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346" r:id="rId3"/>
    <p:sldId id="639" r:id="rId4"/>
    <p:sldId id="640" r:id="rId5"/>
    <p:sldId id="641" r:id="rId6"/>
    <p:sldId id="642" r:id="rId7"/>
    <p:sldId id="643" r:id="rId8"/>
    <p:sldId id="644" r:id="rId9"/>
    <p:sldId id="645" r:id="rId10"/>
    <p:sldId id="646" r:id="rId11"/>
    <p:sldId id="660" r:id="rId12"/>
    <p:sldId id="647" r:id="rId13"/>
    <p:sldId id="648" r:id="rId14"/>
    <p:sldId id="649" r:id="rId15"/>
    <p:sldId id="650" r:id="rId16"/>
    <p:sldId id="651" r:id="rId17"/>
    <p:sldId id="652" r:id="rId18"/>
    <p:sldId id="653" r:id="rId19"/>
    <p:sldId id="654" r:id="rId20"/>
    <p:sldId id="659" r:id="rId21"/>
    <p:sldId id="655" r:id="rId22"/>
    <p:sldId id="656" r:id="rId23"/>
    <p:sldId id="657" r:id="rId24"/>
    <p:sldId id="661" r:id="rId25"/>
    <p:sldId id="636" r:id="rId26"/>
    <p:sldId id="350" r:id="rId27"/>
    <p:sldId id="359" r:id="rId28"/>
    <p:sldId id="283" r:id="rId29"/>
    <p:sldId id="382"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33CC"/>
    <a:srgbClr val="FF0066"/>
    <a:srgbClr val="0083E6"/>
    <a:srgbClr val="FFCC00"/>
    <a:srgbClr val="0066FF"/>
    <a:srgbClr val="F4E9E9"/>
    <a:srgbClr val="CCECFF"/>
    <a:srgbClr val="010101"/>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86" autoAdjust="0"/>
    <p:restoredTop sz="95658" autoAdjust="0"/>
  </p:normalViewPr>
  <p:slideViewPr>
    <p:cSldViewPr snapToGrid="0">
      <p:cViewPr varScale="1">
        <p:scale>
          <a:sx n="95" d="100"/>
          <a:sy n="95" d="100"/>
        </p:scale>
        <p:origin x="132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4140385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truth of His word declares that we must come to Him in prayer.</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244912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519256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975363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028724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Hope and clean hearts not willing harm to life, with regard for justice, especially for those in violation that they be held accountable for injustice, is the destination we all are flowing into. </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976705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37594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Heaven leaves all heartaches behind in His love.</a:t>
            </a:r>
          </a:p>
        </p:txBody>
      </p:sp>
      <p:sp>
        <p:nvSpPr>
          <p:cNvPr id="4" name="Slide Number Placeholder 3"/>
          <p:cNvSpPr>
            <a:spLocks noGrp="1"/>
          </p:cNvSpPr>
          <p:nvPr>
            <p:ph type="sldNum" sz="quarter" idx="10"/>
          </p:nvPr>
        </p:nvSpPr>
        <p:spPr/>
        <p:txBody>
          <a:bodyPr/>
          <a:lstStyle/>
          <a:p>
            <a:fld id="{934C9568-E3D6-45BA-A626-EF0F78B9350D}" type="slidenum">
              <a:rPr lang="en-US" smtClean="0"/>
              <a:t>26</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29</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crown of life is just that.</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79358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 raise your hand to be counted or called forth? It will be that way when the Lord calls out those who have remained faithful in Him until the end.</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4266092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a stamp on unrepentant hearts and the word is NOT. We should not lie against what He has declared, and has been clearly stated repeatedly, as to what and who will have no access in to His kingdom of eternal life. Eternal life is declared by what individuals practice under His will and pronounced truths. The word will judge, not man.</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621566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884657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say the last days are upon us, and yet these happenings have been occurring for millennia. The last days commenced when death came into existence as people rejected God’s will to be good obedient children, in His loving creation.</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698327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timelessness persistently. It is time that tests the souls as an entrance fee. The common currency is love where hate is deducted as debts. To enter His timeless realm one must adhere to His ways over the delusions of man.</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3540781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Either time will consume us or set us free of it.</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284681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paulinemoss.deviantart.com/art/Silver-Foil-267140421"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3.jpg"/><Relationship Id="rId18" Type="http://schemas.openxmlformats.org/officeDocument/2006/relationships/image" Target="../media/image20.jpg"/><Relationship Id="rId3" Type="http://schemas.openxmlformats.org/officeDocument/2006/relationships/image" Target="../media/image1.jpg"/><Relationship Id="rId21" Type="http://schemas.openxmlformats.org/officeDocument/2006/relationships/image" Target="../media/image23.jpg"/><Relationship Id="rId7" Type="http://schemas.openxmlformats.org/officeDocument/2006/relationships/image" Target="../media/image6.jpg"/><Relationship Id="rId12" Type="http://schemas.openxmlformats.org/officeDocument/2006/relationships/image" Target="../media/image12.png"/><Relationship Id="rId17" Type="http://schemas.openxmlformats.org/officeDocument/2006/relationships/image" Target="../media/image18.png"/><Relationship Id="rId25" Type="http://schemas.openxmlformats.org/officeDocument/2006/relationships/image" Target="../media/image28.jpg"/><Relationship Id="rId2" Type="http://schemas.openxmlformats.org/officeDocument/2006/relationships/notesSlide" Target="../notesSlides/notesSlide14.xml"/><Relationship Id="rId16" Type="http://schemas.openxmlformats.org/officeDocument/2006/relationships/image" Target="../media/image17.jpeg"/><Relationship Id="rId20"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g"/><Relationship Id="rId24" Type="http://schemas.openxmlformats.org/officeDocument/2006/relationships/image" Target="../media/image26.png"/><Relationship Id="rId5" Type="http://schemas.openxmlformats.org/officeDocument/2006/relationships/image" Target="../media/image4.jpg"/><Relationship Id="rId15" Type="http://schemas.openxmlformats.org/officeDocument/2006/relationships/image" Target="../media/image16.png"/><Relationship Id="rId23" Type="http://schemas.openxmlformats.org/officeDocument/2006/relationships/image" Target="../media/image25.jpg"/><Relationship Id="rId10" Type="http://schemas.openxmlformats.org/officeDocument/2006/relationships/image" Target="../media/image9.jpg"/><Relationship Id="rId19" Type="http://schemas.openxmlformats.org/officeDocument/2006/relationships/image" Target="../media/image21.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5.jpg"/><Relationship Id="rId22" Type="http://schemas.openxmlformats.org/officeDocument/2006/relationships/image" Target="../media/image24.jpg"/></Relationships>
</file>

<file path=ppt/slides/_rels/slide25.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3.jpg"/><Relationship Id="rId18" Type="http://schemas.openxmlformats.org/officeDocument/2006/relationships/image" Target="../media/image39.jpeg"/><Relationship Id="rId3" Type="http://schemas.openxmlformats.org/officeDocument/2006/relationships/image" Target="../media/image1.jpg"/><Relationship Id="rId21" Type="http://schemas.openxmlformats.org/officeDocument/2006/relationships/image" Target="../media/image41.jpeg"/><Relationship Id="rId7" Type="http://schemas.openxmlformats.org/officeDocument/2006/relationships/image" Target="../media/image32.jpeg"/><Relationship Id="rId12" Type="http://schemas.openxmlformats.org/officeDocument/2006/relationships/image" Target="../media/image36.png"/><Relationship Id="rId17" Type="http://schemas.openxmlformats.org/officeDocument/2006/relationships/image" Target="../media/image38.jpeg"/><Relationship Id="rId25" Type="http://schemas.openxmlformats.org/officeDocument/2006/relationships/image" Target="../media/image45.jpeg"/><Relationship Id="rId2" Type="http://schemas.openxmlformats.org/officeDocument/2006/relationships/notesSlide" Target="../notesSlides/notesSlide15.xml"/><Relationship Id="rId16" Type="http://schemas.openxmlformats.org/officeDocument/2006/relationships/image" Target="../media/image17.jpeg"/><Relationship Id="rId20"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5.jpeg"/><Relationship Id="rId24" Type="http://schemas.openxmlformats.org/officeDocument/2006/relationships/image" Target="../media/image44.png"/><Relationship Id="rId5" Type="http://schemas.openxmlformats.org/officeDocument/2006/relationships/image" Target="../media/image30.jpeg"/><Relationship Id="rId15" Type="http://schemas.openxmlformats.org/officeDocument/2006/relationships/image" Target="../media/image37.png"/><Relationship Id="rId23" Type="http://schemas.openxmlformats.org/officeDocument/2006/relationships/image" Target="../media/image43.jpeg"/><Relationship Id="rId10" Type="http://schemas.openxmlformats.org/officeDocument/2006/relationships/image" Target="../media/image34.jpeg"/><Relationship Id="rId19" Type="http://schemas.openxmlformats.org/officeDocument/2006/relationships/image" Target="../media/image40.jpeg"/><Relationship Id="rId4" Type="http://schemas.openxmlformats.org/officeDocument/2006/relationships/image" Target="../media/image29.jpeg"/><Relationship Id="rId9" Type="http://schemas.openxmlformats.org/officeDocument/2006/relationships/image" Target="../media/image33.jpeg"/><Relationship Id="rId14" Type="http://schemas.openxmlformats.org/officeDocument/2006/relationships/image" Target="../media/image15.jpg"/><Relationship Id="rId22"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flickr.com/photos/chrisser/8151992681/" TargetMode="External"/><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AEE1CC-1638-4879-9CFE-DE6ADD783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
        <p:nvSpPr>
          <p:cNvPr id="3074" name="Rectangle 2"/>
          <p:cNvSpPr>
            <a:spLocks noGrp="1" noChangeArrowheads="1"/>
          </p:cNvSpPr>
          <p:nvPr>
            <p:ph type="title"/>
          </p:nvPr>
        </p:nvSpPr>
        <p:spPr>
          <a:xfrm>
            <a:off x="342900" y="289719"/>
            <a:ext cx="8458200"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 works of the flesh are evident, which are: adultery, fornication, uncleanness, lewdness, idolatry, sorcery, hatred, contentions, jealousies, outbursts of wrath, selfish ambitions, dissensions, heresies, envy, murders, drunkenness, revelries, and the like; of which I tell you beforehand, just as I also told you in time past, that those who practice such things will not inherit the kingdom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5:19-21 </a:t>
            </a:r>
            <a:r>
              <a:rPr lang="en-US" altLang="en-US" sz="37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Title 1">
            <a:extLst>
              <a:ext uri="{FF2B5EF4-FFF2-40B4-BE49-F238E27FC236}">
                <a16:creationId xmlns:a16="http://schemas.microsoft.com/office/drawing/2014/main" id="{8323CBAF-C581-4811-9115-BB6C431A9825}"/>
              </a:ext>
            </a:extLst>
          </p:cNvPr>
          <p:cNvSpPr txBox="1">
            <a:spLocks/>
          </p:cNvSpPr>
          <p:nvPr/>
        </p:nvSpPr>
        <p:spPr>
          <a:xfrm>
            <a:off x="4534136" y="4756955"/>
            <a:ext cx="1923686" cy="748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practice</a:t>
            </a:r>
          </a:p>
        </p:txBody>
      </p:sp>
      <p:sp>
        <p:nvSpPr>
          <p:cNvPr id="4" name="Rectangle 2">
            <a:extLst>
              <a:ext uri="{FF2B5EF4-FFF2-40B4-BE49-F238E27FC236}">
                <a16:creationId xmlns:a16="http://schemas.microsoft.com/office/drawing/2014/main" id="{73B1151A-5267-465D-97DE-44FA4B056ACF}"/>
              </a:ext>
            </a:extLst>
          </p:cNvPr>
          <p:cNvSpPr txBox="1">
            <a:spLocks noChangeArrowheads="1"/>
          </p:cNvSpPr>
          <p:nvPr/>
        </p:nvSpPr>
        <p:spPr bwMode="auto">
          <a:xfrm>
            <a:off x="342900" y="289719"/>
            <a:ext cx="84582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 works of the flesh are evident, which are: </a:t>
            </a:r>
            <a:r>
              <a:rPr lang="en-US" altLang="en-US" sz="3700" b="1" kern="0" dirty="0">
                <a:ln w="17780" cmpd="sng">
                  <a:solidFill>
                    <a:schemeClr val="bg1">
                      <a:lumMod val="50000"/>
                    </a:schemeClr>
                  </a:solidFill>
                  <a:prstDash val="solid"/>
                  <a:miter lim="800000"/>
                </a:ln>
                <a:solidFill>
                  <a:schemeClr val="tx1">
                    <a:lumMod val="75000"/>
                    <a:lumOff val="25000"/>
                  </a:schemeClr>
                </a:solidFill>
                <a:effectLst>
                  <a:glow rad="101600">
                    <a:schemeClr val="tx1"/>
                  </a:glow>
                  <a:outerShdw blurRad="50800" algn="tl" rotWithShape="0">
                    <a:srgbClr val="000000"/>
                  </a:outerShdw>
                </a:effectLst>
                <a:latin typeface="Calibri" panose="020F0502020204030204" pitchFamily="34" charset="0"/>
              </a:rPr>
              <a:t>adultery, fornication, uncleanness, lewdness, idolatry, sorcery, hatred, contentions, jealousies, outbursts of wrath, selfish ambitions, dissensions, heresies, envy, murders, drunkenness, revelries, and the like; of which I tell you beforehand, just as I also told you in time past, that </a:t>
            </a:r>
            <a:r>
              <a:rPr lang="en-US" altLang="en-US" sz="37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those who practice such things will not inherit the kingdom of God.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5:19-21 </a:t>
            </a:r>
            <a:r>
              <a:rPr lang="en-US" altLang="en-US" sz="37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pic>
        <p:nvPicPr>
          <p:cNvPr id="6" name="Picture 5">
            <a:extLst>
              <a:ext uri="{FF2B5EF4-FFF2-40B4-BE49-F238E27FC236}">
                <a16:creationId xmlns:a16="http://schemas.microsoft.com/office/drawing/2014/main" id="{3EFCBBBF-3601-4D0D-B8C9-B966D2F76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980" y="1381746"/>
            <a:ext cx="3163614" cy="3163614"/>
          </a:xfrm>
          <a:prstGeom prst="rect">
            <a:avLst/>
          </a:prstGeom>
        </p:spPr>
      </p:pic>
    </p:spTree>
    <p:extLst>
      <p:ext uri="{BB962C8B-B14F-4D97-AF65-F5344CB8AC3E}">
        <p14:creationId xmlns:p14="http://schemas.microsoft.com/office/powerpoint/2010/main" val="24038047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stCondLst>
                                            <p:cond delay="0"/>
                                          </p:stCondLst>
                                        </p:cTn>
                                        <p:tgtEl>
                                          <p:spTgt spid="6"/>
                                        </p:tgtEl>
                                      </p:cBhvr>
                                    </p:animEffect>
                                    <p:anim to="" calcmode="lin" valueType="num">
                                      <p:cBhvr>
                                        <p:cTn id="2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5" grpId="0"/>
      <p:bldP spid="5" grpId="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54BC8-84C9-496E-88EF-6B8FE44A9F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69" r="11610"/>
          <a:stretch/>
        </p:blipFill>
        <p:spPr>
          <a:xfrm>
            <a:off x="0" y="0"/>
            <a:ext cx="9144000" cy="6858000"/>
          </a:xfrm>
          <a:prstGeom prst="rect">
            <a:avLst/>
          </a:prstGeom>
        </p:spPr>
      </p:pic>
      <p:sp>
        <p:nvSpPr>
          <p:cNvPr id="6" name="Title 1">
            <a:extLst>
              <a:ext uri="{FF2B5EF4-FFF2-40B4-BE49-F238E27FC236}">
                <a16:creationId xmlns:a16="http://schemas.microsoft.com/office/drawing/2014/main" id="{690B1274-E109-4F13-A679-DE3EF346965B}"/>
              </a:ext>
            </a:extLst>
          </p:cNvPr>
          <p:cNvSpPr txBox="1">
            <a:spLocks/>
          </p:cNvSpPr>
          <p:nvPr/>
        </p:nvSpPr>
        <p:spPr>
          <a:xfrm>
            <a:off x="1183435" y="4635001"/>
            <a:ext cx="3306582" cy="7651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passing away</a:t>
            </a:r>
          </a:p>
        </p:txBody>
      </p:sp>
      <p:sp>
        <p:nvSpPr>
          <p:cNvPr id="7" name="Title 1">
            <a:extLst>
              <a:ext uri="{FF2B5EF4-FFF2-40B4-BE49-F238E27FC236}">
                <a16:creationId xmlns:a16="http://schemas.microsoft.com/office/drawing/2014/main" id="{12BD255B-16D1-4677-B63A-18B8A781A572}"/>
              </a:ext>
            </a:extLst>
          </p:cNvPr>
          <p:cNvSpPr txBox="1">
            <a:spLocks/>
          </p:cNvSpPr>
          <p:nvPr/>
        </p:nvSpPr>
        <p:spPr>
          <a:xfrm>
            <a:off x="2437877" y="5258888"/>
            <a:ext cx="2527505" cy="7651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 does</a:t>
            </a:r>
          </a:p>
        </p:txBody>
      </p:sp>
      <p:sp>
        <p:nvSpPr>
          <p:cNvPr id="8" name="Title 1">
            <a:extLst>
              <a:ext uri="{FF2B5EF4-FFF2-40B4-BE49-F238E27FC236}">
                <a16:creationId xmlns:a16="http://schemas.microsoft.com/office/drawing/2014/main" id="{D6C7194F-F1D0-463C-AD80-DD2142440429}"/>
              </a:ext>
            </a:extLst>
          </p:cNvPr>
          <p:cNvSpPr txBox="1">
            <a:spLocks/>
          </p:cNvSpPr>
          <p:nvPr/>
        </p:nvSpPr>
        <p:spPr>
          <a:xfrm>
            <a:off x="2460262" y="5885634"/>
            <a:ext cx="2447495" cy="7651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forever</a:t>
            </a:r>
          </a:p>
        </p:txBody>
      </p:sp>
      <p:sp>
        <p:nvSpPr>
          <p:cNvPr id="3074" name="Rectangle 2"/>
          <p:cNvSpPr>
            <a:spLocks noGrp="1" noChangeArrowheads="1"/>
          </p:cNvSpPr>
          <p:nvPr>
            <p:ph type="title"/>
          </p:nvPr>
        </p:nvSpPr>
        <p:spPr>
          <a:xfrm>
            <a:off x="396608" y="296672"/>
            <a:ext cx="8400361" cy="6278562"/>
          </a:xfrm>
        </p:spPr>
        <p:txBody>
          <a:bodyPr>
            <a:scene3d>
              <a:camera prst="orthographicFront"/>
              <a:lightRig rig="flat" dir="t"/>
            </a:scene3d>
            <a:sp3d extrusionH="57150" prstMaterial="plastic">
              <a:bevelT w="38100" h="38100"/>
            </a:sp3d>
          </a:bodyPr>
          <a:lstStyle/>
          <a:p>
            <a:pPr eaLnBrk="1" hangingPunct="1"/>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love the world or the things in the world. If anyone loves the world, the love of the Father is not in him. For all that is in the world -- the lust of the flesh, the lust of the eyes, and the pride of life -- is not of the Father but is of the world. And the world      is passing away, and the lust of it;  but he who does the will of God abides forever.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2:15-17</a:t>
            </a:r>
            <a:endParaRPr lang="en-US" altLang="en-US" sz="3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43574452-5D8D-4F8E-AEA0-AC3000FEBB7A}"/>
              </a:ext>
            </a:extLst>
          </p:cNvPr>
          <p:cNvSpPr txBox="1">
            <a:spLocks noChangeArrowheads="1"/>
          </p:cNvSpPr>
          <p:nvPr/>
        </p:nvSpPr>
        <p:spPr bwMode="auto">
          <a:xfrm>
            <a:off x="396608" y="3997235"/>
            <a:ext cx="8400361" cy="261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the world      is passing away, and the lust of it;  but he who does the will of God abides forever.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2:15-17</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71245791-FBAF-4F28-84DF-A00CC31D3F88}"/>
              </a:ext>
            </a:extLst>
          </p:cNvPr>
          <p:cNvSpPr txBox="1">
            <a:spLocks noChangeArrowheads="1"/>
          </p:cNvSpPr>
          <p:nvPr/>
        </p:nvSpPr>
        <p:spPr bwMode="auto">
          <a:xfrm>
            <a:off x="6592251" y="2144077"/>
            <a:ext cx="2123255" cy="70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lust</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580C3CC-CFFC-4FF6-A75B-82F64A44D082}"/>
              </a:ext>
            </a:extLst>
          </p:cNvPr>
          <p:cNvSpPr txBox="1">
            <a:spLocks noChangeArrowheads="1"/>
          </p:cNvSpPr>
          <p:nvPr/>
        </p:nvSpPr>
        <p:spPr bwMode="auto">
          <a:xfrm>
            <a:off x="411479" y="2775108"/>
            <a:ext cx="2914651" cy="70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the flesh</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C20F0020-745B-4093-87A1-97E73B7FE00F}"/>
              </a:ext>
            </a:extLst>
          </p:cNvPr>
          <p:cNvSpPr txBox="1">
            <a:spLocks noChangeArrowheads="1"/>
          </p:cNvSpPr>
          <p:nvPr/>
        </p:nvSpPr>
        <p:spPr bwMode="auto">
          <a:xfrm>
            <a:off x="3180397" y="2772250"/>
            <a:ext cx="4469129" cy="70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lust of the eyes</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CDFCD664-D465-4A19-B5E9-AB4045DFA2B0}"/>
              </a:ext>
            </a:extLst>
          </p:cNvPr>
          <p:cNvSpPr txBox="1">
            <a:spLocks noChangeArrowheads="1"/>
          </p:cNvSpPr>
          <p:nvPr/>
        </p:nvSpPr>
        <p:spPr bwMode="auto">
          <a:xfrm>
            <a:off x="354805" y="3399471"/>
            <a:ext cx="3817621" cy="70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pride of life</a:t>
            </a:r>
            <a:endParaRPr lang="en-US" altLang="en-US" sz="41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06CA78FC-2503-457C-8C87-44925E412788}"/>
              </a:ext>
            </a:extLst>
          </p:cNvPr>
          <p:cNvSpPr txBox="1">
            <a:spLocks noChangeArrowheads="1"/>
          </p:cNvSpPr>
          <p:nvPr/>
        </p:nvSpPr>
        <p:spPr bwMode="auto">
          <a:xfrm>
            <a:off x="2800719" y="1489202"/>
            <a:ext cx="4560201" cy="2465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1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the lust of the flesh</a:t>
            </a:r>
          </a:p>
          <a:p>
            <a:pPr algn="l" eaLnBrk="1" hangingPunct="1"/>
            <a:r>
              <a:rPr lang="en-US" altLang="en-US" sz="41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the lust of the eyes</a:t>
            </a:r>
          </a:p>
          <a:p>
            <a:pPr algn="l" eaLnBrk="1" hangingPunct="1"/>
            <a:r>
              <a:rPr lang="en-US" altLang="en-US" sz="41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the pride of life</a:t>
            </a:r>
            <a:endParaRPr lang="en-US" altLang="en-US" sz="38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176823"/>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p:val>
                                            <p:fltVal val="0"/>
                                          </p:val>
                                        </p:tav>
                                        <p:tav tm="100000">
                                          <p:val>
                                            <p:strVal val="#ppt_w"/>
                                          </p:val>
                                        </p:tav>
                                      </p:tavLst>
                                    </p:anim>
                                    <p:anim calcmode="lin" valueType="num">
                                      <p:cBhvr>
                                        <p:cTn id="8" dur="2000" fill="hold"/>
                                        <p:tgtEl>
                                          <p:spTgt spid="3074"/>
                                        </p:tgtEl>
                                        <p:attrNameLst>
                                          <p:attrName>ppt_h</p:attrName>
                                        </p:attrNameLst>
                                      </p:cBhvr>
                                      <p:tavLst>
                                        <p:tav tm="0">
                                          <p:val>
                                            <p:fltVal val="0"/>
                                          </p:val>
                                        </p:tav>
                                        <p:tav tm="100000">
                                          <p:val>
                                            <p:strVal val="#ppt_h"/>
                                          </p:val>
                                        </p:tav>
                                      </p:tavLst>
                                    </p:anim>
                                  </p:childTnLst>
                                </p:cTn>
                              </p:par>
                              <p:par>
                                <p:cTn id="9" presetID="43" presetClass="entr" presetSubtype="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200"/>
                                        <p:tgtEl>
                                          <p:spTgt spid="3074"/>
                                        </p:tgtEl>
                                      </p:cBhvr>
                                    </p:animEffect>
                                    <p:anim calcmode="lin" valueType="num">
                                      <p:cBhvr>
                                        <p:cTn id="12" dur="800" fill="hold"/>
                                        <p:tgtEl>
                                          <p:spTgt spid="3074"/>
                                        </p:tgtEl>
                                        <p:attrNameLst>
                                          <p:attrName>ppt_x</p:attrName>
                                        </p:attrNameLst>
                                      </p:cBhvr>
                                      <p:tavLst>
                                        <p:tav tm="0">
                                          <p:val>
                                            <p:strVal val="#ppt_x"/>
                                          </p:val>
                                        </p:tav>
                                        <p:tav tm="100000">
                                          <p:val>
                                            <p:strVal val="#ppt_x"/>
                                          </p:val>
                                        </p:tav>
                                      </p:tavLst>
                                    </p:anim>
                                    <p:anim calcmode="lin" valueType="num">
                                      <p:cBhvr>
                                        <p:cTn id="13" dur="800" fill="hold"/>
                                        <p:tgtEl>
                                          <p:spTgt spid="3074"/>
                                        </p:tgtEl>
                                        <p:attrNameLst>
                                          <p:attrName>ppt_y</p:attrName>
                                        </p:attrNameLst>
                                      </p:cBhvr>
                                      <p:tavLst>
                                        <p:tav tm="0">
                                          <p:val>
                                            <p:strVal val="#ppt_y+0.31"/>
                                          </p:val>
                                        </p:tav>
                                        <p:tav tm="100000">
                                          <p:val>
                                            <p:strVal val="#ppt_y+0.31"/>
                                          </p:val>
                                        </p:tav>
                                      </p:tavLst>
                                    </p:anim>
                                    <p:anim calcmode="lin" valueType="num">
                                      <p:cBhvr>
                                        <p:cTn id="14" dur="1200" decel="50000" fill="hold">
                                          <p:stCondLst>
                                            <p:cond delay="800"/>
                                          </p:stCondLst>
                                        </p:cTn>
                                        <p:tgtEl>
                                          <p:spTgt spid="307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1200" decel="50000" fill="hold">
                                          <p:stCondLst>
                                            <p:cond delay="800"/>
                                          </p:stCondLst>
                                        </p:cTn>
                                        <p:tgtEl>
                                          <p:spTgt spid="307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18" presetClass="emph" presetSubtype="0" fill="hold" grpId="1" nodeType="withEffect">
                                  <p:stCondLst>
                                    <p:cond delay="0"/>
                                  </p:stCondLst>
                                  <p:childTnLst>
                                    <p:set>
                                      <p:cBhvr override="childStyle">
                                        <p:cTn id="22" dur="500" fill="hold"/>
                                        <p:tgtEl>
                                          <p:spTgt spid="6"/>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42" presetClass="path" presetSubtype="0" accel="50000" decel="50000" fill="hold" grpId="1" nodeType="withEffect">
                                  <p:stCondLst>
                                    <p:cond delay="0"/>
                                  </p:stCondLst>
                                  <p:childTnLst>
                                    <p:animMotion origin="layout" path="M 8.33333E-7 1.11111E-6 L -0.43108 -0.0581 " pathEditMode="relative" rAng="0" ptsTypes="AA">
                                      <p:cBhvr>
                                        <p:cTn id="41" dur="2000" fill="hold"/>
                                        <p:tgtEl>
                                          <p:spTgt spid="10"/>
                                        </p:tgtEl>
                                        <p:attrNameLst>
                                          <p:attrName>ppt_x</p:attrName>
                                          <p:attrName>ppt_y</p:attrName>
                                        </p:attrNameLst>
                                      </p:cBhvr>
                                      <p:rCtr x="-21563" y="-2917"/>
                                    </p:animMotion>
                                  </p:childTnLst>
                                </p:cTn>
                              </p:par>
                              <p:par>
                                <p:cTn id="42" presetID="42" presetClass="path" presetSubtype="0" accel="50000" decel="50000" fill="hold" grpId="1" nodeType="withEffect">
                                  <p:stCondLst>
                                    <p:cond delay="0"/>
                                  </p:stCondLst>
                                  <p:childTnLst>
                                    <p:animMotion origin="layout" path="M -2.77778E-7 2.96296E-6 L 0.43733 -0.15 " pathEditMode="relative" rAng="0" ptsTypes="AA">
                                      <p:cBhvr>
                                        <p:cTn id="43" dur="2000" fill="hold"/>
                                        <p:tgtEl>
                                          <p:spTgt spid="11"/>
                                        </p:tgtEl>
                                        <p:attrNameLst>
                                          <p:attrName>ppt_x</p:attrName>
                                          <p:attrName>ppt_y</p:attrName>
                                        </p:attrNameLst>
                                      </p:cBhvr>
                                      <p:rCtr x="21858" y="-7500"/>
                                    </p:animMotion>
                                  </p:childTnLst>
                                </p:cTn>
                              </p:par>
                              <p:par>
                                <p:cTn id="44" presetID="42" presetClass="path" presetSubtype="0" accel="50000" decel="50000" fill="hold" grpId="1" nodeType="withEffect">
                                  <p:stCondLst>
                                    <p:cond delay="0"/>
                                  </p:stCondLst>
                                  <p:childTnLst>
                                    <p:animMotion origin="layout" path="M 2.5E-6 -4.07407E-6 L -0.05 -0.0581 " pathEditMode="relative" rAng="0" ptsTypes="AA">
                                      <p:cBhvr>
                                        <p:cTn id="45" dur="2000" fill="hold"/>
                                        <p:tgtEl>
                                          <p:spTgt spid="12"/>
                                        </p:tgtEl>
                                        <p:attrNameLst>
                                          <p:attrName>ppt_x</p:attrName>
                                          <p:attrName>ppt_y</p:attrName>
                                        </p:attrNameLst>
                                      </p:cBhvr>
                                      <p:rCtr x="-2500" y="-2917"/>
                                    </p:animMotion>
                                  </p:childTnLst>
                                </p:cTn>
                              </p:par>
                              <p:par>
                                <p:cTn id="46" presetID="42" presetClass="path" presetSubtype="0" accel="50000" decel="50000" fill="hold" grpId="1" nodeType="withEffect">
                                  <p:stCondLst>
                                    <p:cond delay="0"/>
                                  </p:stCondLst>
                                  <p:childTnLst>
                                    <p:animMotion origin="layout" path="M 4.16667E-6 7.40741E-7 L 0.25104 -0.05903 " pathEditMode="relative" rAng="0" ptsTypes="AA">
                                      <p:cBhvr>
                                        <p:cTn id="47" dur="2000" fill="hold"/>
                                        <p:tgtEl>
                                          <p:spTgt spid="13"/>
                                        </p:tgtEl>
                                        <p:attrNameLst>
                                          <p:attrName>ppt_x</p:attrName>
                                          <p:attrName>ppt_y</p:attrName>
                                        </p:attrNameLst>
                                      </p:cBhvr>
                                      <p:rCtr x="12552" y="-2963"/>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25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par>
                                <p:cTn id="56" presetID="18" presetClass="emph" presetSubtype="0" fill="hold" grpId="1" nodeType="withEffect">
                                  <p:stCondLst>
                                    <p:cond delay="250"/>
                                  </p:stCondLst>
                                  <p:childTnLst>
                                    <p:set>
                                      <p:cBhvr override="childStyle">
                                        <p:cTn id="57" dur="500" fill="hold"/>
                                        <p:tgtEl>
                                          <p:spTgt spid="7"/>
                                        </p:tgtEl>
                                        <p:attrNameLst>
                                          <p:attrName>style.textDecorationUnderline</p:attrName>
                                        </p:attrNameLst>
                                      </p:cBhvr>
                                      <p:to>
                                        <p:strVal val="true"/>
                                      </p:to>
                                    </p:set>
                                  </p:childTnLst>
                                </p:cTn>
                              </p:par>
                              <p:par>
                                <p:cTn id="58" presetID="16" presetClass="exit" presetSubtype="21" fill="hold" grpId="2" nodeType="withEffect">
                                  <p:stCondLst>
                                    <p:cond delay="0"/>
                                  </p:stCondLst>
                                  <p:childTnLst>
                                    <p:animEffect transition="out" filter="barn(inVertical)">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22" presetClass="entr" presetSubtype="8" fill="hold" grpId="0" nodeType="withEffect">
                                  <p:stCondLst>
                                    <p:cond delay="65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par>
                                <p:cTn id="64" presetID="18" presetClass="emph" presetSubtype="0" fill="hold" grpId="1" nodeType="withEffect">
                                  <p:stCondLst>
                                    <p:cond delay="650"/>
                                  </p:stCondLst>
                                  <p:childTnLst>
                                    <p:set>
                                      <p:cBhvr override="childStyle">
                                        <p:cTn id="65" dur="500" fill="hold"/>
                                        <p:tgtEl>
                                          <p:spTgt spid="8"/>
                                        </p:tgtEl>
                                        <p:attrNameLst>
                                          <p:attrName>style.textDecorationUnderline</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2" nodeType="clickEffect">
                                  <p:stCondLst>
                                    <p:cond delay="0"/>
                                  </p:stCondLst>
                                  <p:childTnLst>
                                    <p:animEffect transition="out" filter="fade">
                                      <p:cBhvr>
                                        <p:cTn id="69" dur="1000"/>
                                        <p:tgtEl>
                                          <p:spTgt spid="10"/>
                                        </p:tgtEl>
                                      </p:cBhvr>
                                    </p:animEffect>
                                    <p:set>
                                      <p:cBhvr>
                                        <p:cTn id="70" dur="1" fill="hold">
                                          <p:stCondLst>
                                            <p:cond delay="999"/>
                                          </p:stCondLst>
                                        </p:cTn>
                                        <p:tgtEl>
                                          <p:spTgt spid="10"/>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1000"/>
                                        <p:tgtEl>
                                          <p:spTgt spid="11"/>
                                        </p:tgtEl>
                                      </p:cBhvr>
                                    </p:animEffect>
                                    <p:set>
                                      <p:cBhvr>
                                        <p:cTn id="73" dur="1" fill="hold">
                                          <p:stCondLst>
                                            <p:cond delay="999"/>
                                          </p:stCondLst>
                                        </p:cTn>
                                        <p:tgtEl>
                                          <p:spTgt spid="11"/>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1000"/>
                                        <p:tgtEl>
                                          <p:spTgt spid="12"/>
                                        </p:tgtEl>
                                      </p:cBhvr>
                                    </p:animEffect>
                                    <p:set>
                                      <p:cBhvr>
                                        <p:cTn id="76" dur="1" fill="hold">
                                          <p:stCondLst>
                                            <p:cond delay="999"/>
                                          </p:stCondLst>
                                        </p:cTn>
                                        <p:tgtEl>
                                          <p:spTgt spid="12"/>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1000"/>
                                        <p:tgtEl>
                                          <p:spTgt spid="13"/>
                                        </p:tgtEl>
                                      </p:cBhvr>
                                    </p:animEffect>
                                    <p:set>
                                      <p:cBhvr>
                                        <p:cTn id="79"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8" grpId="0"/>
      <p:bldP spid="8" grpId="1"/>
      <p:bldP spid="3074" grpId="0"/>
      <p:bldP spid="3074" grpId="1"/>
      <p:bldP spid="3074" grpId="2"/>
      <p:bldP spid="5" grpId="0"/>
      <p:bldP spid="10" grpId="0"/>
      <p:bldP spid="10" grpId="1"/>
      <p:bldP spid="10" grpId="2"/>
      <p:bldP spid="11" grpId="0"/>
      <p:bldP spid="11" grpId="1"/>
      <p:bldP spid="11" grpId="2"/>
      <p:bldP spid="12" grpId="0"/>
      <p:bldP spid="12" grpId="1"/>
      <p:bldP spid="12" grpId="2"/>
      <p:bldP spid="13" grpId="0"/>
      <p:bldP spid="13" grpId="1"/>
      <p:bldP spid="13"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F8AFD3-BD05-481F-AFE6-22CDDF5FC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48"/>
            <a:ext cx="9144000" cy="6858000"/>
          </a:xfrm>
          <a:prstGeom prst="rect">
            <a:avLst/>
          </a:prstGeom>
        </p:spPr>
      </p:pic>
      <p:sp>
        <p:nvSpPr>
          <p:cNvPr id="12" name="Rectangle 2">
            <a:extLst>
              <a:ext uri="{FF2B5EF4-FFF2-40B4-BE49-F238E27FC236}">
                <a16:creationId xmlns:a16="http://schemas.microsoft.com/office/drawing/2014/main" id="{40AFDE39-31F2-4A98-AD7B-015CAF0FF856}"/>
              </a:ext>
            </a:extLst>
          </p:cNvPr>
          <p:cNvSpPr txBox="1">
            <a:spLocks noChangeArrowheads="1"/>
          </p:cNvSpPr>
          <p:nvPr/>
        </p:nvSpPr>
        <p:spPr bwMode="auto">
          <a:xfrm>
            <a:off x="3441684" y="1552015"/>
            <a:ext cx="2229633" cy="69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faithful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 name="Freeform: Shape 1">
            <a:extLst>
              <a:ext uri="{FF2B5EF4-FFF2-40B4-BE49-F238E27FC236}">
                <a16:creationId xmlns:a16="http://schemas.microsoft.com/office/drawing/2014/main" id="{9D41852D-5DD4-49DD-B495-C0EA3E8569CB}"/>
              </a:ext>
            </a:extLst>
          </p:cNvPr>
          <p:cNvSpPr/>
          <p:nvPr/>
        </p:nvSpPr>
        <p:spPr>
          <a:xfrm>
            <a:off x="2971800" y="0"/>
            <a:ext cx="3076074" cy="1600200"/>
          </a:xfrm>
          <a:custGeom>
            <a:avLst/>
            <a:gdLst>
              <a:gd name="connsiteX0" fmla="*/ 340895 w 3076074"/>
              <a:gd name="connsiteY0" fmla="*/ 1608221 h 1608221"/>
              <a:gd name="connsiteX1" fmla="*/ 497305 w 3076074"/>
              <a:gd name="connsiteY1" fmla="*/ 1552074 h 1608221"/>
              <a:gd name="connsiteX2" fmla="*/ 782053 w 3076074"/>
              <a:gd name="connsiteY2" fmla="*/ 1515979 h 1608221"/>
              <a:gd name="connsiteX3" fmla="*/ 1086853 w 3076074"/>
              <a:gd name="connsiteY3" fmla="*/ 1499937 h 1608221"/>
              <a:gd name="connsiteX4" fmla="*/ 1343526 w 3076074"/>
              <a:gd name="connsiteY4" fmla="*/ 1479884 h 1608221"/>
              <a:gd name="connsiteX5" fmla="*/ 1696453 w 3076074"/>
              <a:gd name="connsiteY5" fmla="*/ 1471863 h 1608221"/>
              <a:gd name="connsiteX6" fmla="*/ 2025316 w 3076074"/>
              <a:gd name="connsiteY6" fmla="*/ 1479884 h 1608221"/>
              <a:gd name="connsiteX7" fmla="*/ 2273968 w 3076074"/>
              <a:gd name="connsiteY7" fmla="*/ 1495926 h 1608221"/>
              <a:gd name="connsiteX8" fmla="*/ 2534653 w 3076074"/>
              <a:gd name="connsiteY8" fmla="*/ 1503947 h 1608221"/>
              <a:gd name="connsiteX9" fmla="*/ 2727158 w 3076074"/>
              <a:gd name="connsiteY9" fmla="*/ 1528010 h 1608221"/>
              <a:gd name="connsiteX10" fmla="*/ 2823411 w 3076074"/>
              <a:gd name="connsiteY10" fmla="*/ 1544053 h 1608221"/>
              <a:gd name="connsiteX11" fmla="*/ 2863516 w 3076074"/>
              <a:gd name="connsiteY11" fmla="*/ 1604210 h 1608221"/>
              <a:gd name="connsiteX12" fmla="*/ 3076074 w 3076074"/>
              <a:gd name="connsiteY12" fmla="*/ 1608221 h 1608221"/>
              <a:gd name="connsiteX13" fmla="*/ 3076074 w 3076074"/>
              <a:gd name="connsiteY13" fmla="*/ 0 h 1608221"/>
              <a:gd name="connsiteX14" fmla="*/ 8021 w 3076074"/>
              <a:gd name="connsiteY14" fmla="*/ 4010 h 1608221"/>
              <a:gd name="connsiteX15" fmla="*/ 0 w 3076074"/>
              <a:gd name="connsiteY15" fmla="*/ 1604210 h 1608221"/>
              <a:gd name="connsiteX16" fmla="*/ 340895 w 3076074"/>
              <a:gd name="connsiteY16" fmla="*/ 1608221 h 160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6074" h="1608221">
                <a:moveTo>
                  <a:pt x="340895" y="1608221"/>
                </a:moveTo>
                <a:lnTo>
                  <a:pt x="497305" y="1552074"/>
                </a:lnTo>
                <a:lnTo>
                  <a:pt x="782053" y="1515979"/>
                </a:lnTo>
                <a:lnTo>
                  <a:pt x="1086853" y="1499937"/>
                </a:lnTo>
                <a:lnTo>
                  <a:pt x="1343526" y="1479884"/>
                </a:lnTo>
                <a:lnTo>
                  <a:pt x="1696453" y="1471863"/>
                </a:lnTo>
                <a:lnTo>
                  <a:pt x="2025316" y="1479884"/>
                </a:lnTo>
                <a:lnTo>
                  <a:pt x="2273968" y="1495926"/>
                </a:lnTo>
                <a:lnTo>
                  <a:pt x="2534653" y="1503947"/>
                </a:lnTo>
                <a:lnTo>
                  <a:pt x="2727158" y="1528010"/>
                </a:lnTo>
                <a:lnTo>
                  <a:pt x="2823411" y="1544053"/>
                </a:lnTo>
                <a:lnTo>
                  <a:pt x="2863516" y="1604210"/>
                </a:lnTo>
                <a:lnTo>
                  <a:pt x="3076074" y="1608221"/>
                </a:lnTo>
                <a:lnTo>
                  <a:pt x="3076074" y="0"/>
                </a:lnTo>
                <a:lnTo>
                  <a:pt x="8021" y="4010"/>
                </a:lnTo>
                <a:cubicBezTo>
                  <a:pt x="5347" y="537410"/>
                  <a:pt x="2674" y="1070810"/>
                  <a:pt x="0" y="1604210"/>
                </a:cubicBezTo>
                <a:lnTo>
                  <a:pt x="340895" y="1608221"/>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5FD8629-5147-420A-803A-D561DF440E32}"/>
              </a:ext>
            </a:extLst>
          </p:cNvPr>
          <p:cNvSpPr txBox="1">
            <a:spLocks/>
          </p:cNvSpPr>
          <p:nvPr/>
        </p:nvSpPr>
        <p:spPr>
          <a:xfrm>
            <a:off x="1176140" y="957513"/>
            <a:ext cx="300132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lose</a:t>
            </a:r>
          </a:p>
        </p:txBody>
      </p:sp>
      <p:sp>
        <p:nvSpPr>
          <p:cNvPr id="10" name="Title 1">
            <a:extLst>
              <a:ext uri="{FF2B5EF4-FFF2-40B4-BE49-F238E27FC236}">
                <a16:creationId xmlns:a16="http://schemas.microsoft.com/office/drawing/2014/main" id="{51837F90-AB22-450B-8762-94595AF4220E}"/>
              </a:ext>
            </a:extLst>
          </p:cNvPr>
          <p:cNvSpPr txBox="1">
            <a:spLocks/>
          </p:cNvSpPr>
          <p:nvPr/>
        </p:nvSpPr>
        <p:spPr>
          <a:xfrm>
            <a:off x="1210234" y="358447"/>
            <a:ext cx="2054807" cy="7740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Look to</a:t>
            </a:r>
          </a:p>
        </p:txBody>
      </p:sp>
      <p:sp>
        <p:nvSpPr>
          <p:cNvPr id="13" name="Title 1">
            <a:extLst>
              <a:ext uri="{FF2B5EF4-FFF2-40B4-BE49-F238E27FC236}">
                <a16:creationId xmlns:a16="http://schemas.microsoft.com/office/drawing/2014/main" id="{2AB1588E-600D-488B-90BF-64E99BA7A434}"/>
              </a:ext>
            </a:extLst>
          </p:cNvPr>
          <p:cNvSpPr txBox="1">
            <a:spLocks/>
          </p:cNvSpPr>
          <p:nvPr/>
        </p:nvSpPr>
        <p:spPr>
          <a:xfrm>
            <a:off x="3905027" y="2293255"/>
            <a:ext cx="200621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reward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Look to yourselves, that we           do not lose those things we worked for, but that we may receive a full reward. Whoever transgresses and does not abide  in the doctrine of Christ does not have God. He who abides in the doctrine of Christ has both the Father and  the Son.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1:8-9 </a:t>
            </a:r>
          </a:p>
        </p:txBody>
      </p:sp>
      <p:sp>
        <p:nvSpPr>
          <p:cNvPr id="4" name="Title 1">
            <a:extLst>
              <a:ext uri="{FF2B5EF4-FFF2-40B4-BE49-F238E27FC236}">
                <a16:creationId xmlns:a16="http://schemas.microsoft.com/office/drawing/2014/main" id="{708CC8D9-46C4-4903-ADC9-ECACC58B2DCD}"/>
              </a:ext>
            </a:extLst>
          </p:cNvPr>
          <p:cNvSpPr txBox="1">
            <a:spLocks/>
          </p:cNvSpPr>
          <p:nvPr/>
        </p:nvSpPr>
        <p:spPr>
          <a:xfrm>
            <a:off x="1260275" y="257825"/>
            <a:ext cx="1866394" cy="908312"/>
          </a:xfrm>
          <a:prstGeom prst="rect">
            <a:avLst/>
          </a:prstGeom>
        </p:spPr>
        <p:txBody>
          <a:bodyPr vert="horz" lIns="91440" tIns="45720" rIns="91440" bIns="45720" rtlCol="0" anchor="ctr">
            <a:prstTxWarp prst="textStop">
              <a:avLst/>
            </a:prstTxWarp>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examine</a:t>
            </a:r>
          </a:p>
        </p:txBody>
      </p:sp>
      <p:sp>
        <p:nvSpPr>
          <p:cNvPr id="6" name="Rectangle 2">
            <a:extLst>
              <a:ext uri="{FF2B5EF4-FFF2-40B4-BE49-F238E27FC236}">
                <a16:creationId xmlns:a16="http://schemas.microsoft.com/office/drawing/2014/main" id="{A8EA2F51-5FA7-45A4-A3B6-C8619A69CD63}"/>
              </a:ext>
            </a:extLst>
          </p:cNvPr>
          <p:cNvSpPr txBox="1">
            <a:spLocks noChangeArrowheads="1"/>
          </p:cNvSpPr>
          <p:nvPr/>
        </p:nvSpPr>
        <p:spPr bwMode="auto">
          <a:xfrm>
            <a:off x="247610" y="3645977"/>
            <a:ext cx="6499849"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doctrine of 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09377F3F-751E-41D9-AD83-5BD2F76C8680}"/>
              </a:ext>
            </a:extLst>
          </p:cNvPr>
          <p:cNvSpPr>
            <a:spLocks noChangeArrowheads="1"/>
          </p:cNvSpPr>
          <p:nvPr/>
        </p:nvSpPr>
        <p:spPr bwMode="auto">
          <a:xfrm rot="1200000">
            <a:off x="4177692" y="4533719"/>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9B6603D2-B7DA-4EA3-9F41-EC859657CBA9}"/>
              </a:ext>
            </a:extLst>
          </p:cNvPr>
          <p:cNvSpPr>
            <a:spLocks noChangeArrowheads="1"/>
          </p:cNvSpPr>
          <p:nvPr/>
        </p:nvSpPr>
        <p:spPr bwMode="auto">
          <a:xfrm rot="1200000">
            <a:off x="568879" y="284933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hidden="1">
            <a:extLst>
              <a:ext uri="{FF2B5EF4-FFF2-40B4-BE49-F238E27FC236}">
                <a16:creationId xmlns:a16="http://schemas.microsoft.com/office/drawing/2014/main" id="{50AE6F7C-71F8-4E88-9010-712307BF0377}"/>
              </a:ext>
            </a:extLst>
          </p:cNvPr>
          <p:cNvSpPr txBox="1">
            <a:spLocks noChangeArrowheads="1"/>
          </p:cNvSpPr>
          <p:nvPr/>
        </p:nvSpPr>
        <p:spPr bwMode="auto">
          <a:xfrm rot="1200000">
            <a:off x="87187" y="3750249"/>
            <a:ext cx="6499849"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in the doctrine of Christ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723860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8" presetClass="emph" presetSubtype="0" fill="hold" grpId="1" nodeType="withEffect">
                                  <p:stCondLst>
                                    <p:cond delay="0"/>
                                  </p:stCondLst>
                                  <p:childTnLst>
                                    <p:set>
                                      <p:cBhvr override="childStyle">
                                        <p:cTn id="14" dur="500" fill="hold"/>
                                        <p:tgtEl>
                                          <p:spTgt spid="10"/>
                                        </p:tgtEl>
                                        <p:attrNameLst>
                                          <p:attrName>style.textDecorationUnderline</p:attrName>
                                        </p:attrNameLst>
                                      </p:cBhvr>
                                      <p:to>
                                        <p:strVal val="true"/>
                                      </p:to>
                                    </p:set>
                                  </p:childTnLst>
                                </p:cTn>
                              </p:par>
                            </p:childTnLst>
                          </p:cTn>
                        </p:par>
                        <p:par>
                          <p:cTn id="15" fill="hold">
                            <p:stCondLst>
                              <p:cond delay="500"/>
                            </p:stCondLst>
                            <p:childTnLst>
                              <p:par>
                                <p:cTn id="16" presetID="0" presetClass="entr" presetSubtype="0" fill="hold" grpId="0" nodeType="after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stCondLst>
                                            <p:cond delay="0"/>
                                          </p:stCondLst>
                                        </p:cTn>
                                        <p:tgtEl>
                                          <p:spTgt spid="4"/>
                                        </p:tgtEl>
                                      </p:cBhvr>
                                    </p:animEffect>
                                    <p:anim to="" calcmode="lin" valueType="num">
                                      <p:cBhvr>
                                        <p:cTn id="19"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21" fill="hold">
                            <p:stCondLst>
                              <p:cond delay="1500"/>
                            </p:stCondLst>
                            <p:childTnLst>
                              <p:par>
                                <p:cTn id="22" presetID="10" presetClass="exit" presetSubtype="0" fill="hold" grpId="2" nodeType="afterEffect">
                                  <p:stCondLst>
                                    <p:cond delay="0"/>
                                  </p:stCondLst>
                                  <p:childTnLst>
                                    <p:animEffect transition="out" filter="fade">
                                      <p:cBhvr>
                                        <p:cTn id="23" dur="250"/>
                                        <p:tgtEl>
                                          <p:spTgt spid="10"/>
                                        </p:tgtEl>
                                      </p:cBhvr>
                                    </p:animEffect>
                                    <p:set>
                                      <p:cBhvr>
                                        <p:cTn id="24" dur="1" fill="hold">
                                          <p:stCondLst>
                                            <p:cond delay="24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18" presetClass="emph" presetSubtype="0" fill="hold" grpId="1" nodeType="withEffect">
                                  <p:stCondLst>
                                    <p:cond delay="0"/>
                                  </p:stCondLst>
                                  <p:childTnLst>
                                    <p:set>
                                      <p:cBhvr override="childStyle">
                                        <p:cTn id="31" dur="500" fill="hold"/>
                                        <p:tgtEl>
                                          <p:spTgt spid="5"/>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18" presetClass="emph" presetSubtype="0" fill="hold" grpId="1" nodeType="withEffect">
                                  <p:stCondLst>
                                    <p:cond delay="0"/>
                                  </p:stCondLst>
                                  <p:childTnLst>
                                    <p:set>
                                      <p:cBhvr override="childStyle">
                                        <p:cTn id="38" dur="500" fill="hold"/>
                                        <p:tgtEl>
                                          <p:spTgt spid="13"/>
                                        </p:tgtEl>
                                        <p:attrNameLst>
                                          <p:attrName>style.textDecorationUnderline</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50"/>
                                        <p:tgtEl>
                                          <p:spTgt spid="6"/>
                                        </p:tgtEl>
                                      </p:cBhvr>
                                    </p:animEffect>
                                  </p:childTnLst>
                                </p:cTn>
                              </p:par>
                              <p:par>
                                <p:cTn id="44" presetID="8" presetClass="emph" presetSubtype="0" fill="hold" grpId="2" nodeType="withEffect">
                                  <p:stCondLst>
                                    <p:cond delay="0"/>
                                  </p:stCondLst>
                                  <p:childTnLst>
                                    <p:animRot by="1200000">
                                      <p:cBhvr>
                                        <p:cTn id="45" dur="1750" fill="hold"/>
                                        <p:tgtEl>
                                          <p:spTgt spid="6"/>
                                        </p:tgtEl>
                                        <p:attrNameLst>
                                          <p:attrName>r</p:attrName>
                                        </p:attrNameLst>
                                      </p:cBhvr>
                                    </p:animRot>
                                  </p:childTnLst>
                                </p:cTn>
                              </p:par>
                              <p:par>
                                <p:cTn id="46" presetID="42" presetClass="path" presetSubtype="0" accel="50000" decel="50000" fill="hold" grpId="1" nodeType="withEffect">
                                  <p:stCondLst>
                                    <p:cond delay="0"/>
                                  </p:stCondLst>
                                  <p:childTnLst>
                                    <p:animMotion origin="layout" path="M 4.72222E-6 -1.85185E-6 L -0.01719 0.01343 " pathEditMode="relative" rAng="0" ptsTypes="AA">
                                      <p:cBhvr>
                                        <p:cTn id="47" dur="1750" fill="hold"/>
                                        <p:tgtEl>
                                          <p:spTgt spid="6"/>
                                        </p:tgtEl>
                                        <p:attrNameLst>
                                          <p:attrName>ppt_x</p:attrName>
                                          <p:attrName>ppt_y</p:attrName>
                                        </p:attrNameLst>
                                      </p:cBhvr>
                                      <p:rCtr x="-868" y="671"/>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0" presetClass="exit" presetSubtype="0" fill="hold" grpId="1" nodeType="withEffect">
                                  <p:stCondLst>
                                    <p:cond delay="1000"/>
                                  </p:stCondLst>
                                  <p:childTnLst>
                                    <p:set>
                                      <p:cBhvr>
                                        <p:cTn id="58" dur="1" fill="hold">
                                          <p:stCondLst>
                                            <p:cond delay="999"/>
                                          </p:stCondLst>
                                        </p:cTn>
                                        <p:tgtEl>
                                          <p:spTgt spid="4"/>
                                        </p:tgtEl>
                                        <p:attrNameLst>
                                          <p:attrName>style.visibility</p:attrName>
                                        </p:attrNameLst>
                                      </p:cBhvr>
                                      <p:to>
                                        <p:strVal val="hidden"/>
                                      </p:to>
                                    </p:set>
                                    <p:animEffect transition="out" filter="dissolve">
                                      <p:cBhvr>
                                        <p:cTn id="59" dur="1000">
                                          <p:stCondLst>
                                            <p:cond delay="0"/>
                                          </p:stCondLst>
                                        </p:cTn>
                                        <p:tgtEl>
                                          <p:spTgt spid="4"/>
                                        </p:tgtEl>
                                      </p:cBhvr>
                                    </p:animEffect>
                                    <p:anim to="" calcmode="lin" valueType="num">
                                      <p:cBhvr>
                                        <p:cTn id="60"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61"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62" presetID="42" presetClass="path" presetSubtype="0" accel="50000" decel="50000" fill="hold" grpId="2" nodeType="withEffect">
                                  <p:stCondLst>
                                    <p:cond delay="1000"/>
                                  </p:stCondLst>
                                  <p:childTnLst>
                                    <p:animMotion origin="layout" path="M -5.55556E-7 -3.7037E-6 L 0.26007 0.08334 " pathEditMode="relative" rAng="0" ptsTypes="AA">
                                      <p:cBhvr>
                                        <p:cTn id="63" dur="1000" fill="hold"/>
                                        <p:tgtEl>
                                          <p:spTgt spid="4"/>
                                        </p:tgtEl>
                                        <p:attrNameLst>
                                          <p:attrName>ppt_x</p:attrName>
                                          <p:attrName>ppt_y</p:attrName>
                                        </p:attrNameLst>
                                      </p:cBhvr>
                                      <p:rCtr x="13003" y="4167"/>
                                    </p:animMotion>
                                  </p:childTnLst>
                                </p:cTn>
                              </p:par>
                            </p:childTnLst>
                          </p:cTn>
                        </p:par>
                      </p:childTnLst>
                    </p:cTn>
                  </p:par>
                  <p:par>
                    <p:cTn id="64" fill="hold">
                      <p:stCondLst>
                        <p:cond delay="indefinite"/>
                      </p:stCondLst>
                      <p:childTnLst>
                        <p:par>
                          <p:cTn id="65" fill="hold">
                            <p:stCondLst>
                              <p:cond delay="0"/>
                            </p:stCondLst>
                            <p:childTnLst>
                              <p:par>
                                <p:cTn id="66" presetID="0"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dissolve">
                                      <p:cBhvr>
                                        <p:cTn id="68" dur="500">
                                          <p:stCondLst>
                                            <p:cond delay="0"/>
                                          </p:stCondLst>
                                        </p:cTn>
                                        <p:tgtEl>
                                          <p:spTgt spid="9"/>
                                        </p:tgtEl>
                                      </p:cBhvr>
                                    </p:animEffect>
                                    <p:anim to="" calcmode="lin" valueType="num">
                                      <p:cBhvr>
                                        <p:cTn id="69"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70"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71" fill="hold">
                            <p:stCondLst>
                              <p:cond delay="500"/>
                            </p:stCondLst>
                            <p:childTnLst>
                              <p:par>
                                <p:cTn id="72" presetID="0" presetClass="entr" presetSubtype="0" fill="hold" grpId="0" nodeType="afterEffect">
                                  <p:stCondLst>
                                    <p:cond delay="0"/>
                                  </p:stCondLst>
                                  <p:iterate type="lt">
                                    <p:tmPct val="10000"/>
                                  </p:iterate>
                                  <p:childTnLst>
                                    <p:set>
                                      <p:cBhvr>
                                        <p:cTn id="73" dur="1" fill="hold">
                                          <p:stCondLst>
                                            <p:cond delay="0"/>
                                          </p:stCondLst>
                                        </p:cTn>
                                        <p:tgtEl>
                                          <p:spTgt spid="7"/>
                                        </p:tgtEl>
                                        <p:attrNameLst>
                                          <p:attrName>style.visibility</p:attrName>
                                        </p:attrNameLst>
                                      </p:cBhvr>
                                      <p:to>
                                        <p:strVal val="visible"/>
                                      </p:to>
                                    </p:set>
                                    <p:animEffect transition="in" filter="dissolve">
                                      <p:cBhvr>
                                        <p:cTn id="74" dur="500">
                                          <p:stCondLst>
                                            <p:cond delay="0"/>
                                          </p:stCondLst>
                                        </p:cTn>
                                        <p:tgtEl>
                                          <p:spTgt spid="7"/>
                                        </p:tgtEl>
                                      </p:cBhvr>
                                    </p:animEffect>
                                    <p:anim to="" calcmode="lin" valueType="num">
                                      <p:cBhvr>
                                        <p:cTn id="75"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76"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77" fill="hold">
                            <p:stCondLst>
                              <p:cond delay="1250"/>
                            </p:stCondLst>
                            <p:childTnLst>
                              <p:par>
                                <p:cTn id="78" presetID="26" presetClass="emph" presetSubtype="0" fill="hold" grpId="1" nodeType="afterEffect">
                                  <p:stCondLst>
                                    <p:cond delay="0"/>
                                  </p:stCondLst>
                                  <p:iterate type="lt">
                                    <p:tmPct val="0"/>
                                  </p:iterate>
                                  <p:childTnLst>
                                    <p:animEffect transition="out" filter="fade">
                                      <p:cBhvr>
                                        <p:cTn id="79" dur="500" tmFilter="0, 0; .2, .5; .8, .5; 1, 0"/>
                                        <p:tgtEl>
                                          <p:spTgt spid="7"/>
                                        </p:tgtEl>
                                      </p:cBhvr>
                                    </p:animEffect>
                                    <p:animScale>
                                      <p:cBhvr>
                                        <p:cTn id="80" dur="250" autoRev="1" fill="hold"/>
                                        <p:tgtEl>
                                          <p:spTgt spid="7"/>
                                        </p:tgtEl>
                                      </p:cBhvr>
                                      <p:by x="105000" y="105000"/>
                                    </p:animScale>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250"/>
                                        <p:tgtEl>
                                          <p:spTgt spid="12"/>
                                        </p:tgtEl>
                                      </p:cBhvr>
                                    </p:animEffect>
                                  </p:childTnLst>
                                </p:cTn>
                              </p:par>
                              <p:par>
                                <p:cTn id="86" presetID="42" presetClass="path" presetSubtype="0" accel="50000" decel="50000" fill="hold" grpId="1" nodeType="withEffect">
                                  <p:stCondLst>
                                    <p:cond delay="0"/>
                                  </p:stCondLst>
                                  <p:childTnLst>
                                    <p:animMotion origin="layout" path="M -3.88889E-6 -3.33333E-6 L 0.00087 -0.11689 " pathEditMode="relative" rAng="0" ptsTypes="AA">
                                      <p:cBhvr>
                                        <p:cTn id="87" dur="1750" spd="-100000" fill="hold"/>
                                        <p:tgtEl>
                                          <p:spTgt spid="12"/>
                                        </p:tgtEl>
                                        <p:attrNameLst>
                                          <p:attrName>ppt_x</p:attrName>
                                          <p:attrName>ppt_y</p:attrName>
                                        </p:attrNameLst>
                                      </p:cBhvr>
                                      <p:rCtr x="35" y="-5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5" grpId="0"/>
      <p:bldP spid="5" grpId="1"/>
      <p:bldP spid="5" grpId="2"/>
      <p:bldP spid="10" grpId="0"/>
      <p:bldP spid="10" grpId="1"/>
      <p:bldP spid="10" grpId="2"/>
      <p:bldP spid="13" grpId="0"/>
      <p:bldP spid="13" grpId="1"/>
      <p:bldP spid="13" grpId="2"/>
      <p:bldP spid="3074" grpId="0"/>
      <p:bldP spid="3074" grpId="1"/>
      <p:bldP spid="4" grpId="0"/>
      <p:bldP spid="4" grpId="1"/>
      <p:bldP spid="4" grpId="2"/>
      <p:bldP spid="6" grpId="0"/>
      <p:bldP spid="6" grpId="1"/>
      <p:bldP spid="6" grpId="2"/>
      <p:bldP spid="7" grpId="0"/>
      <p:bldP spid="7" grpId="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207E8-9514-413D-975C-9770A04F2F40}"/>
              </a:ext>
            </a:extLst>
          </p:cNvPr>
          <p:cNvPicPr>
            <a:picLocks noChangeAspect="1"/>
          </p:cNvPicPr>
          <p:nvPr/>
        </p:nvPicPr>
        <p:blipFill rotWithShape="1">
          <a:blip r:embed="rId3">
            <a:extLst>
              <a:ext uri="{28A0092B-C50C-407E-A947-70E740481C1C}">
                <a14:useLocalDpi xmlns:a14="http://schemas.microsoft.com/office/drawing/2010/main" val="0"/>
              </a:ext>
            </a:extLst>
          </a:blip>
          <a:srcRect l="22330" b="2280"/>
          <a:stretch/>
        </p:blipFill>
        <p:spPr>
          <a:xfrm>
            <a:off x="0" y="0"/>
            <a:ext cx="9144000" cy="6858000"/>
          </a:xfrm>
          <a:prstGeom prst="rect">
            <a:avLst/>
          </a:prstGeom>
        </p:spPr>
      </p:pic>
      <p:sp>
        <p:nvSpPr>
          <p:cNvPr id="5" name="Title 1">
            <a:extLst>
              <a:ext uri="{FF2B5EF4-FFF2-40B4-BE49-F238E27FC236}">
                <a16:creationId xmlns:a16="http://schemas.microsoft.com/office/drawing/2014/main" id="{8780FFE7-A845-4BA4-B33B-2D8832674BAA}"/>
              </a:ext>
            </a:extLst>
          </p:cNvPr>
          <p:cNvSpPr txBox="1">
            <a:spLocks/>
          </p:cNvSpPr>
          <p:nvPr/>
        </p:nvSpPr>
        <p:spPr>
          <a:xfrm>
            <a:off x="920971" y="2671011"/>
            <a:ext cx="632204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stir up love and good works</a:t>
            </a:r>
          </a:p>
        </p:txBody>
      </p:sp>
      <p:sp>
        <p:nvSpPr>
          <p:cNvPr id="6" name="Title 1">
            <a:extLst>
              <a:ext uri="{FF2B5EF4-FFF2-40B4-BE49-F238E27FC236}">
                <a16:creationId xmlns:a16="http://schemas.microsoft.com/office/drawing/2014/main" id="{7FA48667-B859-4EEE-848B-4A6D632AC981}"/>
              </a:ext>
            </a:extLst>
          </p:cNvPr>
          <p:cNvSpPr txBox="1">
            <a:spLocks/>
          </p:cNvSpPr>
          <p:nvPr/>
        </p:nvSpPr>
        <p:spPr>
          <a:xfrm>
            <a:off x="995310" y="5721553"/>
            <a:ext cx="383316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Day approaching</a:t>
            </a:r>
          </a:p>
        </p:txBody>
      </p:sp>
      <p:sp>
        <p:nvSpPr>
          <p:cNvPr id="4" name="Title 1">
            <a:extLst>
              <a:ext uri="{FF2B5EF4-FFF2-40B4-BE49-F238E27FC236}">
                <a16:creationId xmlns:a16="http://schemas.microsoft.com/office/drawing/2014/main" id="{19DC8500-3277-4D2E-B40C-8FBAA6E5BB62}"/>
              </a:ext>
            </a:extLst>
          </p:cNvPr>
          <p:cNvSpPr txBox="1">
            <a:spLocks/>
          </p:cNvSpPr>
          <p:nvPr/>
        </p:nvSpPr>
        <p:spPr>
          <a:xfrm>
            <a:off x="1875852" y="245143"/>
            <a:ext cx="21591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hold fast</a:t>
            </a:r>
          </a:p>
        </p:txBody>
      </p:sp>
      <p:sp>
        <p:nvSpPr>
          <p:cNvPr id="3074" name="Rectangle 2"/>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us hold fast the confession of our hope without wavering, for He who</a:t>
            </a:r>
            <a:b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3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promised is faithful. And let us consider one another in order to     stir up love and good works, not forsaking the assembling of ourselves together, as is the manner of some, but exhorting one another, and            so much the more as you see the      Day approaching. </a:t>
            </a:r>
            <a:r>
              <a:rPr lang="en-US" altLang="en-US" sz="2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10:23-25 </a:t>
            </a:r>
          </a:p>
        </p:txBody>
      </p:sp>
      <p:sp>
        <p:nvSpPr>
          <p:cNvPr id="7" name="Rectangle 2">
            <a:extLst>
              <a:ext uri="{FF2B5EF4-FFF2-40B4-BE49-F238E27FC236}">
                <a16:creationId xmlns:a16="http://schemas.microsoft.com/office/drawing/2014/main" id="{B19DA35A-D7D3-4CB3-9F06-3B47135DC847}"/>
              </a:ext>
            </a:extLst>
          </p:cNvPr>
          <p:cNvSpPr txBox="1">
            <a:spLocks noChangeArrowheads="1"/>
          </p:cNvSpPr>
          <p:nvPr/>
        </p:nvSpPr>
        <p:spPr bwMode="auto">
          <a:xfrm>
            <a:off x="1806129" y="5730279"/>
            <a:ext cx="3134526"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approaching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E0ABC49-29F8-49F2-806E-CB8AAFCBEC27}"/>
              </a:ext>
            </a:extLst>
          </p:cNvPr>
          <p:cNvSpPr txBox="1">
            <a:spLocks noChangeArrowheads="1"/>
          </p:cNvSpPr>
          <p:nvPr/>
        </p:nvSpPr>
        <p:spPr bwMode="auto">
          <a:xfrm>
            <a:off x="469467" y="3382028"/>
            <a:ext cx="2229633" cy="69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forsaking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4E9B0F1-A9F6-4B38-8921-69026D63BAF6}"/>
              </a:ext>
            </a:extLst>
          </p:cNvPr>
          <p:cNvSpPr txBox="1">
            <a:spLocks noChangeArrowheads="1"/>
          </p:cNvSpPr>
          <p:nvPr/>
        </p:nvSpPr>
        <p:spPr bwMode="auto">
          <a:xfrm>
            <a:off x="3441684" y="1552015"/>
            <a:ext cx="2229633" cy="69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faithful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DBE322B3-4EE9-4496-BB8B-7B9A2C06EBF0}"/>
              </a:ext>
            </a:extLst>
          </p:cNvPr>
          <p:cNvSpPr txBox="1">
            <a:spLocks noChangeArrowheads="1"/>
          </p:cNvSpPr>
          <p:nvPr/>
        </p:nvSpPr>
        <p:spPr bwMode="auto">
          <a:xfrm>
            <a:off x="3770834" y="3602614"/>
            <a:ext cx="3030799" cy="172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66FF33"/>
                </a:solidFill>
                <a:effectLst>
                  <a:outerShdw blurRad="50800" algn="tl" rotWithShape="0">
                    <a:srgbClr val="000000"/>
                  </a:outerShdw>
                </a:effectLst>
                <a:latin typeface="Calibri" panose="020F0502020204030204" pitchFamily="34" charset="0"/>
              </a:rPr>
              <a:t>forsaking</a:t>
            </a:r>
          </a:p>
          <a:p>
            <a:pPr eaLnBrk="1" hangingPunct="1"/>
            <a:r>
              <a:rPr lang="en-US" altLang="en-US" sz="4000" b="1" kern="0" dirty="0">
                <a:ln w="17780" cmpd="sng">
                  <a:noFill/>
                  <a:prstDash val="solid"/>
                  <a:miter lim="800000"/>
                </a:ln>
                <a:solidFill>
                  <a:srgbClr val="66FF33"/>
                </a:solidFill>
                <a:effectLst>
                  <a:outerShdw blurRad="50800" algn="tl" rotWithShape="0">
                    <a:srgbClr val="000000"/>
                  </a:outerShdw>
                </a:effectLst>
                <a:latin typeface="Calibri" panose="020F0502020204030204" pitchFamily="34" charset="0"/>
              </a:rPr>
              <a:t>approaching</a:t>
            </a:r>
          </a:p>
        </p:txBody>
      </p:sp>
      <p:sp>
        <p:nvSpPr>
          <p:cNvPr id="12" name="Rectangle 6">
            <a:extLst>
              <a:ext uri="{FF2B5EF4-FFF2-40B4-BE49-F238E27FC236}">
                <a16:creationId xmlns:a16="http://schemas.microsoft.com/office/drawing/2014/main" id="{AC9DD996-1252-4689-AE01-E10600585B86}"/>
              </a:ext>
            </a:extLst>
          </p:cNvPr>
          <p:cNvSpPr>
            <a:spLocks noChangeArrowheads="1"/>
          </p:cNvSpPr>
          <p:nvPr/>
        </p:nvSpPr>
        <p:spPr bwMode="auto">
          <a:xfrm>
            <a:off x="2352907" y="2754350"/>
            <a:ext cx="1441877" cy="73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love</a:t>
            </a:r>
          </a:p>
        </p:txBody>
      </p:sp>
    </p:spTree>
    <p:extLst>
      <p:ext uri="{BB962C8B-B14F-4D97-AF65-F5344CB8AC3E}">
        <p14:creationId xmlns:p14="http://schemas.microsoft.com/office/powerpoint/2010/main" val="1557275366"/>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11"/>
                                        </p:tgtEl>
                                      </p:cBhvr>
                                    </p:animEffect>
                                    <p:set>
                                      <p:cBhvr>
                                        <p:cTn id="11" dur="1" fill="hold">
                                          <p:stCondLst>
                                            <p:cond delay="24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par>
                                <p:cTn id="26" presetID="0" presetClass="entr" presetSubtype="0" fill="hold" grpId="0" nodeType="withEffect">
                                  <p:stCondLst>
                                    <p:cond delay="25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stCondLst>
                                            <p:cond delay="0"/>
                                          </p:stCondLst>
                                        </p:cTn>
                                        <p:tgtEl>
                                          <p:spTgt spid="12"/>
                                        </p:tgtEl>
                                      </p:cBhvr>
                                    </p:animEffect>
                                    <p:anim to="" calcmode="lin" valueType="num">
                                      <p:cBhvr>
                                        <p:cTn id="29"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2" nodeType="clickEffect">
                                  <p:stCondLst>
                                    <p:cond delay="0"/>
                                  </p:stCondLst>
                                  <p:childTnLst>
                                    <p:animEffect transition="out" filter="wipe(left)">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22" presetClass="exit" presetSubtype="8" fill="hold" grpId="2" nodeType="withEffect">
                                  <p:stCondLst>
                                    <p:cond delay="400"/>
                                  </p:stCondLst>
                                  <p:childTnLst>
                                    <p:animEffect transition="out" filter="wipe(left)">
                                      <p:cBhvr>
                                        <p:cTn id="37" dur="750"/>
                                        <p:tgtEl>
                                          <p:spTgt spid="5"/>
                                        </p:tgtEl>
                                      </p:cBhvr>
                                    </p:animEffect>
                                    <p:set>
                                      <p:cBhvr>
                                        <p:cTn id="38" dur="1" fill="hold">
                                          <p:stCondLst>
                                            <p:cond delay="749"/>
                                          </p:stCondLst>
                                        </p:cTn>
                                        <p:tgtEl>
                                          <p:spTgt spid="5"/>
                                        </p:tgtEl>
                                        <p:attrNameLst>
                                          <p:attrName>style.visibility</p:attrName>
                                        </p:attrNameLst>
                                      </p:cBhvr>
                                      <p:to>
                                        <p:strVal val="hidden"/>
                                      </p:to>
                                    </p:set>
                                  </p:childTnLst>
                                </p:cTn>
                              </p:par>
                              <p:par>
                                <p:cTn id="39" presetID="10" presetClass="exit" presetSubtype="0" fill="hold" grpId="1" nodeType="withEffect">
                                  <p:stCondLst>
                                    <p:cond delay="40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22" presetClass="entr" presetSubtype="8" fill="hold" grpId="0" nodeType="withEffect">
                                  <p:stCondLst>
                                    <p:cond delay="75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par>
                                <p:cTn id="45" presetID="18" presetClass="emph" presetSubtype="0" fill="hold" grpId="1" nodeType="withEffect">
                                  <p:stCondLst>
                                    <p:cond delay="750"/>
                                  </p:stCondLst>
                                  <p:childTnLst>
                                    <p:set>
                                      <p:cBhvr override="childStyle">
                                        <p:cTn id="46" dur="500" fill="hold"/>
                                        <p:tgtEl>
                                          <p:spTgt spid="6"/>
                                        </p:tgtEl>
                                        <p:attrNameLst>
                                          <p:attrName>style.textDecorationUnderline</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50"/>
                                        <p:tgtEl>
                                          <p:spTgt spid="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250"/>
                                        <p:tgtEl>
                                          <p:spTgt spid="8"/>
                                        </p:tgtEl>
                                      </p:cBhvr>
                                    </p:animEffect>
                                  </p:childTnLst>
                                </p:cTn>
                              </p:par>
                              <p:par>
                                <p:cTn id="55" presetID="42" presetClass="path" presetSubtype="0" accel="50000" decel="50000" fill="hold" grpId="1" nodeType="withEffect">
                                  <p:stCondLst>
                                    <p:cond delay="0"/>
                                  </p:stCondLst>
                                  <p:childTnLst>
                                    <p:animMotion origin="layout" path="M -3.61111E-6 2.96296E-6 L 0.20921 -0.20417 " pathEditMode="relative" rAng="0" ptsTypes="AA">
                                      <p:cBhvr>
                                        <p:cTn id="56" dur="1750" fill="hold"/>
                                        <p:tgtEl>
                                          <p:spTgt spid="7"/>
                                        </p:tgtEl>
                                        <p:attrNameLst>
                                          <p:attrName>ppt_x</p:attrName>
                                          <p:attrName>ppt_y</p:attrName>
                                        </p:attrNameLst>
                                      </p:cBhvr>
                                      <p:rCtr x="10451" y="-10208"/>
                                    </p:animMotion>
                                  </p:childTnLst>
                                </p:cTn>
                              </p:par>
                              <p:par>
                                <p:cTn id="57" presetID="42" presetClass="path" presetSubtype="0" accel="50000" decel="50000" fill="hold" grpId="1" nodeType="withEffect">
                                  <p:stCondLst>
                                    <p:cond delay="0"/>
                                  </p:stCondLst>
                                  <p:childTnLst>
                                    <p:animMotion origin="layout" path="M -3.88889E-6 -1.48148E-6 L 0.40452 0.06204 " pathEditMode="relative" rAng="0" ptsTypes="AA">
                                      <p:cBhvr>
                                        <p:cTn id="58" dur="1750" fill="hold"/>
                                        <p:tgtEl>
                                          <p:spTgt spid="8"/>
                                        </p:tgtEl>
                                        <p:attrNameLst>
                                          <p:attrName>ppt_x</p:attrName>
                                          <p:attrName>ppt_y</p:attrName>
                                        </p:attrNameLst>
                                      </p:cBhvr>
                                      <p:rCtr x="20226" y="3102"/>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4" grpId="0"/>
      <p:bldP spid="4" grpId="1"/>
      <p:bldP spid="4" grpId="2"/>
      <p:bldP spid="3074" grpId="0"/>
      <p:bldP spid="3074" grpId="1"/>
      <p:bldP spid="7" grpId="0"/>
      <p:bldP spid="7" grpId="1"/>
      <p:bldP spid="8" grpId="0"/>
      <p:bldP spid="8" grpId="1"/>
      <p:bldP spid="11" grpId="0"/>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F0DC15-5393-4D37-9D70-E654ED689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16" y="-117565"/>
            <a:ext cx="9353005" cy="7014754"/>
          </a:xfrm>
          <a:prstGeom prst="rect">
            <a:avLst/>
          </a:prstGeom>
        </p:spPr>
      </p:pic>
      <p:sp>
        <p:nvSpPr>
          <p:cNvPr id="4" name="Title 1">
            <a:extLst>
              <a:ext uri="{FF2B5EF4-FFF2-40B4-BE49-F238E27FC236}">
                <a16:creationId xmlns:a16="http://schemas.microsoft.com/office/drawing/2014/main" id="{7AA7CF1F-C415-47E3-8B39-C11B19684B3C}"/>
              </a:ext>
            </a:extLst>
          </p:cNvPr>
          <p:cNvSpPr txBox="1">
            <a:spLocks/>
          </p:cNvSpPr>
          <p:nvPr/>
        </p:nvSpPr>
        <p:spPr>
          <a:xfrm rot="21180000">
            <a:off x="2850132" y="662618"/>
            <a:ext cx="297080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sin willfully</a:t>
            </a:r>
          </a:p>
        </p:txBody>
      </p:sp>
      <p:sp>
        <p:nvSpPr>
          <p:cNvPr id="5" name="Title 1">
            <a:extLst>
              <a:ext uri="{FF2B5EF4-FFF2-40B4-BE49-F238E27FC236}">
                <a16:creationId xmlns:a16="http://schemas.microsoft.com/office/drawing/2014/main" id="{ADCE94D4-0287-4D55-8A65-6256D8C7F1E9}"/>
              </a:ext>
            </a:extLst>
          </p:cNvPr>
          <p:cNvSpPr txBox="1">
            <a:spLocks/>
          </p:cNvSpPr>
          <p:nvPr/>
        </p:nvSpPr>
        <p:spPr>
          <a:xfrm rot="21220281">
            <a:off x="669074" y="3339481"/>
            <a:ext cx="773894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fearful expectation of judgment</a:t>
            </a:r>
          </a:p>
        </p:txBody>
      </p:sp>
      <p:sp>
        <p:nvSpPr>
          <p:cNvPr id="3074" name="Rectangle 2"/>
          <p:cNvSpPr>
            <a:spLocks noGrp="1" noChangeArrowheads="1"/>
          </p:cNvSpPr>
          <p:nvPr>
            <p:ph type="title"/>
          </p:nvPr>
        </p:nvSpPr>
        <p:spPr>
          <a:xfrm rot="21208304">
            <a:off x="457200" y="670719"/>
            <a:ext cx="82296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For if we sin willfully after we have received the knowledge of the truth, there no longer remains a sacrifice for sins, but a certain fearful expectation of judgment, and fiery indignation which will devour the adversaries.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Hebrews 10:26-27 </a:t>
            </a:r>
            <a:r>
              <a:rPr lang="en-US" altLang="en-US" sz="40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6D188665-93B5-444F-AB88-19D4A1B90427}"/>
              </a:ext>
            </a:extLst>
          </p:cNvPr>
          <p:cNvSpPr txBox="1">
            <a:spLocks noChangeArrowheads="1"/>
          </p:cNvSpPr>
          <p:nvPr/>
        </p:nvSpPr>
        <p:spPr bwMode="auto">
          <a:xfrm rot="21180000">
            <a:off x="3859695" y="2705223"/>
            <a:ext cx="1152095"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sin</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B9B144E2-643D-4194-B0EB-EB6EBA2E2D88}"/>
              </a:ext>
            </a:extLst>
          </p:cNvPr>
          <p:cNvSpPr txBox="1">
            <a:spLocks noChangeArrowheads="1"/>
          </p:cNvSpPr>
          <p:nvPr/>
        </p:nvSpPr>
        <p:spPr bwMode="auto">
          <a:xfrm rot="21180000">
            <a:off x="3877627" y="2947089"/>
            <a:ext cx="1152095"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32842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par>
                                <p:cTn id="27" presetID="42" presetClass="path" presetSubtype="0" accel="50000" decel="50000" fill="hold" grpId="2" nodeType="withEffect">
                                  <p:stCondLst>
                                    <p:cond delay="0"/>
                                  </p:stCondLst>
                                  <p:childTnLst>
                                    <p:animMotion origin="layout" path="M 5.55556E-7 -3.33333E-6 L 0.00208 0.03588 " pathEditMode="relative" rAng="0" ptsTypes="AA">
                                      <p:cBhvr>
                                        <p:cTn id="28" dur="1000" fill="hold"/>
                                        <p:tgtEl>
                                          <p:spTgt spid="7"/>
                                        </p:tgtEl>
                                        <p:attrNameLst>
                                          <p:attrName>ppt_x</p:attrName>
                                          <p:attrName>ppt_y</p:attrName>
                                        </p:attrNameLst>
                                      </p:cBhvr>
                                      <p:rCtr x="104" y="1782"/>
                                    </p:animMotion>
                                  </p:childTnLst>
                                </p:cTn>
                              </p:par>
                              <p:par>
                                <p:cTn id="29" presetID="21" presetClass="exit" presetSubtype="8" fill="hold" grpId="1" nodeType="withEffect">
                                  <p:stCondLst>
                                    <p:cond delay="0"/>
                                  </p:stCondLst>
                                  <p:childTnLst>
                                    <p:animEffect transition="out" filter="wheel(8)">
                                      <p:cBhvr>
                                        <p:cTn id="30" dur="1000"/>
                                        <p:tgtEl>
                                          <p:spTgt spid="3074"/>
                                        </p:tgtEl>
                                      </p:cBhvr>
                                    </p:animEffect>
                                    <p:set>
                                      <p:cBhvr>
                                        <p:cTn id="31" dur="1" fill="hold">
                                          <p:stCondLst>
                                            <p:cond delay="999"/>
                                          </p:stCondLst>
                                        </p:cTn>
                                        <p:tgtEl>
                                          <p:spTgt spid="307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250"/>
                                        <p:tgtEl>
                                          <p:spTgt spid="4"/>
                                        </p:tgtEl>
                                      </p:cBhvr>
                                    </p:animEffect>
                                    <p:set>
                                      <p:cBhvr>
                                        <p:cTn id="34" dur="1" fill="hold">
                                          <p:stCondLst>
                                            <p:cond delay="249"/>
                                          </p:stCondLst>
                                        </p:cTn>
                                        <p:tgtEl>
                                          <p:spTgt spid="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7" grpId="0"/>
      <p:bldP spid="7"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360A8-AB4B-4348-AE51-A8293D879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535885" cy="7151914"/>
          </a:xfrm>
          <a:prstGeom prst="rect">
            <a:avLst/>
          </a:prstGeom>
        </p:spPr>
      </p:pic>
      <p:sp>
        <p:nvSpPr>
          <p:cNvPr id="8" name="Rectangle 2">
            <a:extLst>
              <a:ext uri="{FF2B5EF4-FFF2-40B4-BE49-F238E27FC236}">
                <a16:creationId xmlns:a16="http://schemas.microsoft.com/office/drawing/2014/main" id="{BE00DEFC-725E-4370-96CD-BA7855B87968}"/>
              </a:ext>
            </a:extLst>
          </p:cNvPr>
          <p:cNvSpPr txBox="1">
            <a:spLocks noChangeArrowheads="1"/>
          </p:cNvSpPr>
          <p:nvPr/>
        </p:nvSpPr>
        <p:spPr bwMode="auto">
          <a:xfrm rot="21180000">
            <a:off x="3877627" y="2947089"/>
            <a:ext cx="1152095"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sin</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347119"/>
            <a:ext cx="8229600" cy="2163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wages of sin is death,     but the gift of God is eternal life in Christ Jesus our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6:23 </a:t>
            </a:r>
          </a:p>
        </p:txBody>
      </p:sp>
      <p:sp>
        <p:nvSpPr>
          <p:cNvPr id="5" name="Rectangle 2">
            <a:extLst>
              <a:ext uri="{FF2B5EF4-FFF2-40B4-BE49-F238E27FC236}">
                <a16:creationId xmlns:a16="http://schemas.microsoft.com/office/drawing/2014/main" id="{55D6D110-3264-4019-A722-DCA24CA9B6A2}"/>
              </a:ext>
            </a:extLst>
          </p:cNvPr>
          <p:cNvSpPr txBox="1">
            <a:spLocks noChangeArrowheads="1"/>
          </p:cNvSpPr>
          <p:nvPr/>
        </p:nvSpPr>
        <p:spPr bwMode="auto">
          <a:xfrm>
            <a:off x="3680978" y="2989831"/>
            <a:ext cx="4543689"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 is eternal life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EE3DCC1-A460-421B-8650-FD8948CA4F3F}"/>
              </a:ext>
            </a:extLst>
          </p:cNvPr>
          <p:cNvSpPr txBox="1">
            <a:spLocks noChangeArrowheads="1"/>
          </p:cNvSpPr>
          <p:nvPr/>
        </p:nvSpPr>
        <p:spPr bwMode="auto">
          <a:xfrm>
            <a:off x="7966798" y="2990698"/>
            <a:ext cx="761397"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59C595A-6B41-4FBA-A122-FF681D3293C3}"/>
              </a:ext>
            </a:extLst>
          </p:cNvPr>
          <p:cNvSpPr txBox="1">
            <a:spLocks noChangeArrowheads="1"/>
          </p:cNvSpPr>
          <p:nvPr/>
        </p:nvSpPr>
        <p:spPr bwMode="auto">
          <a:xfrm>
            <a:off x="556995" y="3661128"/>
            <a:ext cx="3019688"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 Jesus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8">
            <a:extLst>
              <a:ext uri="{FF2B5EF4-FFF2-40B4-BE49-F238E27FC236}">
                <a16:creationId xmlns:a16="http://schemas.microsoft.com/office/drawing/2014/main" id="{A0384248-AC1C-4FBB-BA30-7265B7EA31BE}"/>
              </a:ext>
            </a:extLst>
          </p:cNvPr>
          <p:cNvSpPr>
            <a:spLocks noChangeArrowheads="1"/>
          </p:cNvSpPr>
          <p:nvPr/>
        </p:nvSpPr>
        <p:spPr bwMode="auto">
          <a:xfrm>
            <a:off x="3744684" y="3067997"/>
            <a:ext cx="126890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God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8B401136-DCE1-491C-B4FB-2BA2FBF705E5}"/>
              </a:ext>
            </a:extLst>
          </p:cNvPr>
          <p:cNvSpPr txBox="1">
            <a:spLocks noChangeArrowheads="1"/>
          </p:cNvSpPr>
          <p:nvPr/>
        </p:nvSpPr>
        <p:spPr bwMode="auto">
          <a:xfrm>
            <a:off x="2290016" y="2522857"/>
            <a:ext cx="4350328" cy="151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is eternal life</a:t>
            </a:r>
          </a:p>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Christ Jesus</a:t>
            </a:r>
          </a:p>
        </p:txBody>
      </p:sp>
    </p:spTree>
    <p:extLst>
      <p:ext uri="{BB962C8B-B14F-4D97-AF65-F5344CB8AC3E}">
        <p14:creationId xmlns:p14="http://schemas.microsoft.com/office/powerpoint/2010/main" val="36602127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8" presetClass="emph" presetSubtype="0" fill="hold" grpId="2" nodeType="withEffect">
                                  <p:stCondLst>
                                    <p:cond delay="0"/>
                                  </p:stCondLst>
                                  <p:childTnLst>
                                    <p:animRot by="43200000">
                                      <p:cBhvr>
                                        <p:cTn id="10" dur="1000" fill="hold"/>
                                        <p:tgtEl>
                                          <p:spTgt spid="3074"/>
                                        </p:tgtEl>
                                        <p:attrNameLst>
                                          <p:attrName>r</p:attrName>
                                        </p:attrNameLst>
                                      </p:cBhvr>
                                    </p:animRot>
                                  </p:childTnLst>
                                </p:cTn>
                              </p:par>
                              <p:par>
                                <p:cTn id="11" presetID="3" presetClass="emph" presetSubtype="2" accel="100000" fill="hold" grpId="3" nodeType="withEffect">
                                  <p:stCondLst>
                                    <p:cond delay="0"/>
                                  </p:stCondLst>
                                  <p:childTnLst>
                                    <p:animClr clrSpc="rgb" dir="cw">
                                      <p:cBhvr override="childStyle">
                                        <p:cTn id="12" dur="1000" fill="hold"/>
                                        <p:tgtEl>
                                          <p:spTgt spid="8"/>
                                        </p:tgtEl>
                                        <p:attrNameLst>
                                          <p:attrName>style.color</p:attrName>
                                        </p:attrNameLst>
                                      </p:cBhvr>
                                      <p:to>
                                        <a:srgbClr val="FF0000"/>
                                      </p:to>
                                    </p:animClr>
                                  </p:childTnLst>
                                </p:cTn>
                              </p:par>
                            </p:childTnLst>
                          </p:cTn>
                        </p:par>
                        <p:par>
                          <p:cTn id="13" fill="hold">
                            <p:stCondLst>
                              <p:cond delay="1000"/>
                            </p:stCondLst>
                            <p:childTnLst>
                              <p:par>
                                <p:cTn id="14" presetID="0" presetClass="exit" presetSubtype="0" fill="hold" grpId="1" nodeType="afterEffect">
                                  <p:stCondLst>
                                    <p:cond delay="0"/>
                                  </p:stCondLst>
                                  <p:childTnLst>
                                    <p:set>
                                      <p:cBhvr>
                                        <p:cTn id="15" dur="1" fill="hold">
                                          <p:stCondLst>
                                            <p:cond delay="999"/>
                                          </p:stCondLst>
                                        </p:cTn>
                                        <p:tgtEl>
                                          <p:spTgt spid="8"/>
                                        </p:tgtEl>
                                        <p:attrNameLst>
                                          <p:attrName>style.visibility</p:attrName>
                                        </p:attrNameLst>
                                      </p:cBhvr>
                                      <p:to>
                                        <p:strVal val="hidden"/>
                                      </p:to>
                                    </p:set>
                                    <p:animEffect transition="out" filter="dissolve">
                                      <p:cBhvr>
                                        <p:cTn id="16" dur="1000">
                                          <p:stCondLst>
                                            <p:cond delay="0"/>
                                          </p:stCondLst>
                                        </p:cTn>
                                        <p:tgtEl>
                                          <p:spTgt spid="8"/>
                                        </p:tgtEl>
                                      </p:cBhvr>
                                    </p:animEffect>
                                    <p:anim to="" calcmode="lin" valueType="num">
                                      <p:cBhvr>
                                        <p:cTn id="17"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18"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19" presetID="42" presetClass="path" presetSubtype="0" accel="50000" decel="50000" fill="hold" grpId="2" nodeType="withEffect">
                                  <p:stCondLst>
                                    <p:cond delay="0"/>
                                  </p:stCondLst>
                                  <p:childTnLst>
                                    <p:animMotion origin="layout" path="M 8.33333E-7 0 L 0.38125 -0.4169 " pathEditMode="relative" rAng="0" ptsTypes="AA">
                                      <p:cBhvr>
                                        <p:cTn id="20" dur="1000" fill="hold"/>
                                        <p:tgtEl>
                                          <p:spTgt spid="8"/>
                                        </p:tgtEl>
                                        <p:attrNameLst>
                                          <p:attrName>ppt_x</p:attrName>
                                          <p:attrName>ppt_y</p:attrName>
                                        </p:attrNameLst>
                                      </p:cBhvr>
                                      <p:rCtr x="19062" y="-20856"/>
                                    </p:animMotion>
                                  </p:childTnLst>
                                </p:cTn>
                              </p:par>
                              <p:par>
                                <p:cTn id="21" presetID="0" presetClass="entr" presetSubtype="0" fill="hold" grpId="0" nodeType="with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stCondLst>
                                            <p:cond delay="0"/>
                                          </p:stCondLst>
                                        </p:cTn>
                                        <p:tgtEl>
                                          <p:spTgt spid="9"/>
                                        </p:tgtEl>
                                      </p:cBhvr>
                                    </p:animEffect>
                                    <p:anim to="" calcmode="lin" valueType="num">
                                      <p:cBhvr>
                                        <p:cTn id="24"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26" fill="hold">
                            <p:stCondLst>
                              <p:cond delay="2000"/>
                            </p:stCondLst>
                            <p:childTnLst>
                              <p:par>
                                <p:cTn id="27" presetID="26" presetClass="emph" presetSubtype="0" fill="hold" grpId="1" nodeType="afterEffect">
                                  <p:stCondLst>
                                    <p:cond delay="0"/>
                                  </p:stCondLst>
                                  <p:iterate type="lt">
                                    <p:tmPct val="0"/>
                                  </p:iterate>
                                  <p:childTnLst>
                                    <p:animEffect transition="out" filter="fade">
                                      <p:cBhvr>
                                        <p:cTn id="28" dur="500" tmFilter="0, 0; .2, .5; .8, .5; 1, 0"/>
                                        <p:tgtEl>
                                          <p:spTgt spid="9"/>
                                        </p:tgtEl>
                                      </p:cBhvr>
                                    </p:animEffect>
                                    <p:animScale>
                                      <p:cBhvr>
                                        <p:cTn id="29" dur="250" autoRev="1" fill="hold"/>
                                        <p:tgtEl>
                                          <p:spTgt spid="9"/>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50"/>
                                        <p:tgtEl>
                                          <p:spTgt spid="5"/>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5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50"/>
                                        <p:tgtEl>
                                          <p:spTgt spid="7"/>
                                        </p:tgtEl>
                                      </p:cBhvr>
                                    </p:animEffect>
                                  </p:childTnLst>
                                </p:cTn>
                              </p:par>
                              <p:par>
                                <p:cTn id="41" presetID="0" presetClass="path" presetSubtype="0" accel="50000" decel="50000" fill="hold" grpId="0" nodeType="withEffect">
                                  <p:stCondLst>
                                    <p:cond delay="0"/>
                                  </p:stCondLst>
                                  <p:childTnLst>
                                    <p:animMotion origin="layout" path="M 2.77778E-6 0 C -0.00521 0.01181 -0.00886 0.02685 -0.01736 0.0456 C -0.02865 0.06435 -0.03854 0.09028 -0.05608 0.11157 C -0.0757 0.1331 -0.10278 0.15856 -0.129 0.17384 C -0.15556 0.18935 -0.18351 0.19792 -0.21459 0.20417 C -0.24514 0.21065 -0.27066 0.2125 -0.31337 0.21204 C -0.35643 0.21134 -0.42795 0.21181 -0.46736 0.20046 C -0.50677 0.18912 -0.52934 0.17593 -0.54983 0.14398 C -0.57101 0.11204 -0.56632 0.0794 -0.57118 0.02755 " pathEditMode="relative" rAng="0" ptsTypes="AAAAAAAAA">
                                      <p:cBhvr>
                                        <p:cTn id="42" dur="2000" fill="hold"/>
                                        <p:tgtEl>
                                          <p:spTgt spid="6"/>
                                        </p:tgtEl>
                                        <p:attrNameLst>
                                          <p:attrName>ppt_x</p:attrName>
                                          <p:attrName>ppt_y</p:attrName>
                                        </p:attrNameLst>
                                      </p:cBhvr>
                                      <p:rCtr x="-28559" y="10602"/>
                                    </p:animMotion>
                                  </p:childTnLst>
                                </p:cTn>
                              </p:par>
                              <p:par>
                                <p:cTn id="43" presetID="42" presetClass="path" presetSubtype="0" accel="50000" decel="50000" fill="hold" grpId="1" nodeType="withEffect">
                                  <p:stCondLst>
                                    <p:cond delay="0"/>
                                  </p:stCondLst>
                                  <p:childTnLst>
                                    <p:animMotion origin="layout" path="M -1.66667E-6 0 L -0.16232 -0.06991 " pathEditMode="relative" rAng="0" ptsTypes="AA">
                                      <p:cBhvr>
                                        <p:cTn id="44" dur="2000" fill="hold"/>
                                        <p:tgtEl>
                                          <p:spTgt spid="5"/>
                                        </p:tgtEl>
                                        <p:attrNameLst>
                                          <p:attrName>ppt_x</p:attrName>
                                          <p:attrName>ppt_y</p:attrName>
                                        </p:attrNameLst>
                                      </p:cBhvr>
                                      <p:rCtr x="-8125" y="-3495"/>
                                    </p:animMotion>
                                  </p:childTnLst>
                                </p:cTn>
                              </p:par>
                              <p:par>
                                <p:cTn id="45" presetID="42" presetClass="path" presetSubtype="0" accel="50000" decel="50000" fill="hold" grpId="1" nodeType="withEffect">
                                  <p:stCondLst>
                                    <p:cond delay="0"/>
                                  </p:stCondLst>
                                  <p:childTnLst>
                                    <p:animMotion origin="layout" path="M -1.66667E-6 4.81481E-6 L 0.29965 -0.07014 " pathEditMode="relative" rAng="0" ptsTypes="AA">
                                      <p:cBhvr>
                                        <p:cTn id="46" dur="2000" fill="hold"/>
                                        <p:tgtEl>
                                          <p:spTgt spid="7"/>
                                        </p:tgtEl>
                                        <p:attrNameLst>
                                          <p:attrName>ppt_x</p:attrName>
                                          <p:attrName>ppt_y</p:attrName>
                                        </p:attrNameLst>
                                      </p:cBhvr>
                                      <p:rCtr x="14983" y="-3519"/>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23" presetClass="exit" presetSubtype="32" fill="hold" grpId="2" nodeType="withEffect">
                                  <p:stCondLst>
                                    <p:cond delay="0"/>
                                  </p:stCondLst>
                                  <p:iterate type="lt">
                                    <p:tmPct val="0"/>
                                  </p:iterate>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set>
                                      <p:cBhvr>
                                        <p:cTn id="53" dur="1" fill="hold">
                                          <p:stCondLst>
                                            <p:cond delay="499"/>
                                          </p:stCondLst>
                                        </p:cTn>
                                        <p:tgtEl>
                                          <p:spTgt spid="9"/>
                                        </p:tgtEl>
                                        <p:attrNameLst>
                                          <p:attrName>style.visibility</p:attrName>
                                        </p:attrNameLst>
                                      </p:cBhvr>
                                      <p:to>
                                        <p:strVal val="hidden"/>
                                      </p:to>
                                    </p:se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250"/>
                                        <p:tgtEl>
                                          <p:spTgt spid="4"/>
                                        </p:tgtEl>
                                      </p:cBhvr>
                                    </p:animEffect>
                                  </p:childTnLst>
                                </p:cTn>
                              </p:par>
                              <p:par>
                                <p:cTn id="58" presetID="10" presetClass="exit" presetSubtype="0" fill="hold" grpId="2" nodeType="withEffect">
                                  <p:stCondLst>
                                    <p:cond delay="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5" presetClass="exit" presetSubtype="0" fill="hold" grpId="1" nodeType="clickEffect">
                                  <p:stCondLst>
                                    <p:cond delay="0"/>
                                  </p:stCondLst>
                                  <p:childTnLst>
                                    <p:animEffect transition="out" filter="fade">
                                      <p:cBhvr>
                                        <p:cTn id="70" dur="2000"/>
                                        <p:tgtEl>
                                          <p:spTgt spid="4"/>
                                        </p:tgtEl>
                                      </p:cBhvr>
                                    </p:animEffect>
                                    <p:anim calcmode="lin" valueType="num">
                                      <p:cBhvr>
                                        <p:cTn id="71" dur="2000"/>
                                        <p:tgtEl>
                                          <p:spTgt spid="4"/>
                                        </p:tgtEl>
                                        <p:attrNameLst>
                                          <p:attrName>style.rotation</p:attrName>
                                        </p:attrNameLst>
                                      </p:cBhvr>
                                      <p:tavLst>
                                        <p:tav tm="0">
                                          <p:val>
                                            <p:fltVal val="0"/>
                                          </p:val>
                                        </p:tav>
                                        <p:tav tm="100000">
                                          <p:val>
                                            <p:fltVal val="720"/>
                                          </p:val>
                                        </p:tav>
                                      </p:tavLst>
                                    </p:anim>
                                    <p:anim calcmode="lin" valueType="num">
                                      <p:cBhvr>
                                        <p:cTn id="72" dur="2000"/>
                                        <p:tgtEl>
                                          <p:spTgt spid="4"/>
                                        </p:tgtEl>
                                        <p:attrNameLst>
                                          <p:attrName>ppt_h</p:attrName>
                                        </p:attrNameLst>
                                      </p:cBhvr>
                                      <p:tavLst>
                                        <p:tav tm="0">
                                          <p:val>
                                            <p:strVal val="ppt_h"/>
                                          </p:val>
                                        </p:tav>
                                        <p:tav tm="100000">
                                          <p:val>
                                            <p:fltVal val="0"/>
                                          </p:val>
                                        </p:tav>
                                      </p:tavLst>
                                    </p:anim>
                                    <p:anim calcmode="lin" valueType="num">
                                      <p:cBhvr>
                                        <p:cTn id="73" dur="2000"/>
                                        <p:tgtEl>
                                          <p:spTgt spid="4"/>
                                        </p:tgtEl>
                                        <p:attrNameLst>
                                          <p:attrName>ppt_w</p:attrName>
                                        </p:attrNameLst>
                                      </p:cBhvr>
                                      <p:tavLst>
                                        <p:tav tm="0">
                                          <p:val>
                                            <p:strVal val="ppt_w"/>
                                          </p:val>
                                        </p:tav>
                                        <p:tav tm="100000">
                                          <p:val>
                                            <p:fltVal val="0"/>
                                          </p:val>
                                        </p:tav>
                                      </p:tavLst>
                                    </p:anim>
                                    <p:set>
                                      <p:cBhvr>
                                        <p:cTn id="74"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8" grpId="2"/>
      <p:bldP spid="8" grpId="3"/>
      <p:bldP spid="3074" grpId="0"/>
      <p:bldP spid="3074" grpId="1"/>
      <p:bldP spid="3074" grpId="2"/>
      <p:bldP spid="5" grpId="0"/>
      <p:bldP spid="5" grpId="1"/>
      <p:bldP spid="5" grpId="2"/>
      <p:bldP spid="6" grpId="0"/>
      <p:bldP spid="6" grpId="1"/>
      <p:bldP spid="6" grpId="2"/>
      <p:bldP spid="7" grpId="0"/>
      <p:bldP spid="7" grpId="1"/>
      <p:bldP spid="7" grpId="2"/>
      <p:bldP spid="9" grpId="0"/>
      <p:bldP spid="9" grpId="1"/>
      <p:bldP spid="9" grpId="2"/>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8E0FE-D76A-4FCA-9128-EDC93EC87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1"/>
            <a:ext cx="9144000" cy="6858000"/>
          </a:xfrm>
          <a:prstGeom prst="rect">
            <a:avLst/>
          </a:prstGeom>
        </p:spPr>
      </p:pic>
      <p:sp>
        <p:nvSpPr>
          <p:cNvPr id="19" name="Title 1">
            <a:extLst>
              <a:ext uri="{FF2B5EF4-FFF2-40B4-BE49-F238E27FC236}">
                <a16:creationId xmlns:a16="http://schemas.microsoft.com/office/drawing/2014/main" id="{771F1925-DAF8-4613-9581-44A36DA427CD}"/>
              </a:ext>
            </a:extLst>
          </p:cNvPr>
          <p:cNvSpPr txBox="1">
            <a:spLocks/>
          </p:cNvSpPr>
          <p:nvPr/>
        </p:nvSpPr>
        <p:spPr>
          <a:xfrm>
            <a:off x="1920419" y="1295595"/>
            <a:ext cx="2782933" cy="6371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 is light</a:t>
            </a:r>
          </a:p>
        </p:txBody>
      </p:sp>
      <p:sp>
        <p:nvSpPr>
          <p:cNvPr id="3074" name="Rectangle 2"/>
          <p:cNvSpPr>
            <a:spLocks noGrp="1" noChangeArrowheads="1"/>
          </p:cNvSpPr>
          <p:nvPr>
            <p:ph type="title"/>
          </p:nvPr>
        </p:nvSpPr>
        <p:spPr>
          <a:xfrm>
            <a:off x="228600" y="114300"/>
            <a:ext cx="8686800" cy="6629400"/>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the message which we have heard from Him and declare to you, that God is light and in Him is no darkness at all. If we say that we have fellowship with Him, and walk in darkness, we lie and do not practice the truth. But if we walk in the light as He is in the light, we have fellowship with one another, and the blood of Jesus Christ His Son cleanses us from all sin.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1:5-7</a:t>
            </a:r>
            <a:r>
              <a:rPr lang="en-US" altLang="en-US" sz="2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DE600612-7EA9-462F-87D0-E36CA57B6575}"/>
              </a:ext>
            </a:extLst>
          </p:cNvPr>
          <p:cNvSpPr txBox="1">
            <a:spLocks noChangeArrowheads="1"/>
          </p:cNvSpPr>
          <p:nvPr/>
        </p:nvSpPr>
        <p:spPr bwMode="auto">
          <a:xfrm>
            <a:off x="615175" y="1850172"/>
            <a:ext cx="2663283" cy="3870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chemeClr val="tx1"/>
                </a:solidFill>
                <a:effectLst>
                  <a:glow rad="76200">
                    <a:schemeClr val="bg1"/>
                  </a:glow>
                  <a:outerShdw blurRad="50800" algn="tl" rotWithShape="0">
                    <a:srgbClr val="000000"/>
                  </a:outerShdw>
                </a:effectLst>
                <a:latin typeface="Calibri" panose="020F0502020204030204" pitchFamily="34" charset="0"/>
              </a:rPr>
              <a:t>darkness</a:t>
            </a:r>
          </a:p>
          <a:p>
            <a:pPr eaLnBrk="1" hangingPunct="1"/>
            <a:endParaRPr lang="en-US" altLang="en-US" sz="4000" b="1" kern="0" dirty="0">
              <a:ln w="17780" cmpd="sng">
                <a:noFill/>
                <a:prstDash val="solid"/>
                <a:miter lim="800000"/>
              </a:ln>
              <a:solidFill>
                <a:schemeClr val="tx1"/>
              </a:solidFill>
              <a:effectLst>
                <a:glow rad="76200">
                  <a:schemeClr val="bg1"/>
                </a:glow>
                <a:outerShdw blurRad="50800" algn="tl" rotWithShape="0">
                  <a:srgbClr val="000000"/>
                </a:outerShdw>
              </a:effectLst>
              <a:latin typeface="Calibri" panose="020F0502020204030204" pitchFamily="34" charset="0"/>
            </a:endParaRPr>
          </a:p>
          <a:p>
            <a:pPr eaLnBrk="1" hangingPunct="1"/>
            <a:r>
              <a:rPr lang="en-US" altLang="en-US" sz="4000" b="1" kern="0" dirty="0">
                <a:ln w="17780" cmpd="sng">
                  <a:noFill/>
                  <a:prstDash val="solid"/>
                  <a:miter lim="800000"/>
                </a:ln>
                <a:solidFill>
                  <a:schemeClr val="tx1"/>
                </a:solidFill>
                <a:effectLst>
                  <a:glow rad="76200">
                    <a:schemeClr val="bg1"/>
                  </a:glow>
                  <a:outerShdw blurRad="50800" algn="tl" rotWithShape="0">
                    <a:srgbClr val="000000"/>
                  </a:outerShdw>
                </a:effectLst>
                <a:latin typeface="Calibri" panose="020F0502020204030204" pitchFamily="34" charset="0"/>
              </a:rPr>
              <a:t>lie and </a:t>
            </a:r>
          </a:p>
          <a:p>
            <a:pPr eaLnBrk="1" hangingPunct="1"/>
            <a:r>
              <a:rPr lang="en-US" altLang="en-US" sz="4000" b="1" kern="0" dirty="0">
                <a:ln w="17780" cmpd="sng">
                  <a:noFill/>
                  <a:prstDash val="solid"/>
                  <a:miter lim="800000"/>
                </a:ln>
                <a:solidFill>
                  <a:schemeClr val="tx1"/>
                </a:solidFill>
                <a:effectLst>
                  <a:glow rad="76200">
                    <a:schemeClr val="bg1"/>
                  </a:glow>
                  <a:outerShdw blurRad="50800" algn="tl" rotWithShape="0">
                    <a:srgbClr val="000000"/>
                  </a:outerShdw>
                </a:effectLst>
                <a:latin typeface="Calibri" panose="020F0502020204030204" pitchFamily="34" charset="0"/>
              </a:rPr>
              <a:t>do not </a:t>
            </a:r>
          </a:p>
          <a:p>
            <a:pPr eaLnBrk="1" hangingPunct="1"/>
            <a:r>
              <a:rPr lang="en-US" altLang="en-US" sz="4000" b="1" kern="0" dirty="0">
                <a:ln w="17780" cmpd="sng">
                  <a:noFill/>
                  <a:prstDash val="solid"/>
                  <a:miter lim="800000"/>
                </a:ln>
                <a:solidFill>
                  <a:schemeClr val="tx1"/>
                </a:solidFill>
                <a:effectLst>
                  <a:glow rad="76200">
                    <a:schemeClr val="bg1"/>
                  </a:glow>
                  <a:outerShdw blurRad="50800" algn="tl" rotWithShape="0">
                    <a:srgbClr val="000000"/>
                  </a:outerShdw>
                </a:effectLst>
                <a:latin typeface="Calibri" panose="020F0502020204030204" pitchFamily="34" charset="0"/>
              </a:rPr>
              <a:t>practice </a:t>
            </a:r>
          </a:p>
          <a:p>
            <a:pPr eaLnBrk="1" hangingPunct="1"/>
            <a:r>
              <a:rPr lang="en-US" altLang="en-US" sz="4000" b="1" kern="0" dirty="0">
                <a:ln w="17780" cmpd="sng">
                  <a:noFill/>
                  <a:prstDash val="solid"/>
                  <a:miter lim="800000"/>
                </a:ln>
                <a:solidFill>
                  <a:schemeClr val="tx1"/>
                </a:solidFill>
                <a:effectLst>
                  <a:glow rad="50800">
                    <a:schemeClr val="bg1"/>
                  </a:glow>
                  <a:outerShdw blurRad="50800" algn="tl" rotWithShape="0">
                    <a:srgbClr val="000000"/>
                  </a:outerShdw>
                </a:effectLst>
                <a:latin typeface="Calibri" panose="020F0502020204030204" pitchFamily="34" charset="0"/>
              </a:rPr>
              <a:t>the truth</a:t>
            </a:r>
            <a:endParaRPr lang="en-US" altLang="en-US" sz="4000" b="1" i="1" kern="0" dirty="0">
              <a:ln w="17780" cmpd="sng">
                <a:noFill/>
                <a:prstDash val="solid"/>
                <a:miter lim="800000"/>
              </a:ln>
              <a:solidFill>
                <a:schemeClr val="tx1"/>
              </a:solidFill>
              <a:effectLst>
                <a:glow rad="50800">
                  <a:schemeClr val="bg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121E38F8-56B8-4D42-9397-C923032A7C48}"/>
              </a:ext>
            </a:extLst>
          </p:cNvPr>
          <p:cNvSpPr txBox="1">
            <a:spLocks noChangeArrowheads="1"/>
          </p:cNvSpPr>
          <p:nvPr/>
        </p:nvSpPr>
        <p:spPr bwMode="auto">
          <a:xfrm>
            <a:off x="6112726" y="1794417"/>
            <a:ext cx="2819400" cy="461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 </a:t>
            </a:r>
          </a:p>
          <a:p>
            <a:pPr eaLnBrk="1" hangingPunct="1"/>
            <a:endPar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fellowship </a:t>
            </a:r>
          </a:p>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blood of </a:t>
            </a:r>
          </a:p>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Jesus Christ </a:t>
            </a:r>
          </a:p>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cleanses us</a:t>
            </a:r>
          </a:p>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from all sin</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00577154-27B0-41FE-94F6-E383E2E15D76}"/>
              </a:ext>
            </a:extLst>
          </p:cNvPr>
          <p:cNvSpPr txBox="1">
            <a:spLocks noChangeArrowheads="1"/>
          </p:cNvSpPr>
          <p:nvPr/>
        </p:nvSpPr>
        <p:spPr bwMode="auto">
          <a:xfrm>
            <a:off x="5877955" y="3596321"/>
            <a:ext cx="1454874"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light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2D5ADE4C-DBA4-47DC-98FD-2436AFFDE6E4}"/>
              </a:ext>
            </a:extLst>
          </p:cNvPr>
          <p:cNvSpPr txBox="1">
            <a:spLocks noChangeArrowheads="1"/>
          </p:cNvSpPr>
          <p:nvPr/>
        </p:nvSpPr>
        <p:spPr bwMode="auto">
          <a:xfrm>
            <a:off x="4864251" y="4208494"/>
            <a:ext cx="2752333"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fellowship</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44612AE-F481-4496-AAF4-BB5088C3CAE1}"/>
              </a:ext>
            </a:extLst>
          </p:cNvPr>
          <p:cNvSpPr txBox="1">
            <a:spLocks noChangeArrowheads="1"/>
          </p:cNvSpPr>
          <p:nvPr/>
        </p:nvSpPr>
        <p:spPr bwMode="auto">
          <a:xfrm>
            <a:off x="5225428" y="4819189"/>
            <a:ext cx="2047998"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blood of</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BACCF752-76A4-465C-8498-76DF117BD4A0}"/>
              </a:ext>
            </a:extLst>
          </p:cNvPr>
          <p:cNvSpPr txBox="1">
            <a:spLocks noChangeArrowheads="1"/>
          </p:cNvSpPr>
          <p:nvPr/>
        </p:nvSpPr>
        <p:spPr bwMode="auto">
          <a:xfrm>
            <a:off x="6978735" y="4816357"/>
            <a:ext cx="1652582"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Jesus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8A9EF18-DE58-4454-A4FF-DBDF67B34A97}"/>
              </a:ext>
            </a:extLst>
          </p:cNvPr>
          <p:cNvSpPr txBox="1">
            <a:spLocks noChangeArrowheads="1"/>
          </p:cNvSpPr>
          <p:nvPr/>
        </p:nvSpPr>
        <p:spPr bwMode="auto">
          <a:xfrm>
            <a:off x="410155" y="5431363"/>
            <a:ext cx="1566084"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D25A45B-6F26-46CC-9980-5B545001594A}"/>
              </a:ext>
            </a:extLst>
          </p:cNvPr>
          <p:cNvSpPr txBox="1">
            <a:spLocks noChangeArrowheads="1"/>
          </p:cNvSpPr>
          <p:nvPr/>
        </p:nvSpPr>
        <p:spPr bwMode="auto">
          <a:xfrm>
            <a:off x="3416579" y="5427051"/>
            <a:ext cx="2702906"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cleanses us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9A27EFE-0897-4B82-8EA4-714735C66D27}"/>
              </a:ext>
            </a:extLst>
          </p:cNvPr>
          <p:cNvSpPr txBox="1">
            <a:spLocks noChangeArrowheads="1"/>
          </p:cNvSpPr>
          <p:nvPr/>
        </p:nvSpPr>
        <p:spPr bwMode="auto">
          <a:xfrm>
            <a:off x="5909361" y="5428982"/>
            <a:ext cx="2678193"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from all sin</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C1D4247-BCD9-4C80-B172-B4482146182A}"/>
              </a:ext>
            </a:extLst>
          </p:cNvPr>
          <p:cNvSpPr txBox="1">
            <a:spLocks noChangeArrowheads="1"/>
          </p:cNvSpPr>
          <p:nvPr/>
        </p:nvSpPr>
        <p:spPr bwMode="auto">
          <a:xfrm>
            <a:off x="185351" y="2988007"/>
            <a:ext cx="2245706"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darkness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962D96B1-4085-4619-9952-7EB174A9427A}"/>
              </a:ext>
            </a:extLst>
          </p:cNvPr>
          <p:cNvSpPr txBox="1">
            <a:spLocks noChangeArrowheads="1"/>
          </p:cNvSpPr>
          <p:nvPr/>
        </p:nvSpPr>
        <p:spPr bwMode="auto">
          <a:xfrm>
            <a:off x="3016979" y="2988006"/>
            <a:ext cx="1875003"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lie and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A5A74185-7223-435D-B4FA-36842647CF9D}"/>
              </a:ext>
            </a:extLst>
          </p:cNvPr>
          <p:cNvSpPr txBox="1">
            <a:spLocks noChangeArrowheads="1"/>
          </p:cNvSpPr>
          <p:nvPr/>
        </p:nvSpPr>
        <p:spPr bwMode="auto">
          <a:xfrm>
            <a:off x="4569168" y="2988007"/>
            <a:ext cx="1800863"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 not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B0934033-3698-4033-AF13-E013169DADBA}"/>
              </a:ext>
            </a:extLst>
          </p:cNvPr>
          <p:cNvSpPr txBox="1">
            <a:spLocks noChangeArrowheads="1"/>
          </p:cNvSpPr>
          <p:nvPr/>
        </p:nvSpPr>
        <p:spPr bwMode="auto">
          <a:xfrm>
            <a:off x="6087118" y="2988007"/>
            <a:ext cx="2060355"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practice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771D85EC-ADF8-4662-BEA5-A9C89F612315}"/>
              </a:ext>
            </a:extLst>
          </p:cNvPr>
          <p:cNvSpPr txBox="1">
            <a:spLocks noChangeArrowheads="1"/>
          </p:cNvSpPr>
          <p:nvPr/>
        </p:nvSpPr>
        <p:spPr bwMode="auto">
          <a:xfrm>
            <a:off x="7918299" y="2990839"/>
            <a:ext cx="1022387"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E3DBBFE6-03DE-4441-BC32-1C33C14BCDAB}"/>
              </a:ext>
            </a:extLst>
          </p:cNvPr>
          <p:cNvSpPr txBox="1">
            <a:spLocks noChangeArrowheads="1"/>
          </p:cNvSpPr>
          <p:nvPr/>
        </p:nvSpPr>
        <p:spPr bwMode="auto">
          <a:xfrm>
            <a:off x="216179" y="3597801"/>
            <a:ext cx="1380733"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pic>
        <p:nvPicPr>
          <p:cNvPr id="20" name="Picture 19">
            <a:extLst>
              <a:ext uri="{FF2B5EF4-FFF2-40B4-BE49-F238E27FC236}">
                <a16:creationId xmlns:a16="http://schemas.microsoft.com/office/drawing/2014/main" id="{A055182D-6833-4EFB-A189-BEFB216B07AC}"/>
              </a:ext>
            </a:extLst>
          </p:cNvPr>
          <p:cNvPicPr>
            <a:picLocks noChangeAspect="1"/>
          </p:cNvPicPr>
          <p:nvPr/>
        </p:nvPicPr>
        <p:blipFill>
          <a:blip r:embed="rId4">
            <a:clrChange>
              <a:clrFrom>
                <a:srgbClr val="030101"/>
              </a:clrFrom>
              <a:clrTo>
                <a:srgbClr val="030101">
                  <a:alpha val="0"/>
                </a:srgbClr>
              </a:clrTo>
            </a:clrChange>
            <a:extLst>
              <a:ext uri="{28A0092B-C50C-407E-A947-70E740481C1C}">
                <a14:useLocalDpi xmlns:a14="http://schemas.microsoft.com/office/drawing/2010/main" val="0"/>
              </a:ext>
            </a:extLst>
          </a:blip>
          <a:stretch>
            <a:fillRect/>
          </a:stretch>
        </p:blipFill>
        <p:spPr>
          <a:xfrm>
            <a:off x="3157172" y="1946763"/>
            <a:ext cx="3790950" cy="3714750"/>
          </a:xfrm>
          <a:prstGeom prst="rect">
            <a:avLst/>
          </a:prstGeom>
        </p:spPr>
      </p:pic>
      <p:sp>
        <p:nvSpPr>
          <p:cNvPr id="2" name="Rectangle 1">
            <a:extLst>
              <a:ext uri="{FF2B5EF4-FFF2-40B4-BE49-F238E27FC236}">
                <a16:creationId xmlns:a16="http://schemas.microsoft.com/office/drawing/2014/main" id="{B567DC06-7925-4123-B589-3C0CB527831F}"/>
              </a:ext>
            </a:extLst>
          </p:cNvPr>
          <p:cNvSpPr/>
          <p:nvPr/>
        </p:nvSpPr>
        <p:spPr>
          <a:xfrm rot="5400000">
            <a:off x="4002748" y="4773672"/>
            <a:ext cx="2040792" cy="45719"/>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9392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2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18" presetClass="emph" presetSubtype="0" fill="hold" grpId="1" nodeType="withEffect">
                                  <p:stCondLst>
                                    <p:cond delay="0"/>
                                  </p:stCondLst>
                                  <p:childTnLst>
                                    <p:set>
                                      <p:cBhvr override="childStyle">
                                        <p:cTn id="14" dur="500" fill="hold"/>
                                        <p:tgtEl>
                                          <p:spTgt spid="19"/>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5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5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25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25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5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50"/>
                                        <p:tgtEl>
                                          <p:spTgt spid="18"/>
                                        </p:tgtEl>
                                      </p:cBhvr>
                                    </p:animEffect>
                                  </p:childTnLst>
                                </p:cTn>
                              </p:par>
                              <p:par>
                                <p:cTn id="56" presetID="3" presetClass="emph" presetSubtype="2" fill="hold" grpId="3" nodeType="withEffect">
                                  <p:stCondLst>
                                    <p:cond delay="0"/>
                                  </p:stCondLst>
                                  <p:childTnLst>
                                    <p:animClr clrSpc="rgb" dir="cw">
                                      <p:cBhvr override="childStyle">
                                        <p:cTn id="57" dur="2000" fill="hold"/>
                                        <p:tgtEl>
                                          <p:spTgt spid="13"/>
                                        </p:tgtEl>
                                        <p:attrNameLst>
                                          <p:attrName>style.color</p:attrName>
                                        </p:attrNameLst>
                                      </p:cBhvr>
                                      <p:to>
                                        <a:schemeClr val="tx1"/>
                                      </p:to>
                                    </p:animClr>
                                  </p:childTnLst>
                                </p:cTn>
                              </p:par>
                              <p:par>
                                <p:cTn id="58" presetID="3" presetClass="emph" presetSubtype="2" fill="hold" grpId="3" nodeType="withEffect">
                                  <p:stCondLst>
                                    <p:cond delay="0"/>
                                  </p:stCondLst>
                                  <p:childTnLst>
                                    <p:animClr clrSpc="rgb" dir="cw">
                                      <p:cBhvr override="childStyle">
                                        <p:cTn id="59" dur="2000" fill="hold"/>
                                        <p:tgtEl>
                                          <p:spTgt spid="14"/>
                                        </p:tgtEl>
                                        <p:attrNameLst>
                                          <p:attrName>style.color</p:attrName>
                                        </p:attrNameLst>
                                      </p:cBhvr>
                                      <p:to>
                                        <a:schemeClr val="tx1"/>
                                      </p:to>
                                    </p:animClr>
                                  </p:childTnLst>
                                </p:cTn>
                              </p:par>
                              <p:par>
                                <p:cTn id="60" presetID="3" presetClass="emph" presetSubtype="2" fill="hold" grpId="3" nodeType="withEffect">
                                  <p:stCondLst>
                                    <p:cond delay="0"/>
                                  </p:stCondLst>
                                  <p:childTnLst>
                                    <p:animClr clrSpc="rgb" dir="cw">
                                      <p:cBhvr override="childStyle">
                                        <p:cTn id="61" dur="2000" fill="hold"/>
                                        <p:tgtEl>
                                          <p:spTgt spid="15"/>
                                        </p:tgtEl>
                                        <p:attrNameLst>
                                          <p:attrName>style.color</p:attrName>
                                        </p:attrNameLst>
                                      </p:cBhvr>
                                      <p:to>
                                        <a:schemeClr val="tx1"/>
                                      </p:to>
                                    </p:animClr>
                                  </p:childTnLst>
                                </p:cTn>
                              </p:par>
                              <p:par>
                                <p:cTn id="62" presetID="3" presetClass="emph" presetSubtype="2" fill="hold" grpId="3" nodeType="withEffect">
                                  <p:stCondLst>
                                    <p:cond delay="0"/>
                                  </p:stCondLst>
                                  <p:childTnLst>
                                    <p:animClr clrSpc="rgb" dir="cw">
                                      <p:cBhvr override="childStyle">
                                        <p:cTn id="63" dur="2000" fill="hold"/>
                                        <p:tgtEl>
                                          <p:spTgt spid="16"/>
                                        </p:tgtEl>
                                        <p:attrNameLst>
                                          <p:attrName>style.color</p:attrName>
                                        </p:attrNameLst>
                                      </p:cBhvr>
                                      <p:to>
                                        <a:schemeClr val="tx1"/>
                                      </p:to>
                                    </p:animClr>
                                  </p:childTnLst>
                                </p:cTn>
                              </p:par>
                              <p:par>
                                <p:cTn id="64" presetID="3" presetClass="emph" presetSubtype="2" fill="hold" grpId="3" nodeType="withEffect">
                                  <p:stCondLst>
                                    <p:cond delay="0"/>
                                  </p:stCondLst>
                                  <p:childTnLst>
                                    <p:animClr clrSpc="rgb" dir="cw">
                                      <p:cBhvr override="childStyle">
                                        <p:cTn id="65" dur="2000" fill="hold"/>
                                        <p:tgtEl>
                                          <p:spTgt spid="17"/>
                                        </p:tgtEl>
                                        <p:attrNameLst>
                                          <p:attrName>style.color</p:attrName>
                                        </p:attrNameLst>
                                      </p:cBhvr>
                                      <p:to>
                                        <a:schemeClr val="tx1"/>
                                      </p:to>
                                    </p:animClr>
                                  </p:childTnLst>
                                </p:cTn>
                              </p:par>
                              <p:par>
                                <p:cTn id="66" presetID="3" presetClass="emph" presetSubtype="2" fill="hold" grpId="3" nodeType="withEffect">
                                  <p:stCondLst>
                                    <p:cond delay="0"/>
                                  </p:stCondLst>
                                  <p:childTnLst>
                                    <p:animClr clrSpc="rgb" dir="cw">
                                      <p:cBhvr override="childStyle">
                                        <p:cTn id="67" dur="2000" fill="hold"/>
                                        <p:tgtEl>
                                          <p:spTgt spid="18"/>
                                        </p:tgtEl>
                                        <p:attrNameLst>
                                          <p:attrName>style.color</p:attrName>
                                        </p:attrNameLst>
                                      </p:cBhvr>
                                      <p:to>
                                        <a:schemeClr val="tx1"/>
                                      </p:to>
                                    </p:animClr>
                                  </p:childTnLst>
                                </p:cTn>
                              </p:par>
                              <p:par>
                                <p:cTn id="68" presetID="42" presetClass="path" presetSubtype="0" accel="50000" decel="50000" fill="hold" grpId="1" nodeType="withEffect">
                                  <p:stCondLst>
                                    <p:cond delay="0"/>
                                  </p:stCondLst>
                                  <p:childTnLst>
                                    <p:animMotion origin="layout" path="M 4.16667E-6 4.07407E-6 L 0.10069 -0.25718 " pathEditMode="relative" rAng="0" ptsTypes="AA">
                                      <p:cBhvr>
                                        <p:cTn id="69" dur="2000" fill="hold"/>
                                        <p:tgtEl>
                                          <p:spTgt spid="6"/>
                                        </p:tgtEl>
                                        <p:attrNameLst>
                                          <p:attrName>ppt_x</p:attrName>
                                          <p:attrName>ppt_y</p:attrName>
                                        </p:attrNameLst>
                                      </p:cBhvr>
                                      <p:rCtr x="5035" y="-12870"/>
                                    </p:animMotion>
                                  </p:childTnLst>
                                </p:cTn>
                              </p:par>
                              <p:par>
                                <p:cTn id="70" presetID="42" presetClass="path" presetSubtype="0" accel="50000" decel="50000" fill="hold" grpId="1" nodeType="withEffect">
                                  <p:stCondLst>
                                    <p:cond delay="0"/>
                                  </p:stCondLst>
                                  <p:childTnLst>
                                    <p:animMotion origin="layout" path="M 4.72222E-6 3.7037E-6 L 0.14027 -0.16829 " pathEditMode="relative" rAng="0" ptsTypes="AA">
                                      <p:cBhvr>
                                        <p:cTn id="71" dur="2000" fill="hold"/>
                                        <p:tgtEl>
                                          <p:spTgt spid="7"/>
                                        </p:tgtEl>
                                        <p:attrNameLst>
                                          <p:attrName>ppt_x</p:attrName>
                                          <p:attrName>ppt_y</p:attrName>
                                        </p:attrNameLst>
                                      </p:cBhvr>
                                      <p:rCtr x="7014" y="-8426"/>
                                    </p:animMotion>
                                  </p:childTnLst>
                                </p:cTn>
                              </p:par>
                              <p:par>
                                <p:cTn id="72" presetID="42" presetClass="path" presetSubtype="0" accel="50000" decel="50000" fill="hold" grpId="1" nodeType="withEffect">
                                  <p:stCondLst>
                                    <p:cond delay="0"/>
                                  </p:stCondLst>
                                  <p:childTnLst>
                                    <p:animMotion origin="layout" path="M 3.05556E-6 3.33333E-6 L 0.13958 -0.16783 " pathEditMode="relative" rAng="0" ptsTypes="AA">
                                      <p:cBhvr>
                                        <p:cTn id="73" dur="2000" fill="hold"/>
                                        <p:tgtEl>
                                          <p:spTgt spid="8"/>
                                        </p:tgtEl>
                                        <p:attrNameLst>
                                          <p:attrName>ppt_x</p:attrName>
                                          <p:attrName>ppt_y</p:attrName>
                                        </p:attrNameLst>
                                      </p:cBhvr>
                                      <p:rCtr x="6979" y="-8403"/>
                                    </p:animMotion>
                                  </p:childTnLst>
                                </p:cTn>
                              </p:par>
                              <p:par>
                                <p:cTn id="74" presetID="42" presetClass="path" presetSubtype="0" accel="50000" decel="50000" fill="hold" grpId="1" nodeType="withEffect">
                                  <p:stCondLst>
                                    <p:cond delay="0"/>
                                  </p:stCondLst>
                                  <p:childTnLst>
                                    <p:animMotion origin="layout" path="M -2.22222E-6 -3.7037E-6 L -0.10382 -0.0787 " pathEditMode="relative" rAng="0" ptsTypes="AA">
                                      <p:cBhvr>
                                        <p:cTn id="75" dur="2000" fill="hold"/>
                                        <p:tgtEl>
                                          <p:spTgt spid="9"/>
                                        </p:tgtEl>
                                        <p:attrNameLst>
                                          <p:attrName>ppt_x</p:attrName>
                                          <p:attrName>ppt_y</p:attrName>
                                        </p:attrNameLst>
                                      </p:cBhvr>
                                      <p:rCtr x="-5191" y="-3935"/>
                                    </p:animMotion>
                                  </p:childTnLst>
                                </p:cTn>
                              </p:par>
                              <p:par>
                                <p:cTn id="76" presetID="42" presetClass="path" presetSubtype="0" accel="50000" decel="50000" fill="hold" grpId="1" nodeType="withEffect">
                                  <p:stCondLst>
                                    <p:cond delay="0"/>
                                  </p:stCondLst>
                                  <p:childTnLst>
                                    <p:animMotion origin="layout" path="M -1.94444E-6 1.48148E-6 L 0.7592 -0.16875 " pathEditMode="relative" rAng="0" ptsTypes="AA">
                                      <p:cBhvr>
                                        <p:cTn id="77" dur="2000" fill="hold"/>
                                        <p:tgtEl>
                                          <p:spTgt spid="10"/>
                                        </p:tgtEl>
                                        <p:attrNameLst>
                                          <p:attrName>ppt_x</p:attrName>
                                          <p:attrName>ppt_y</p:attrName>
                                        </p:attrNameLst>
                                      </p:cBhvr>
                                      <p:rCtr x="37951" y="-8449"/>
                                    </p:animMotion>
                                  </p:childTnLst>
                                </p:cTn>
                              </p:par>
                              <p:par>
                                <p:cTn id="78" presetID="42" presetClass="path" presetSubtype="0" accel="50000" decel="50000" fill="hold" grpId="1" nodeType="withEffect">
                                  <p:stCondLst>
                                    <p:cond delay="0"/>
                                  </p:stCondLst>
                                  <p:childTnLst>
                                    <p:animMotion origin="layout" path="M -4.16667E-6 -4.07407E-6 L 0.30174 -0.07893 " pathEditMode="relative" rAng="0" ptsTypes="AA">
                                      <p:cBhvr>
                                        <p:cTn id="79" dur="2000" fill="hold"/>
                                        <p:tgtEl>
                                          <p:spTgt spid="11"/>
                                        </p:tgtEl>
                                        <p:attrNameLst>
                                          <p:attrName>ppt_x</p:attrName>
                                          <p:attrName>ppt_y</p:attrName>
                                        </p:attrNameLst>
                                      </p:cBhvr>
                                      <p:rCtr x="15087" y="-3958"/>
                                    </p:animMotion>
                                  </p:childTnLst>
                                </p:cTn>
                              </p:par>
                              <p:par>
                                <p:cTn id="80" presetID="42" presetClass="path" presetSubtype="0" accel="50000" decel="50000" fill="hold" grpId="1" nodeType="withEffect">
                                  <p:stCondLst>
                                    <p:cond delay="0"/>
                                  </p:stCondLst>
                                  <p:childTnLst>
                                    <p:animMotion origin="layout" path="M -4.72222E-6 4.44444E-6 L 0.03039 0.00972 " pathEditMode="relative" rAng="0" ptsTypes="AA">
                                      <p:cBhvr>
                                        <p:cTn id="81" dur="2000" fill="hold"/>
                                        <p:tgtEl>
                                          <p:spTgt spid="12"/>
                                        </p:tgtEl>
                                        <p:attrNameLst>
                                          <p:attrName>ppt_x</p:attrName>
                                          <p:attrName>ppt_y</p:attrName>
                                        </p:attrNameLst>
                                      </p:cBhvr>
                                      <p:rCtr x="1510" y="486"/>
                                    </p:animMotion>
                                  </p:childTnLst>
                                </p:cTn>
                              </p:par>
                              <p:par>
                                <p:cTn id="82" presetID="42" presetClass="path" presetSubtype="0" accel="50000" decel="50000" fill="hold" grpId="1" nodeType="withEffect">
                                  <p:stCondLst>
                                    <p:cond delay="0"/>
                                  </p:stCondLst>
                                  <p:childTnLst>
                                    <p:animMotion origin="layout" path="M 4.44444E-6 2.96296E-6 L 0.06927 -0.16945 " pathEditMode="relative" rAng="0" ptsTypes="AA">
                                      <p:cBhvr>
                                        <p:cTn id="83" dur="2000" fill="hold"/>
                                        <p:tgtEl>
                                          <p:spTgt spid="13"/>
                                        </p:tgtEl>
                                        <p:attrNameLst>
                                          <p:attrName>ppt_x</p:attrName>
                                          <p:attrName>ppt_y</p:attrName>
                                        </p:attrNameLst>
                                      </p:cBhvr>
                                      <p:rCtr x="3455" y="-8472"/>
                                    </p:animMotion>
                                  </p:childTnLst>
                                </p:cTn>
                              </p:par>
                              <p:par>
                                <p:cTn id="84" presetID="42" presetClass="path" presetSubtype="0" accel="50000" decel="50000" fill="hold" grpId="1" nodeType="withEffect">
                                  <p:stCondLst>
                                    <p:cond delay="0"/>
                                  </p:stCondLst>
                                  <p:childTnLst>
                                    <p:animMotion origin="layout" path="M 4.72222E-6 2.96296E-6 L -0.21945 0.00856 " pathEditMode="relative" rAng="0" ptsTypes="AA">
                                      <p:cBhvr>
                                        <p:cTn id="85" dur="2000" fill="hold"/>
                                        <p:tgtEl>
                                          <p:spTgt spid="14"/>
                                        </p:tgtEl>
                                        <p:attrNameLst>
                                          <p:attrName>ppt_x</p:attrName>
                                          <p:attrName>ppt_y</p:attrName>
                                        </p:attrNameLst>
                                      </p:cBhvr>
                                      <p:rCtr x="-10972" y="417"/>
                                    </p:animMotion>
                                  </p:childTnLst>
                                </p:cTn>
                              </p:par>
                              <p:par>
                                <p:cTn id="86" presetID="42" presetClass="path" presetSubtype="0" accel="50000" decel="50000" fill="hold" grpId="1" nodeType="withEffect">
                                  <p:stCondLst>
                                    <p:cond delay="0"/>
                                  </p:stCondLst>
                                  <p:childTnLst>
                                    <p:animMotion origin="layout" path="M -2.77778E-7 2.96296E-6 L -0.38507 0.09699 " pathEditMode="relative" rAng="0" ptsTypes="AA">
                                      <p:cBhvr>
                                        <p:cTn id="87" dur="2000" fill="hold"/>
                                        <p:tgtEl>
                                          <p:spTgt spid="15"/>
                                        </p:tgtEl>
                                        <p:attrNameLst>
                                          <p:attrName>ppt_x</p:attrName>
                                          <p:attrName>ppt_y</p:attrName>
                                        </p:attrNameLst>
                                      </p:cBhvr>
                                      <p:rCtr x="-19253" y="4838"/>
                                    </p:animMotion>
                                  </p:childTnLst>
                                </p:cTn>
                              </p:par>
                              <p:par>
                                <p:cTn id="88" presetID="42" presetClass="path" presetSubtype="0" accel="50000" decel="50000" fill="hold" grpId="1" nodeType="withEffect">
                                  <p:stCondLst>
                                    <p:cond delay="0"/>
                                  </p:stCondLst>
                                  <p:childTnLst>
                                    <p:animMotion origin="layout" path="M 1.38889E-6 2.96296E-6 L -0.56528 0.18588 " pathEditMode="relative" rAng="0" ptsTypes="AA">
                                      <p:cBhvr>
                                        <p:cTn id="89" dur="2000" fill="hold"/>
                                        <p:tgtEl>
                                          <p:spTgt spid="16"/>
                                        </p:tgtEl>
                                        <p:attrNameLst>
                                          <p:attrName>ppt_x</p:attrName>
                                          <p:attrName>ppt_y</p:attrName>
                                        </p:attrNameLst>
                                      </p:cBhvr>
                                      <p:rCtr x="-28264" y="9282"/>
                                    </p:animMotion>
                                  </p:childTnLst>
                                </p:cTn>
                              </p:par>
                              <p:par>
                                <p:cTn id="90" presetID="42" presetClass="path" presetSubtype="0" accel="50000" decel="50000" fill="hold" grpId="1" nodeType="withEffect">
                                  <p:stCondLst>
                                    <p:cond delay="0"/>
                                  </p:stCondLst>
                                  <p:childTnLst>
                                    <p:animMotion origin="layout" path="M 5E-6 0 L -0.77379 0.27431 " pathEditMode="relative" rAng="0" ptsTypes="AA">
                                      <p:cBhvr>
                                        <p:cTn id="91" dur="2000" fill="hold"/>
                                        <p:tgtEl>
                                          <p:spTgt spid="17"/>
                                        </p:tgtEl>
                                        <p:attrNameLst>
                                          <p:attrName>ppt_x</p:attrName>
                                          <p:attrName>ppt_y</p:attrName>
                                        </p:attrNameLst>
                                      </p:cBhvr>
                                      <p:rCtr x="-38698" y="13704"/>
                                    </p:animMotion>
                                  </p:childTnLst>
                                </p:cTn>
                              </p:par>
                              <p:par>
                                <p:cTn id="92" presetID="42" presetClass="path" presetSubtype="0" accel="50000" decel="50000" fill="hold" grpId="1" nodeType="withEffect">
                                  <p:stCondLst>
                                    <p:cond delay="0"/>
                                  </p:stCondLst>
                                  <p:childTnLst>
                                    <p:animMotion origin="layout" path="M -1.94444E-6 2.59259E-6 L 0.15903 0.18565 " pathEditMode="relative" rAng="0" ptsTypes="AA">
                                      <p:cBhvr>
                                        <p:cTn id="93" dur="2000" fill="hold"/>
                                        <p:tgtEl>
                                          <p:spTgt spid="18"/>
                                        </p:tgtEl>
                                        <p:attrNameLst>
                                          <p:attrName>ppt_x</p:attrName>
                                          <p:attrName>ppt_y</p:attrName>
                                        </p:attrNameLst>
                                      </p:cBhvr>
                                      <p:rCtr x="7951" y="9282"/>
                                    </p:animMotion>
                                  </p:childTnLst>
                                </p:cTn>
                              </p:par>
                              <p:par>
                                <p:cTn id="94" presetID="10" presetClass="exit" presetSubtype="0" fill="hold" grpId="1" nodeType="withEffect">
                                  <p:stCondLst>
                                    <p:cond delay="0"/>
                                  </p:stCondLst>
                                  <p:childTnLst>
                                    <p:animEffect transition="out" filter="fade">
                                      <p:cBhvr>
                                        <p:cTn id="95" dur="1250"/>
                                        <p:tgtEl>
                                          <p:spTgt spid="3074"/>
                                        </p:tgtEl>
                                      </p:cBhvr>
                                    </p:animEffect>
                                    <p:set>
                                      <p:cBhvr>
                                        <p:cTn id="96" dur="1" fill="hold">
                                          <p:stCondLst>
                                            <p:cond delay="1249"/>
                                          </p:stCondLst>
                                        </p:cTn>
                                        <p:tgtEl>
                                          <p:spTgt spid="3074"/>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250"/>
                                        <p:tgtEl>
                                          <p:spTgt spid="19"/>
                                        </p:tgtEl>
                                      </p:cBhvr>
                                    </p:animEffect>
                                    <p:set>
                                      <p:cBhvr>
                                        <p:cTn id="99" dur="1" fill="hold">
                                          <p:stCondLst>
                                            <p:cond delay="249"/>
                                          </p:stCondLst>
                                        </p:cTn>
                                        <p:tgtEl>
                                          <p:spTgt spid="19"/>
                                        </p:tgtEl>
                                        <p:attrNameLst>
                                          <p:attrName>style.visibility</p:attrName>
                                        </p:attrNameLst>
                                      </p:cBhvr>
                                      <p:to>
                                        <p:strVal val="hidden"/>
                                      </p:to>
                                    </p:set>
                                  </p:childTnLst>
                                </p:cTn>
                              </p:par>
                            </p:childTnLst>
                          </p:cTn>
                        </p:par>
                        <p:par>
                          <p:cTn id="100" fill="hold">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250"/>
                                        <p:tgtEl>
                                          <p:spTgt spid="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250"/>
                                        <p:tgtEl>
                                          <p:spTgt spid="5"/>
                                        </p:tgtEl>
                                      </p:cBhvr>
                                    </p:animEffect>
                                  </p:childTnLst>
                                </p:cTn>
                              </p:par>
                              <p:par>
                                <p:cTn id="107" presetID="10" presetClass="exit" presetSubtype="0" fill="hold" grpId="2"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8"/>
                                        </p:tgtEl>
                                      </p:cBhvr>
                                    </p:animEffect>
                                    <p:set>
                                      <p:cBhvr>
                                        <p:cTn id="115" dur="1" fill="hold">
                                          <p:stCondLst>
                                            <p:cond delay="499"/>
                                          </p:stCondLst>
                                        </p:cTn>
                                        <p:tgtEl>
                                          <p:spTgt spid="8"/>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9"/>
                                        </p:tgtEl>
                                      </p:cBhvr>
                                    </p:animEffect>
                                    <p:set>
                                      <p:cBhvr>
                                        <p:cTn id="118" dur="1" fill="hold">
                                          <p:stCondLst>
                                            <p:cond delay="499"/>
                                          </p:stCondLst>
                                        </p:cTn>
                                        <p:tgtEl>
                                          <p:spTgt spid="9"/>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0"/>
                                        </p:tgtEl>
                                      </p:cBhvr>
                                    </p:animEffect>
                                    <p:set>
                                      <p:cBhvr>
                                        <p:cTn id="121" dur="1" fill="hold">
                                          <p:stCondLst>
                                            <p:cond delay="499"/>
                                          </p:stCondLst>
                                        </p:cTn>
                                        <p:tgtEl>
                                          <p:spTgt spid="10"/>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11"/>
                                        </p:tgtEl>
                                      </p:cBhvr>
                                    </p:animEffect>
                                    <p:set>
                                      <p:cBhvr>
                                        <p:cTn id="124" dur="1" fill="hold">
                                          <p:stCondLst>
                                            <p:cond delay="499"/>
                                          </p:stCondLst>
                                        </p:cTn>
                                        <p:tgtEl>
                                          <p:spTgt spid="11"/>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12"/>
                                        </p:tgtEl>
                                      </p:cBhvr>
                                    </p:animEffect>
                                    <p:set>
                                      <p:cBhvr>
                                        <p:cTn id="127" dur="1" fill="hold">
                                          <p:stCondLst>
                                            <p:cond delay="499"/>
                                          </p:stCondLst>
                                        </p:cTn>
                                        <p:tgtEl>
                                          <p:spTgt spid="12"/>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1250"/>
                                        <p:tgtEl>
                                          <p:spTgt spid="13"/>
                                        </p:tgtEl>
                                      </p:cBhvr>
                                    </p:animEffect>
                                    <p:set>
                                      <p:cBhvr>
                                        <p:cTn id="130" dur="1" fill="hold">
                                          <p:stCondLst>
                                            <p:cond delay="1249"/>
                                          </p:stCondLst>
                                        </p:cTn>
                                        <p:tgtEl>
                                          <p:spTgt spid="13"/>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1250"/>
                                        <p:tgtEl>
                                          <p:spTgt spid="14"/>
                                        </p:tgtEl>
                                      </p:cBhvr>
                                    </p:animEffect>
                                    <p:set>
                                      <p:cBhvr>
                                        <p:cTn id="133" dur="1" fill="hold">
                                          <p:stCondLst>
                                            <p:cond delay="1249"/>
                                          </p:stCondLst>
                                        </p:cTn>
                                        <p:tgtEl>
                                          <p:spTgt spid="14"/>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1250"/>
                                        <p:tgtEl>
                                          <p:spTgt spid="15"/>
                                        </p:tgtEl>
                                      </p:cBhvr>
                                    </p:animEffect>
                                    <p:set>
                                      <p:cBhvr>
                                        <p:cTn id="136" dur="1" fill="hold">
                                          <p:stCondLst>
                                            <p:cond delay="1249"/>
                                          </p:stCondLst>
                                        </p:cTn>
                                        <p:tgtEl>
                                          <p:spTgt spid="15"/>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1250"/>
                                        <p:tgtEl>
                                          <p:spTgt spid="16"/>
                                        </p:tgtEl>
                                      </p:cBhvr>
                                    </p:animEffect>
                                    <p:set>
                                      <p:cBhvr>
                                        <p:cTn id="139" dur="1" fill="hold">
                                          <p:stCondLst>
                                            <p:cond delay="1249"/>
                                          </p:stCondLst>
                                        </p:cTn>
                                        <p:tgtEl>
                                          <p:spTgt spid="16"/>
                                        </p:tgtEl>
                                        <p:attrNameLst>
                                          <p:attrName>style.visibility</p:attrName>
                                        </p:attrNameLst>
                                      </p:cBhvr>
                                      <p:to>
                                        <p:strVal val="hidden"/>
                                      </p:to>
                                    </p:set>
                                  </p:childTnLst>
                                </p:cTn>
                              </p:par>
                              <p:par>
                                <p:cTn id="140" presetID="10" presetClass="exit" presetSubtype="0" fill="hold" grpId="2" nodeType="withEffect">
                                  <p:stCondLst>
                                    <p:cond delay="0"/>
                                  </p:stCondLst>
                                  <p:childTnLst>
                                    <p:animEffect transition="out" filter="fade">
                                      <p:cBhvr>
                                        <p:cTn id="141" dur="1250"/>
                                        <p:tgtEl>
                                          <p:spTgt spid="17"/>
                                        </p:tgtEl>
                                      </p:cBhvr>
                                    </p:animEffect>
                                    <p:set>
                                      <p:cBhvr>
                                        <p:cTn id="142" dur="1" fill="hold">
                                          <p:stCondLst>
                                            <p:cond delay="1249"/>
                                          </p:stCondLst>
                                        </p:cTn>
                                        <p:tgtEl>
                                          <p:spTgt spid="17"/>
                                        </p:tgtEl>
                                        <p:attrNameLst>
                                          <p:attrName>style.visibility</p:attrName>
                                        </p:attrNameLst>
                                      </p:cBhvr>
                                      <p:to>
                                        <p:strVal val="hidden"/>
                                      </p:to>
                                    </p:set>
                                  </p:childTnLst>
                                </p:cTn>
                              </p:par>
                              <p:par>
                                <p:cTn id="143" presetID="10" presetClass="exit" presetSubtype="0" fill="hold" grpId="2" nodeType="withEffect">
                                  <p:stCondLst>
                                    <p:cond delay="0"/>
                                  </p:stCondLst>
                                  <p:childTnLst>
                                    <p:animEffect transition="out" filter="fade">
                                      <p:cBhvr>
                                        <p:cTn id="144" dur="1250"/>
                                        <p:tgtEl>
                                          <p:spTgt spid="18"/>
                                        </p:tgtEl>
                                      </p:cBhvr>
                                    </p:animEffect>
                                    <p:set>
                                      <p:cBhvr>
                                        <p:cTn id="145" dur="1" fill="hold">
                                          <p:stCondLst>
                                            <p:cond delay="1249"/>
                                          </p:stCondLst>
                                        </p:cTn>
                                        <p:tgtEl>
                                          <p:spTgt spid="18"/>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22" presetClass="entr" presetSubtype="4" fill="hold" grpId="0" nodeType="clickEffect">
                                  <p:stCondLst>
                                    <p:cond delay="0"/>
                                  </p:stCondLst>
                                  <p:childTnLst>
                                    <p:set>
                                      <p:cBhvr>
                                        <p:cTn id="149" dur="1" fill="hold">
                                          <p:stCondLst>
                                            <p:cond delay="0"/>
                                          </p:stCondLst>
                                        </p:cTn>
                                        <p:tgtEl>
                                          <p:spTgt spid="2"/>
                                        </p:tgtEl>
                                        <p:attrNameLst>
                                          <p:attrName>style.visibility</p:attrName>
                                        </p:attrNameLst>
                                      </p:cBhvr>
                                      <p:to>
                                        <p:strVal val="visible"/>
                                      </p:to>
                                    </p:set>
                                    <p:animEffect transition="in" filter="wipe(down)">
                                      <p:cBhvr>
                                        <p:cTn id="150" dur="250"/>
                                        <p:tgtEl>
                                          <p:spTgt spid="2"/>
                                        </p:tgtEl>
                                      </p:cBhvr>
                                    </p:animEffect>
                                  </p:childTnLst>
                                </p:cTn>
                              </p:par>
                              <p:par>
                                <p:cTn id="151" presetID="1" presetClass="entr" presetSubtype="0" fill="hold" nodeType="withEffect">
                                  <p:stCondLst>
                                    <p:cond delay="250"/>
                                  </p:stCondLst>
                                  <p:childTnLst>
                                    <p:set>
                                      <p:cBhvr>
                                        <p:cTn id="152" dur="1" fill="hold">
                                          <p:stCondLst>
                                            <p:cond delay="0"/>
                                          </p:stCondLst>
                                        </p:cTn>
                                        <p:tgtEl>
                                          <p:spTgt spid="20"/>
                                        </p:tgtEl>
                                        <p:attrNameLst>
                                          <p:attrName>style.visibility</p:attrName>
                                        </p:attrNameLst>
                                      </p:cBhvr>
                                      <p:to>
                                        <p:strVal val="visible"/>
                                      </p:to>
                                    </p:set>
                                  </p:childTnLst>
                                </p:cTn>
                              </p:par>
                              <p:par>
                                <p:cTn id="153" presetID="1" presetClass="exit" presetSubtype="0" fill="hold" nodeType="withEffect">
                                  <p:stCondLst>
                                    <p:cond delay="1000"/>
                                  </p:stCondLst>
                                  <p:childTnLst>
                                    <p:set>
                                      <p:cBhvr>
                                        <p:cTn id="154" dur="1" fill="hold">
                                          <p:stCondLst>
                                            <p:cond delay="0"/>
                                          </p:stCondLst>
                                        </p:cTn>
                                        <p:tgtEl>
                                          <p:spTgt spid="20"/>
                                        </p:tgtEl>
                                        <p:attrNameLst>
                                          <p:attrName>style.visibility</p:attrName>
                                        </p:attrNameLst>
                                      </p:cBhvr>
                                      <p:to>
                                        <p:strVal val="hidden"/>
                                      </p:to>
                                    </p:set>
                                  </p:childTnLst>
                                </p:cTn>
                              </p:par>
                              <p:par>
                                <p:cTn id="155" presetID="22" presetClass="exit" presetSubtype="4" fill="hold" grpId="1" nodeType="withEffect">
                                  <p:stCondLst>
                                    <p:cond delay="250"/>
                                  </p:stCondLst>
                                  <p:childTnLst>
                                    <p:animEffect transition="out" filter="wipe(down)">
                                      <p:cBhvr>
                                        <p:cTn id="156" dur="250"/>
                                        <p:tgtEl>
                                          <p:spTgt spid="2"/>
                                        </p:tgtEl>
                                      </p:cBhvr>
                                    </p:animEffect>
                                    <p:set>
                                      <p:cBhvr>
                                        <p:cTn id="157" dur="1" fill="hold">
                                          <p:stCondLst>
                                            <p:cond delay="249"/>
                                          </p:stCondLst>
                                        </p:cTn>
                                        <p:tgtEl>
                                          <p:spTgt spid="2"/>
                                        </p:tgtEl>
                                        <p:attrNameLst>
                                          <p:attrName>style.visibility</p:attrName>
                                        </p:attrNameLst>
                                      </p:cBhvr>
                                      <p:to>
                                        <p:strVal val="hidden"/>
                                      </p:to>
                                    </p:set>
                                  </p:childTnLst>
                                </p:cTn>
                              </p:par>
                              <p:par>
                                <p:cTn id="158" presetID="42" presetClass="path" presetSubtype="0" accel="50000" decel="50000" fill="hold" grpId="2" nodeType="withEffect">
                                  <p:stCondLst>
                                    <p:cond delay="0"/>
                                  </p:stCondLst>
                                  <p:childTnLst>
                                    <p:animMotion origin="layout" path="M -3.05556E-6 1.85185E-6 L -0.28177 -0.04306 " pathEditMode="relative" rAng="0" ptsTypes="AA">
                                      <p:cBhvr>
                                        <p:cTn id="159" dur="1500" fill="hold"/>
                                        <p:tgtEl>
                                          <p:spTgt spid="4"/>
                                        </p:tgtEl>
                                        <p:attrNameLst>
                                          <p:attrName>ppt_x</p:attrName>
                                          <p:attrName>ppt_y</p:attrName>
                                        </p:attrNameLst>
                                      </p:cBhvr>
                                      <p:rCtr x="-14097" y="-2153"/>
                                    </p:animMotion>
                                  </p:childTnLst>
                                </p:cTn>
                              </p:par>
                              <p:par>
                                <p:cTn id="160" presetID="42" presetClass="path" presetSubtype="0" accel="50000" decel="50000" fill="hold" grpId="2" nodeType="withEffect">
                                  <p:stCondLst>
                                    <p:cond delay="0"/>
                                  </p:stCondLst>
                                  <p:childTnLst>
                                    <p:animMotion origin="layout" path="M 2.77778E-6 -1.85185E-6 L 0.33142 0.00556 " pathEditMode="relative" rAng="0" ptsTypes="AA">
                                      <p:cBhvr>
                                        <p:cTn id="161" dur="1250" fill="hold"/>
                                        <p:tgtEl>
                                          <p:spTgt spid="5"/>
                                        </p:tgtEl>
                                        <p:attrNameLst>
                                          <p:attrName>ppt_x</p:attrName>
                                          <p:attrName>ppt_y</p:attrName>
                                        </p:attrNameLst>
                                      </p:cBhvr>
                                      <p:rCtr x="16563" y="278"/>
                                    </p:animMotion>
                                  </p:childTnLst>
                                </p:cTn>
                              </p:par>
                              <p:par>
                                <p:cTn id="162" presetID="10" presetClass="exit" presetSubtype="0" fill="hold" grpId="1" nodeType="withEffect">
                                  <p:stCondLst>
                                    <p:cond delay="0"/>
                                  </p:stCondLst>
                                  <p:childTnLst>
                                    <p:animEffect transition="out" filter="fade">
                                      <p:cBhvr>
                                        <p:cTn id="163" dur="1500"/>
                                        <p:tgtEl>
                                          <p:spTgt spid="4"/>
                                        </p:tgtEl>
                                      </p:cBhvr>
                                    </p:animEffect>
                                    <p:set>
                                      <p:cBhvr>
                                        <p:cTn id="164" dur="1" fill="hold">
                                          <p:stCondLst>
                                            <p:cond delay="1499"/>
                                          </p:stCondLst>
                                        </p:cTn>
                                        <p:tgtEl>
                                          <p:spTgt spid="4"/>
                                        </p:tgtEl>
                                        <p:attrNameLst>
                                          <p:attrName>style.visibility</p:attrName>
                                        </p:attrNameLst>
                                      </p:cBhvr>
                                      <p:to>
                                        <p:strVal val="hidden"/>
                                      </p:to>
                                    </p:set>
                                  </p:childTnLst>
                                </p:cTn>
                              </p:par>
                              <p:par>
                                <p:cTn id="165" presetID="23" presetClass="exit" presetSubtype="16" fill="hold" grpId="3" nodeType="withEffect">
                                  <p:stCondLst>
                                    <p:cond delay="0"/>
                                  </p:stCondLst>
                                  <p:childTnLst>
                                    <p:anim calcmode="lin" valueType="num">
                                      <p:cBhvr>
                                        <p:cTn id="166" dur="1500"/>
                                        <p:tgtEl>
                                          <p:spTgt spid="4"/>
                                        </p:tgtEl>
                                        <p:attrNameLst>
                                          <p:attrName>ppt_w</p:attrName>
                                        </p:attrNameLst>
                                      </p:cBhvr>
                                      <p:tavLst>
                                        <p:tav tm="0">
                                          <p:val>
                                            <p:strVal val="ppt_w"/>
                                          </p:val>
                                        </p:tav>
                                        <p:tav tm="100000">
                                          <p:val>
                                            <p:strVal val="4*ppt_w"/>
                                          </p:val>
                                        </p:tav>
                                      </p:tavLst>
                                    </p:anim>
                                    <p:anim calcmode="lin" valueType="num">
                                      <p:cBhvr>
                                        <p:cTn id="167" dur="1500"/>
                                        <p:tgtEl>
                                          <p:spTgt spid="4"/>
                                        </p:tgtEl>
                                        <p:attrNameLst>
                                          <p:attrName>ppt_h</p:attrName>
                                        </p:attrNameLst>
                                      </p:cBhvr>
                                      <p:tavLst>
                                        <p:tav tm="0">
                                          <p:val>
                                            <p:strVal val="ppt_h"/>
                                          </p:val>
                                        </p:tav>
                                        <p:tav tm="100000">
                                          <p:val>
                                            <p:strVal val="4*ppt_h"/>
                                          </p:val>
                                        </p:tav>
                                      </p:tavLst>
                                    </p:anim>
                                    <p:set>
                                      <p:cBhvr>
                                        <p:cTn id="168" dur="1" fill="hold">
                                          <p:stCondLst>
                                            <p:cond delay="1499"/>
                                          </p:stCondLst>
                                        </p:cTn>
                                        <p:tgtEl>
                                          <p:spTgt spid="4"/>
                                        </p:tgtEl>
                                        <p:attrNameLst>
                                          <p:attrName>style.visibility</p:attrName>
                                        </p:attrNameLst>
                                      </p:cBhvr>
                                      <p:to>
                                        <p:strVal val="hidden"/>
                                      </p:to>
                                    </p:set>
                                  </p:childTnLst>
                                </p:cTn>
                              </p:par>
                              <p:par>
                                <p:cTn id="169" presetID="23" presetClass="exit" presetSubtype="32" fill="hold" grpId="1" nodeType="withEffect">
                                  <p:stCondLst>
                                    <p:cond delay="0"/>
                                  </p:stCondLst>
                                  <p:childTnLst>
                                    <p:anim calcmode="lin" valueType="num">
                                      <p:cBhvr>
                                        <p:cTn id="170" dur="1250"/>
                                        <p:tgtEl>
                                          <p:spTgt spid="5"/>
                                        </p:tgtEl>
                                        <p:attrNameLst>
                                          <p:attrName>ppt_w</p:attrName>
                                        </p:attrNameLst>
                                      </p:cBhvr>
                                      <p:tavLst>
                                        <p:tav tm="0">
                                          <p:val>
                                            <p:strVal val="ppt_w"/>
                                          </p:val>
                                        </p:tav>
                                        <p:tav tm="100000">
                                          <p:val>
                                            <p:fltVal val="0"/>
                                          </p:val>
                                        </p:tav>
                                      </p:tavLst>
                                    </p:anim>
                                    <p:anim calcmode="lin" valueType="num">
                                      <p:cBhvr>
                                        <p:cTn id="171" dur="1250"/>
                                        <p:tgtEl>
                                          <p:spTgt spid="5"/>
                                        </p:tgtEl>
                                        <p:attrNameLst>
                                          <p:attrName>ppt_h</p:attrName>
                                        </p:attrNameLst>
                                      </p:cBhvr>
                                      <p:tavLst>
                                        <p:tav tm="0">
                                          <p:val>
                                            <p:strVal val="ppt_h"/>
                                          </p:val>
                                        </p:tav>
                                        <p:tav tm="100000">
                                          <p:val>
                                            <p:fltVal val="0"/>
                                          </p:val>
                                        </p:tav>
                                      </p:tavLst>
                                    </p:anim>
                                    <p:set>
                                      <p:cBhvr>
                                        <p:cTn id="172" dur="1" fill="hold">
                                          <p:stCondLst>
                                            <p:cond delay="1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9" grpId="2"/>
      <p:bldP spid="3074" grpId="0"/>
      <p:bldP spid="3074" grpId="1"/>
      <p:bldP spid="5" grpId="0"/>
      <p:bldP spid="5" grpId="1"/>
      <p:bldP spid="5" grpId="2"/>
      <p:bldP spid="4" grpId="0"/>
      <p:bldP spid="4" grpId="1"/>
      <p:bldP spid="4" grpId="2"/>
      <p:bldP spid="4" grpId="3"/>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C17DCD-8A3A-4B6E-8D0E-2093775611C3}"/>
              </a:ext>
            </a:extLst>
          </p:cNvPr>
          <p:cNvPicPr>
            <a:picLocks noChangeAspect="1"/>
          </p:cNvPicPr>
          <p:nvPr/>
        </p:nvPicPr>
        <p:blipFill rotWithShape="1">
          <a:blip r:embed="rId3">
            <a:extLst>
              <a:ext uri="{28A0092B-C50C-407E-A947-70E740481C1C}">
                <a14:useLocalDpi xmlns:a14="http://schemas.microsoft.com/office/drawing/2010/main" val="0"/>
              </a:ext>
            </a:extLst>
          </a:blip>
          <a:srcRect l="11305"/>
          <a:stretch/>
        </p:blipFill>
        <p:spPr>
          <a:xfrm>
            <a:off x="0" y="-13648"/>
            <a:ext cx="9144000" cy="6871647"/>
          </a:xfrm>
          <a:prstGeom prst="rect">
            <a:avLst/>
          </a:prstGeom>
        </p:spPr>
      </p:pic>
      <p:sp>
        <p:nvSpPr>
          <p:cNvPr id="3074" name="Rectangle 2"/>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we say that we have no sin, we deceive ourselves, and the truth is not in us. If we confess our sins, He is faithful and just to forgive us our sins and to cleanse us from all unrighteousness. If we say that we have not sinned, we make Him a liar, and His word is not in 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1:8-10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75188561-350E-4AB4-9A1D-2845A96618C2}"/>
              </a:ext>
            </a:extLst>
          </p:cNvPr>
          <p:cNvSpPr txBox="1">
            <a:spLocks noChangeArrowheads="1"/>
          </p:cNvSpPr>
          <p:nvPr/>
        </p:nvSpPr>
        <p:spPr bwMode="auto">
          <a:xfrm rot="16200000">
            <a:off x="1916061" y="3029207"/>
            <a:ext cx="6144322" cy="813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 is faithful to forgive us</a:t>
            </a:r>
          </a:p>
        </p:txBody>
      </p:sp>
      <p:sp>
        <p:nvSpPr>
          <p:cNvPr id="4" name="Rectangle 2">
            <a:extLst>
              <a:ext uri="{FF2B5EF4-FFF2-40B4-BE49-F238E27FC236}">
                <a16:creationId xmlns:a16="http://schemas.microsoft.com/office/drawing/2014/main" id="{087CCE69-74E9-40B4-8B96-09511F8A82F0}"/>
              </a:ext>
            </a:extLst>
          </p:cNvPr>
          <p:cNvSpPr txBox="1">
            <a:spLocks noChangeArrowheads="1"/>
          </p:cNvSpPr>
          <p:nvPr/>
        </p:nvSpPr>
        <p:spPr bwMode="auto">
          <a:xfrm rot="20453029">
            <a:off x="2975395" y="1722396"/>
            <a:ext cx="4221870" cy="73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confess our sins</a:t>
            </a:r>
          </a:p>
        </p:txBody>
      </p:sp>
      <p:sp>
        <p:nvSpPr>
          <p:cNvPr id="6" name="Rectangle 2">
            <a:extLst>
              <a:ext uri="{FF2B5EF4-FFF2-40B4-BE49-F238E27FC236}">
                <a16:creationId xmlns:a16="http://schemas.microsoft.com/office/drawing/2014/main" id="{02B57A95-E726-4ADD-A062-3AA8C8C5C511}"/>
              </a:ext>
            </a:extLst>
          </p:cNvPr>
          <p:cNvSpPr txBox="1">
            <a:spLocks noChangeArrowheads="1"/>
          </p:cNvSpPr>
          <p:nvPr/>
        </p:nvSpPr>
        <p:spPr bwMode="auto">
          <a:xfrm>
            <a:off x="4211348" y="1677980"/>
            <a:ext cx="4141907"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confess our sins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6FE0AA34-0BCE-41F5-A19F-DF292D7EF8FC}"/>
              </a:ext>
            </a:extLst>
          </p:cNvPr>
          <p:cNvSpPr txBox="1">
            <a:spLocks noChangeArrowheads="1"/>
          </p:cNvSpPr>
          <p:nvPr/>
        </p:nvSpPr>
        <p:spPr bwMode="auto">
          <a:xfrm>
            <a:off x="249382" y="2347762"/>
            <a:ext cx="3629288"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 is faithful</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01DB3CC-967D-4920-BF8C-0FDFB1044210}"/>
              </a:ext>
            </a:extLst>
          </p:cNvPr>
          <p:cNvSpPr txBox="1">
            <a:spLocks noChangeArrowheads="1"/>
          </p:cNvSpPr>
          <p:nvPr/>
        </p:nvSpPr>
        <p:spPr bwMode="auto">
          <a:xfrm>
            <a:off x="5414313" y="2350143"/>
            <a:ext cx="3379907"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to forgive us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962355B-005F-4A2D-A88D-2F406A674E1C}"/>
              </a:ext>
            </a:extLst>
          </p:cNvPr>
          <p:cNvSpPr txBox="1">
            <a:spLocks noChangeArrowheads="1"/>
          </p:cNvSpPr>
          <p:nvPr/>
        </p:nvSpPr>
        <p:spPr bwMode="auto">
          <a:xfrm>
            <a:off x="4036435" y="5032729"/>
            <a:ext cx="1564961"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0025E79-6F9D-418D-926D-830B22F3E01B}"/>
              </a:ext>
            </a:extLst>
          </p:cNvPr>
          <p:cNvSpPr txBox="1">
            <a:spLocks noChangeArrowheads="1"/>
          </p:cNvSpPr>
          <p:nvPr/>
        </p:nvSpPr>
        <p:spPr bwMode="auto">
          <a:xfrm>
            <a:off x="6715559" y="1008633"/>
            <a:ext cx="1523397"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truth</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16-Point Star 3">
            <a:extLst>
              <a:ext uri="{FF2B5EF4-FFF2-40B4-BE49-F238E27FC236}">
                <a16:creationId xmlns:a16="http://schemas.microsoft.com/office/drawing/2014/main" id="{3B8B637A-479E-4058-A03A-E92A0637CC57}"/>
              </a:ext>
            </a:extLst>
          </p:cNvPr>
          <p:cNvSpPr/>
          <p:nvPr/>
        </p:nvSpPr>
        <p:spPr>
          <a:xfrm>
            <a:off x="3549099" y="4287970"/>
            <a:ext cx="1639230" cy="1669275"/>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4-Point Star 4">
            <a:extLst>
              <a:ext uri="{FF2B5EF4-FFF2-40B4-BE49-F238E27FC236}">
                <a16:creationId xmlns:a16="http://schemas.microsoft.com/office/drawing/2014/main" id="{D8DF8F34-F4D1-4619-91B9-A40F95FA41D8}"/>
              </a:ext>
            </a:extLst>
          </p:cNvPr>
          <p:cNvSpPr/>
          <p:nvPr/>
        </p:nvSpPr>
        <p:spPr>
          <a:xfrm>
            <a:off x="3568390" y="4248615"/>
            <a:ext cx="1639230" cy="1767468"/>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8451902"/>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8" presetClass="emph" presetSubtype="0" fill="hold" grpId="3" nodeType="withEffect">
                                  <p:stCondLst>
                                    <p:cond delay="0"/>
                                  </p:stCondLst>
                                  <p:childTnLst>
                                    <p:animRot by="-1140000">
                                      <p:cBhvr>
                                        <p:cTn id="29" dur="2000" fill="hold"/>
                                        <p:tgtEl>
                                          <p:spTgt spid="6"/>
                                        </p:tgtEl>
                                        <p:attrNameLst>
                                          <p:attrName>r</p:attrName>
                                        </p:attrNameLst>
                                      </p:cBhvr>
                                    </p:animRot>
                                  </p:childTnLst>
                                </p:cTn>
                              </p:par>
                              <p:par>
                                <p:cTn id="30" presetID="8" presetClass="emph" presetSubtype="0" fill="hold" grpId="3" nodeType="withEffect">
                                  <p:stCondLst>
                                    <p:cond delay="0"/>
                                  </p:stCondLst>
                                  <p:childTnLst>
                                    <p:animRot by="-5400000">
                                      <p:cBhvr>
                                        <p:cTn id="31" dur="2000" fill="hold"/>
                                        <p:tgtEl>
                                          <p:spTgt spid="7"/>
                                        </p:tgtEl>
                                        <p:attrNameLst>
                                          <p:attrName>r</p:attrName>
                                        </p:attrNameLst>
                                      </p:cBhvr>
                                    </p:animRot>
                                  </p:childTnLst>
                                </p:cTn>
                              </p:par>
                              <p:par>
                                <p:cTn id="32" presetID="8" presetClass="emph" presetSubtype="0" fill="hold" grpId="3" nodeType="withEffect">
                                  <p:stCondLst>
                                    <p:cond delay="0"/>
                                  </p:stCondLst>
                                  <p:childTnLst>
                                    <p:animRot by="-5400000">
                                      <p:cBhvr>
                                        <p:cTn id="33" dur="2000" fill="hold"/>
                                        <p:tgtEl>
                                          <p:spTgt spid="8"/>
                                        </p:tgtEl>
                                        <p:attrNameLst>
                                          <p:attrName>r</p:attrName>
                                        </p:attrNameLst>
                                      </p:cBhvr>
                                    </p:animRot>
                                  </p:childTnLst>
                                </p:cTn>
                              </p:par>
                              <p:par>
                                <p:cTn id="34" presetID="3" presetClass="emph" presetSubtype="2" fill="hold" grpId="3" nodeType="withEffect">
                                  <p:stCondLst>
                                    <p:cond delay="0"/>
                                  </p:stCondLst>
                                  <p:childTnLst>
                                    <p:animClr clrSpc="rgb" dir="cw">
                                      <p:cBhvr override="childStyle">
                                        <p:cTn id="35" dur="2000" fill="hold"/>
                                        <p:tgtEl>
                                          <p:spTgt spid="9"/>
                                        </p:tgtEl>
                                        <p:attrNameLst>
                                          <p:attrName>style.color</p:attrName>
                                        </p:attrNameLst>
                                      </p:cBhvr>
                                      <p:to>
                                        <a:schemeClr val="bg1"/>
                                      </p:to>
                                    </p:animClr>
                                  </p:childTnLst>
                                </p:cTn>
                              </p:par>
                              <p:par>
                                <p:cTn id="36" presetID="3" presetClass="emph" presetSubtype="2" fill="hold" grpId="3" nodeType="withEffect">
                                  <p:stCondLst>
                                    <p:cond delay="0"/>
                                  </p:stCondLst>
                                  <p:childTnLst>
                                    <p:animClr clrSpc="rgb" dir="cw">
                                      <p:cBhvr override="childStyle">
                                        <p:cTn id="37" dur="2000" fill="hold"/>
                                        <p:tgtEl>
                                          <p:spTgt spid="10"/>
                                        </p:tgtEl>
                                        <p:attrNameLst>
                                          <p:attrName>style.color</p:attrName>
                                        </p:attrNameLst>
                                      </p:cBhvr>
                                      <p:to>
                                        <a:schemeClr val="bg1"/>
                                      </p:to>
                                    </p:animClr>
                                  </p:childTnLst>
                                </p:cTn>
                              </p:par>
                              <p:par>
                                <p:cTn id="38" presetID="42" presetClass="path" presetSubtype="0" accel="50000" decel="50000" fill="hold" grpId="1" nodeType="withEffect">
                                  <p:stCondLst>
                                    <p:cond delay="0"/>
                                  </p:stCondLst>
                                  <p:childTnLst>
                                    <p:animMotion origin="layout" path="M 8.33333E-7 -4.81481E-6 L -0.13125 -0.00277 " pathEditMode="relative" rAng="0" ptsTypes="AA">
                                      <p:cBhvr>
                                        <p:cTn id="39" dur="2000" fill="hold"/>
                                        <p:tgtEl>
                                          <p:spTgt spid="6"/>
                                        </p:tgtEl>
                                        <p:attrNameLst>
                                          <p:attrName>ppt_x</p:attrName>
                                          <p:attrName>ppt_y</p:attrName>
                                        </p:attrNameLst>
                                      </p:cBhvr>
                                      <p:rCtr x="-6562" y="-139"/>
                                    </p:animMotion>
                                  </p:childTnLst>
                                </p:cTn>
                              </p:par>
                              <p:par>
                                <p:cTn id="40" presetID="42" presetClass="path" presetSubtype="0" accel="50000" decel="50000" fill="hold" grpId="1" nodeType="withEffect">
                                  <p:stCondLst>
                                    <p:cond delay="0"/>
                                  </p:stCondLst>
                                  <p:childTnLst>
                                    <p:animMotion origin="layout" path="M -4.44444E-6 0 L 0.32032 0.3162 " pathEditMode="relative" rAng="0" ptsTypes="AA">
                                      <p:cBhvr>
                                        <p:cTn id="41" dur="2000" fill="hold"/>
                                        <p:tgtEl>
                                          <p:spTgt spid="7"/>
                                        </p:tgtEl>
                                        <p:attrNameLst>
                                          <p:attrName>ppt_x</p:attrName>
                                          <p:attrName>ppt_y</p:attrName>
                                        </p:attrNameLst>
                                      </p:cBhvr>
                                      <p:rCtr x="16007" y="15810"/>
                                    </p:animMotion>
                                  </p:childTnLst>
                                </p:cTn>
                              </p:par>
                              <p:par>
                                <p:cTn id="42" presetID="42" presetClass="path" presetSubtype="0" accel="50000" decel="50000" fill="hold" grpId="1" nodeType="withEffect">
                                  <p:stCondLst>
                                    <p:cond delay="0"/>
                                  </p:stCondLst>
                                  <p:childTnLst>
                                    <p:animMotion origin="layout" path="M 2.77778E-7 -2.96296E-6 L -0.23108 -0.13009 " pathEditMode="relative" rAng="0" ptsTypes="AA">
                                      <p:cBhvr>
                                        <p:cTn id="43" dur="2000" fill="hold"/>
                                        <p:tgtEl>
                                          <p:spTgt spid="8"/>
                                        </p:tgtEl>
                                        <p:attrNameLst>
                                          <p:attrName>ppt_x</p:attrName>
                                          <p:attrName>ppt_y</p:attrName>
                                        </p:attrNameLst>
                                      </p:cBhvr>
                                      <p:rCtr x="-11563" y="-6505"/>
                                    </p:animMotion>
                                  </p:childTnLst>
                                </p:cTn>
                              </p:par>
                              <p:par>
                                <p:cTn id="44" presetID="42" presetClass="path" presetSubtype="0" accel="50000" decel="50000" fill="hold" grpId="1" nodeType="withEffect">
                                  <p:stCondLst>
                                    <p:cond delay="0"/>
                                  </p:stCondLst>
                                  <p:childTnLst>
                                    <p:animMotion origin="layout" path="M 2.77778E-7 4.81481E-6 L -0.16424 -0.13635 " pathEditMode="relative" rAng="0" ptsTypes="AA">
                                      <p:cBhvr>
                                        <p:cTn id="45" dur="2000" fill="hold"/>
                                        <p:tgtEl>
                                          <p:spTgt spid="9"/>
                                        </p:tgtEl>
                                        <p:attrNameLst>
                                          <p:attrName>ppt_x</p:attrName>
                                          <p:attrName>ppt_y</p:attrName>
                                        </p:attrNameLst>
                                      </p:cBhvr>
                                      <p:rCtr x="-8212" y="-6829"/>
                                    </p:animMotion>
                                  </p:childTnLst>
                                </p:cTn>
                              </p:par>
                              <p:par>
                                <p:cTn id="46" presetID="0" presetClass="path" presetSubtype="0" accel="50000" decel="50000" fill="hold" grpId="0" nodeType="withEffect">
                                  <p:stCondLst>
                                    <p:cond delay="0"/>
                                  </p:stCondLst>
                                  <p:childTnLst>
                                    <p:animMotion origin="layout" path="M 1.66667E-6 -1.11111E-6 C 0.00087 0.08333 0.00035 0.16875 -0.00452 0.24144 C -0.00938 0.31458 -0.01285 0.38195 -0.02882 0.43588 C -0.04479 0.48958 -0.0632 0.53773 -0.1 0.56505 C -0.13698 0.59236 -0.19063 0.59283 -0.25052 0.6 C -0.3099 0.60741 -0.38264 0.60394 -0.45521 0.60185 " pathEditMode="relative" rAng="0" ptsTypes="AAAAAA">
                                      <p:cBhvr>
                                        <p:cTn id="47" dur="2000" fill="hold"/>
                                        <p:tgtEl>
                                          <p:spTgt spid="10"/>
                                        </p:tgtEl>
                                        <p:attrNameLst>
                                          <p:attrName>ppt_x</p:attrName>
                                          <p:attrName>ppt_y</p:attrName>
                                        </p:attrNameLst>
                                      </p:cBhvr>
                                      <p:rCtr x="-22760" y="30208"/>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23" presetClass="entr" presetSubtype="16" fill="hold" grpId="1"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childTnLst>
                                </p:cTn>
                              </p:par>
                              <p:par>
                                <p:cTn id="55" presetID="23" presetClass="entr" presetSubtype="16" fill="hold" grpId="1"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childTnLst>
                                </p:cTn>
                              </p:par>
                              <p:par>
                                <p:cTn id="59" presetID="8" presetClass="emph" presetSubtype="0" repeatCount="indefinite" fill="hold" grpId="0" nodeType="withEffect">
                                  <p:stCondLst>
                                    <p:cond delay="0"/>
                                  </p:stCondLst>
                                  <p:childTnLst>
                                    <p:animRot by="-21600000">
                                      <p:cBhvr>
                                        <p:cTn id="60" dur="1000" fill="hold"/>
                                        <p:tgtEl>
                                          <p:spTgt spid="11"/>
                                        </p:tgtEl>
                                        <p:attrNameLst>
                                          <p:attrName>r</p:attrName>
                                        </p:attrNameLst>
                                      </p:cBhvr>
                                    </p:animRot>
                                  </p:childTnLst>
                                </p:cTn>
                              </p:par>
                              <p:par>
                                <p:cTn id="61" presetID="8" presetClass="emph" presetSubtype="0" repeatCount="indefinite" fill="hold" grpId="0" nodeType="withEffect">
                                  <p:stCondLst>
                                    <p:cond delay="0"/>
                                  </p:stCondLst>
                                  <p:childTnLst>
                                    <p:animRot by="21600000">
                                      <p:cBhvr>
                                        <p:cTn id="62" dur="500" fill="hold"/>
                                        <p:tgtEl>
                                          <p:spTgt spid="12"/>
                                        </p:tgtEl>
                                        <p:attrNameLst>
                                          <p:attrName>r</p:attrName>
                                        </p:attrNameLst>
                                      </p:cBhvr>
                                    </p:animRo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250"/>
                                        <p:tgtEl>
                                          <p:spTgt spid="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250"/>
                                        <p:tgtEl>
                                          <p:spTgt spid="4"/>
                                        </p:tgtEl>
                                      </p:cBhvr>
                                    </p:animEffect>
                                  </p:childTnLst>
                                </p:cTn>
                              </p:par>
                              <p:par>
                                <p:cTn id="70" presetID="10" presetClass="exit" presetSubtype="0" fill="hold" grpId="2"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50" presetClass="exit" presetSubtype="0" accel="100000" fill="hold" grpId="1" nodeType="clickEffect">
                                  <p:stCondLst>
                                    <p:cond delay="0"/>
                                  </p:stCondLst>
                                  <p:childTnLst>
                                    <p:anim calcmode="lin" valueType="num">
                                      <p:cBhvr>
                                        <p:cTn id="82" dur="1000"/>
                                        <p:tgtEl>
                                          <p:spTgt spid="4"/>
                                        </p:tgtEl>
                                        <p:attrNameLst>
                                          <p:attrName>ppt_w</p:attrName>
                                        </p:attrNameLst>
                                      </p:cBhvr>
                                      <p:tavLst>
                                        <p:tav tm="0">
                                          <p:val>
                                            <p:strVal val="ppt_w"/>
                                          </p:val>
                                        </p:tav>
                                        <p:tav tm="100000">
                                          <p:val>
                                            <p:strVal val="ppt_w+.3"/>
                                          </p:val>
                                        </p:tav>
                                      </p:tavLst>
                                    </p:anim>
                                    <p:anim calcmode="lin" valueType="num">
                                      <p:cBhvr>
                                        <p:cTn id="83" dur="1000"/>
                                        <p:tgtEl>
                                          <p:spTgt spid="4"/>
                                        </p:tgtEl>
                                        <p:attrNameLst>
                                          <p:attrName>ppt_h</p:attrName>
                                        </p:attrNameLst>
                                      </p:cBhvr>
                                      <p:tavLst>
                                        <p:tav tm="0">
                                          <p:val>
                                            <p:strVal val="ppt_h"/>
                                          </p:val>
                                        </p:tav>
                                        <p:tav tm="100000">
                                          <p:val>
                                            <p:strVal val="ppt_h"/>
                                          </p:val>
                                        </p:tav>
                                      </p:tavLst>
                                    </p:anim>
                                    <p:animEffect transition="out" filter="fade">
                                      <p:cBhvr>
                                        <p:cTn id="84" dur="1000"/>
                                        <p:tgtEl>
                                          <p:spTgt spid="4"/>
                                        </p:tgtEl>
                                      </p:cBhvr>
                                    </p:animEffect>
                                    <p:set>
                                      <p:cBhvr>
                                        <p:cTn id="85" dur="1" fill="hold">
                                          <p:stCondLst>
                                            <p:cond delay="999"/>
                                          </p:stCondLst>
                                        </p:cTn>
                                        <p:tgtEl>
                                          <p:spTgt spid="4"/>
                                        </p:tgtEl>
                                        <p:attrNameLst>
                                          <p:attrName>style.visibility</p:attrName>
                                        </p:attrNameLst>
                                      </p:cBhvr>
                                      <p:to>
                                        <p:strVal val="hidden"/>
                                      </p:to>
                                    </p:set>
                                  </p:childTnLst>
                                </p:cTn>
                              </p:par>
                              <p:par>
                                <p:cTn id="86" presetID="50" presetClass="exit" presetSubtype="0" accel="100000" fill="hold" grpId="1" nodeType="withEffect">
                                  <p:stCondLst>
                                    <p:cond delay="0"/>
                                  </p:stCondLst>
                                  <p:childTnLst>
                                    <p:anim calcmode="lin" valueType="num">
                                      <p:cBhvr>
                                        <p:cTn id="87" dur="1000"/>
                                        <p:tgtEl>
                                          <p:spTgt spid="5"/>
                                        </p:tgtEl>
                                        <p:attrNameLst>
                                          <p:attrName>ppt_w</p:attrName>
                                        </p:attrNameLst>
                                      </p:cBhvr>
                                      <p:tavLst>
                                        <p:tav tm="0">
                                          <p:val>
                                            <p:strVal val="ppt_w"/>
                                          </p:val>
                                        </p:tav>
                                        <p:tav tm="100000">
                                          <p:val>
                                            <p:strVal val="ppt_w+.3"/>
                                          </p:val>
                                        </p:tav>
                                      </p:tavLst>
                                    </p:anim>
                                    <p:anim calcmode="lin" valueType="num">
                                      <p:cBhvr>
                                        <p:cTn id="88" dur="1000"/>
                                        <p:tgtEl>
                                          <p:spTgt spid="5"/>
                                        </p:tgtEl>
                                        <p:attrNameLst>
                                          <p:attrName>ppt_h</p:attrName>
                                        </p:attrNameLst>
                                      </p:cBhvr>
                                      <p:tavLst>
                                        <p:tav tm="0">
                                          <p:val>
                                            <p:strVal val="ppt_h"/>
                                          </p:val>
                                        </p:tav>
                                        <p:tav tm="100000">
                                          <p:val>
                                            <p:strVal val="ppt_h"/>
                                          </p:val>
                                        </p:tav>
                                      </p:tavLst>
                                    </p:anim>
                                    <p:animEffect transition="out" filter="fade">
                                      <p:cBhvr>
                                        <p:cTn id="89" dur="1000"/>
                                        <p:tgtEl>
                                          <p:spTgt spid="5"/>
                                        </p:tgtEl>
                                      </p:cBhvr>
                                    </p:animEffect>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4" grpId="0"/>
      <p:bldP spid="4" grpId="1"/>
      <p:bldP spid="6" grpId="0"/>
      <p:bldP spid="6" grpId="1"/>
      <p:bldP spid="6" grpId="2"/>
      <p:bldP spid="6" grpId="3"/>
      <p:bldP spid="7" grpId="0"/>
      <p:bldP spid="7" grpId="1"/>
      <p:bldP spid="7" grpId="2"/>
      <p:bldP spid="7" grpId="3"/>
      <p:bldP spid="8" grpId="0"/>
      <p:bldP spid="8" grpId="1"/>
      <p:bldP spid="8" grpId="2"/>
      <p:bldP spid="8" grpId="3"/>
      <p:bldP spid="9" grpId="0"/>
      <p:bldP spid="9" grpId="1"/>
      <p:bldP spid="9" grpId="3"/>
      <p:bldP spid="10" grpId="0"/>
      <p:bldP spid="10" grpId="1"/>
      <p:bldP spid="10" grpId="3"/>
      <p:bldP spid="11" grpId="0" animBg="1"/>
      <p:bldP spid="11" grpId="1" animBg="1"/>
      <p:bldP spid="12" grpId="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8B5BF6-8168-4037-BD4D-73A5D91D1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074" name="Rectangle 2"/>
          <p:cNvSpPr>
            <a:spLocks noGrp="1" noChangeArrowheads="1"/>
          </p:cNvSpPr>
          <p:nvPr>
            <p:ph type="title"/>
          </p:nvPr>
        </p:nvSpPr>
        <p:spPr>
          <a:xfrm>
            <a:off x="457200" y="1318419"/>
            <a:ext cx="82296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is not slack concerning His promise, as some count slackness, but is longsuffering toward us, not willing that any should perish but that all should come to repentance.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3:9 </a:t>
            </a:r>
          </a:p>
        </p:txBody>
      </p:sp>
      <p:sp>
        <p:nvSpPr>
          <p:cNvPr id="4" name="Rectangle 2">
            <a:extLst>
              <a:ext uri="{FF2B5EF4-FFF2-40B4-BE49-F238E27FC236}">
                <a16:creationId xmlns:a16="http://schemas.microsoft.com/office/drawing/2014/main" id="{E5F66B89-2B3E-40CA-ABFA-731564F6F389}"/>
              </a:ext>
            </a:extLst>
          </p:cNvPr>
          <p:cNvSpPr txBox="1">
            <a:spLocks noChangeArrowheads="1"/>
          </p:cNvSpPr>
          <p:nvPr/>
        </p:nvSpPr>
        <p:spPr bwMode="auto">
          <a:xfrm rot="20772073">
            <a:off x="2598233" y="2396581"/>
            <a:ext cx="6144322" cy="73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is longsuffering</a:t>
            </a:r>
          </a:p>
        </p:txBody>
      </p:sp>
      <p:sp>
        <p:nvSpPr>
          <p:cNvPr id="5" name="Rectangle 2">
            <a:extLst>
              <a:ext uri="{FF2B5EF4-FFF2-40B4-BE49-F238E27FC236}">
                <a16:creationId xmlns:a16="http://schemas.microsoft.com/office/drawing/2014/main" id="{BE4D0B7A-ECAB-45E9-8E7F-7EAC682F940F}"/>
              </a:ext>
            </a:extLst>
          </p:cNvPr>
          <p:cNvSpPr txBox="1">
            <a:spLocks noChangeArrowheads="1"/>
          </p:cNvSpPr>
          <p:nvPr/>
        </p:nvSpPr>
        <p:spPr bwMode="auto">
          <a:xfrm>
            <a:off x="652528" y="1307940"/>
            <a:ext cx="2480484"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Lord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8A34FC42-B2EA-4462-B993-B541D33ED6CA}"/>
              </a:ext>
            </a:extLst>
          </p:cNvPr>
          <p:cNvSpPr txBox="1">
            <a:spLocks noChangeArrowheads="1"/>
          </p:cNvSpPr>
          <p:nvPr/>
        </p:nvSpPr>
        <p:spPr bwMode="auto">
          <a:xfrm>
            <a:off x="4179012" y="2654826"/>
            <a:ext cx="4141907"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is longsuffering</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41F8FF8-08C0-4991-B054-AA6780C7E8A9}"/>
              </a:ext>
            </a:extLst>
          </p:cNvPr>
          <p:cNvSpPr txBox="1">
            <a:spLocks noChangeArrowheads="1"/>
          </p:cNvSpPr>
          <p:nvPr/>
        </p:nvSpPr>
        <p:spPr bwMode="auto">
          <a:xfrm>
            <a:off x="2573570" y="4102768"/>
            <a:ext cx="1481073"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word</a:t>
            </a:r>
            <a:endParaRPr lang="en-US" altLang="en-US" b="1" i="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E735A093-BBA5-4A7A-9FB2-B5F3E7366EF4}"/>
              </a:ext>
            </a:extLst>
          </p:cNvPr>
          <p:cNvSpPr txBox="1">
            <a:spLocks noChangeArrowheads="1"/>
          </p:cNvSpPr>
          <p:nvPr/>
        </p:nvSpPr>
        <p:spPr bwMode="auto">
          <a:xfrm>
            <a:off x="2537477" y="5137484"/>
            <a:ext cx="1541230"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truth</a:t>
            </a:r>
            <a:endParaRPr lang="en-US" altLang="en-US" b="1" i="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05494973"/>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9" fill="hold" grpId="2" nodeType="withEffect">
                                  <p:stCondLst>
                                    <p:cond delay="0"/>
                                  </p:stCondLst>
                                  <p:childTnLst>
                                    <p:anim calcmode="lin" valueType="num">
                                      <p:cBhvr additive="base">
                                        <p:cTn id="6" dur="1000"/>
                                        <p:tgtEl>
                                          <p:spTgt spid="9"/>
                                        </p:tgtEl>
                                        <p:attrNameLst>
                                          <p:attrName>ppt_x</p:attrName>
                                        </p:attrNameLst>
                                      </p:cBhvr>
                                      <p:tavLst>
                                        <p:tav tm="0">
                                          <p:val>
                                            <p:strVal val="ppt_x"/>
                                          </p:val>
                                        </p:tav>
                                        <p:tav tm="100000">
                                          <p:val>
                                            <p:strVal val="0-ppt_w/2"/>
                                          </p:val>
                                        </p:tav>
                                      </p:tavLst>
                                    </p:anim>
                                    <p:anim calcmode="lin" valueType="num">
                                      <p:cBhvr additive="base">
                                        <p:cTn id="7" dur="1000"/>
                                        <p:tgtEl>
                                          <p:spTgt spid="9"/>
                                        </p:tgtEl>
                                        <p:attrNameLst>
                                          <p:attrName>ppt_y</p:attrName>
                                        </p:attrNameLst>
                                      </p:cBhvr>
                                      <p:tavLst>
                                        <p:tav tm="0">
                                          <p:val>
                                            <p:strVal val="ppt_y"/>
                                          </p:val>
                                        </p:tav>
                                        <p:tav tm="100000">
                                          <p:val>
                                            <p:strVal val="0-ppt_h/2"/>
                                          </p:val>
                                        </p:tav>
                                      </p:tavLst>
                                    </p:anim>
                                    <p:set>
                                      <p:cBhvr>
                                        <p:cTn id="8" dur="1" fill="hold">
                                          <p:stCondLst>
                                            <p:cond delay="999"/>
                                          </p:stCondLst>
                                        </p:cTn>
                                        <p:tgtEl>
                                          <p:spTgt spid="9"/>
                                        </p:tgtEl>
                                        <p:attrNameLst>
                                          <p:attrName>style.visibility</p:attrName>
                                        </p:attrNameLst>
                                      </p:cBhvr>
                                      <p:to>
                                        <p:strVal val="hidden"/>
                                      </p:to>
                                    </p:set>
                                  </p:childTnLst>
                                </p:cTn>
                              </p:par>
                              <p:par>
                                <p:cTn id="9" presetID="2" presetClass="exit" presetSubtype="3" fill="hold" grpId="2" nodeType="withEffect">
                                  <p:stCondLst>
                                    <p:cond delay="0"/>
                                  </p:stCondLst>
                                  <p:childTnLst>
                                    <p:anim calcmode="lin" valueType="num">
                                      <p:cBhvr additive="base">
                                        <p:cTn id="10" dur="1000"/>
                                        <p:tgtEl>
                                          <p:spTgt spid="10"/>
                                        </p:tgtEl>
                                        <p:attrNameLst>
                                          <p:attrName>ppt_x</p:attrName>
                                        </p:attrNameLst>
                                      </p:cBhvr>
                                      <p:tavLst>
                                        <p:tav tm="0">
                                          <p:val>
                                            <p:strVal val="ppt_x"/>
                                          </p:val>
                                        </p:tav>
                                        <p:tav tm="100000">
                                          <p:val>
                                            <p:strVal val="1+ppt_w/2"/>
                                          </p:val>
                                        </p:tav>
                                      </p:tavLst>
                                    </p:anim>
                                    <p:anim calcmode="lin" valueType="num">
                                      <p:cBhvr additive="base">
                                        <p:cTn id="11" dur="1000"/>
                                        <p:tgtEl>
                                          <p:spTgt spid="10"/>
                                        </p:tgtEl>
                                        <p:attrNameLst>
                                          <p:attrName>ppt_y</p:attrName>
                                        </p:attrNameLst>
                                      </p:cBhvr>
                                      <p:tavLst>
                                        <p:tav tm="0">
                                          <p:val>
                                            <p:strVal val="ppt_y"/>
                                          </p:val>
                                        </p:tav>
                                        <p:tav tm="100000">
                                          <p:val>
                                            <p:strVal val="0-ppt_h/2"/>
                                          </p:val>
                                        </p:tav>
                                      </p:tavLst>
                                    </p:anim>
                                    <p:set>
                                      <p:cBhvr>
                                        <p:cTn id="12" dur="1" fill="hold">
                                          <p:stCondLst>
                                            <p:cond delay="999"/>
                                          </p:stCondLst>
                                        </p:cTn>
                                        <p:tgtEl>
                                          <p:spTgt spid="10"/>
                                        </p:tgtEl>
                                        <p:attrNameLst>
                                          <p:attrName>style.visibility</p:attrName>
                                        </p:attrNameLst>
                                      </p:cBhvr>
                                      <p:to>
                                        <p:strVal val="hidden"/>
                                      </p:to>
                                    </p:set>
                                  </p:childTnLst>
                                </p:cTn>
                              </p:par>
                              <p:par>
                                <p:cTn id="13" presetID="13" presetClass="entr" presetSubtype="32" fill="hold" grpId="0" nodeType="withEffect">
                                  <p:stCondLst>
                                    <p:cond delay="500"/>
                                  </p:stCondLst>
                                  <p:childTnLst>
                                    <p:set>
                                      <p:cBhvr>
                                        <p:cTn id="14" dur="1" fill="hold">
                                          <p:stCondLst>
                                            <p:cond delay="0"/>
                                          </p:stCondLst>
                                        </p:cTn>
                                        <p:tgtEl>
                                          <p:spTgt spid="3074"/>
                                        </p:tgtEl>
                                        <p:attrNameLst>
                                          <p:attrName>style.visibility</p:attrName>
                                        </p:attrNameLst>
                                      </p:cBhvr>
                                      <p:to>
                                        <p:strVal val="visible"/>
                                      </p:to>
                                    </p:set>
                                    <p:animEffect transition="in" filter="plus(out)">
                                      <p:cBhvr>
                                        <p:cTn id="15" dur="125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par>
                                <p:cTn id="24" presetID="8" presetClass="emph" presetSubtype="0" fill="hold" grpId="3" nodeType="withEffect">
                                  <p:stCondLst>
                                    <p:cond delay="0"/>
                                  </p:stCondLst>
                                  <p:childTnLst>
                                    <p:animRot by="-840000">
                                      <p:cBhvr>
                                        <p:cTn id="25" dur="2000" fill="hold"/>
                                        <p:tgtEl>
                                          <p:spTgt spid="5"/>
                                        </p:tgtEl>
                                        <p:attrNameLst>
                                          <p:attrName>r</p:attrName>
                                        </p:attrNameLst>
                                      </p:cBhvr>
                                    </p:animRot>
                                  </p:childTnLst>
                                </p:cTn>
                              </p:par>
                              <p:par>
                                <p:cTn id="26" presetID="8" presetClass="emph" presetSubtype="0" fill="hold" grpId="3" nodeType="withEffect">
                                  <p:stCondLst>
                                    <p:cond delay="0"/>
                                  </p:stCondLst>
                                  <p:childTnLst>
                                    <p:animRot by="-840000">
                                      <p:cBhvr>
                                        <p:cTn id="27" dur="2000" fill="hold"/>
                                        <p:tgtEl>
                                          <p:spTgt spid="6"/>
                                        </p:tgtEl>
                                        <p:attrNameLst>
                                          <p:attrName>r</p:attrName>
                                        </p:attrNameLst>
                                      </p:cBhvr>
                                    </p:animRot>
                                  </p:childTnLst>
                                </p:cTn>
                              </p:par>
                              <p:par>
                                <p:cTn id="28" presetID="42" presetClass="path" presetSubtype="0" accel="50000" decel="50000" fill="hold" grpId="1" nodeType="withEffect">
                                  <p:stCondLst>
                                    <p:cond delay="0"/>
                                  </p:stCondLst>
                                  <p:childTnLst>
                                    <p:animMotion origin="layout" path="M -4.44444E-6 3.7037E-7 L 0.21823 0.21181 " pathEditMode="relative" rAng="0" ptsTypes="AA">
                                      <p:cBhvr>
                                        <p:cTn id="29" dur="2000" fill="hold"/>
                                        <p:tgtEl>
                                          <p:spTgt spid="5"/>
                                        </p:tgtEl>
                                        <p:attrNameLst>
                                          <p:attrName>ppt_x</p:attrName>
                                          <p:attrName>ppt_y</p:attrName>
                                        </p:attrNameLst>
                                      </p:cBhvr>
                                      <p:rCtr x="10903" y="10579"/>
                                    </p:animMotion>
                                  </p:childTnLst>
                                </p:cTn>
                              </p:par>
                              <p:par>
                                <p:cTn id="30" presetID="42" presetClass="path" presetSubtype="0" accel="50000" decel="50000" fill="hold" grpId="1" nodeType="withEffect">
                                  <p:stCondLst>
                                    <p:cond delay="0"/>
                                  </p:stCondLst>
                                  <p:childTnLst>
                                    <p:animMotion origin="layout" path="M 3.05556E-6 2.59259E-6 L 0.05139 -0.08658 " pathEditMode="relative" rAng="0" ptsTypes="AA">
                                      <p:cBhvr>
                                        <p:cTn id="31" dur="2000" fill="hold"/>
                                        <p:tgtEl>
                                          <p:spTgt spid="6"/>
                                        </p:tgtEl>
                                        <p:attrNameLst>
                                          <p:attrName>ppt_x</p:attrName>
                                          <p:attrName>ppt_y</p:attrName>
                                        </p:attrNameLst>
                                      </p:cBhvr>
                                      <p:rCtr x="2569" y="-4329"/>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10" presetClass="exit" presetSubtype="0" fill="hold" grpId="2"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0" presetClass="exit" presetSubtype="0" accel="100000" fill="hold" grpId="1" nodeType="clickEffect">
                                  <p:stCondLst>
                                    <p:cond delay="0"/>
                                  </p:stCondLst>
                                  <p:childTnLst>
                                    <p:anim calcmode="lin" valueType="num">
                                      <p:cBhvr>
                                        <p:cTn id="48" dur="1000"/>
                                        <p:tgtEl>
                                          <p:spTgt spid="4"/>
                                        </p:tgtEl>
                                        <p:attrNameLst>
                                          <p:attrName>ppt_w</p:attrName>
                                        </p:attrNameLst>
                                      </p:cBhvr>
                                      <p:tavLst>
                                        <p:tav tm="0">
                                          <p:val>
                                            <p:strVal val="ppt_w"/>
                                          </p:val>
                                        </p:tav>
                                        <p:tav tm="100000">
                                          <p:val>
                                            <p:strVal val="ppt_w+.3"/>
                                          </p:val>
                                        </p:tav>
                                      </p:tavLst>
                                    </p:anim>
                                    <p:anim calcmode="lin" valueType="num">
                                      <p:cBhvr>
                                        <p:cTn id="49" dur="1000"/>
                                        <p:tgtEl>
                                          <p:spTgt spid="4"/>
                                        </p:tgtEl>
                                        <p:attrNameLst>
                                          <p:attrName>ppt_h</p:attrName>
                                        </p:attrNameLst>
                                      </p:cBhvr>
                                      <p:tavLst>
                                        <p:tav tm="0">
                                          <p:val>
                                            <p:strVal val="ppt_h"/>
                                          </p:val>
                                        </p:tav>
                                        <p:tav tm="100000">
                                          <p:val>
                                            <p:strVal val="ppt_h"/>
                                          </p:val>
                                        </p:tav>
                                      </p:tavLst>
                                    </p:anim>
                                    <p:animEffect transition="out" filter="fade">
                                      <p:cBhvr>
                                        <p:cTn id="50" dur="1000"/>
                                        <p:tgtEl>
                                          <p:spTgt spid="4"/>
                                        </p:tgtEl>
                                      </p:cBhvr>
                                    </p:animEffect>
                                    <p:set>
                                      <p:cBhvr>
                                        <p:cTn id="51"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P spid="5" grpId="2"/>
      <p:bldP spid="5" grpId="3"/>
      <p:bldP spid="6" grpId="0"/>
      <p:bldP spid="6" grpId="1"/>
      <p:bldP spid="6" grpId="2"/>
      <p:bldP spid="6" grpId="3"/>
      <p:bldP spid="9" grpId="2"/>
      <p:bldP spid="10"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BCC4E7-E714-4013-A926-AA480B96F669}"/>
              </a:ext>
            </a:extLst>
          </p:cNvPr>
          <p:cNvPicPr>
            <a:picLocks noChangeAspect="1"/>
          </p:cNvPicPr>
          <p:nvPr/>
        </p:nvPicPr>
        <p:blipFill rotWithShape="1">
          <a:blip r:embed="rId3">
            <a:extLst>
              <a:ext uri="{28A0092B-C50C-407E-A947-70E740481C1C}">
                <a14:useLocalDpi xmlns:a14="http://schemas.microsoft.com/office/drawing/2010/main" val="0"/>
              </a:ext>
            </a:extLst>
          </a:blip>
          <a:srcRect r="18519"/>
          <a:stretch/>
        </p:blipFill>
        <p:spPr>
          <a:xfrm>
            <a:off x="0" y="-13648"/>
            <a:ext cx="9144000" cy="6858000"/>
          </a:xfrm>
          <a:prstGeom prst="rect">
            <a:avLst/>
          </a:prstGeom>
        </p:spPr>
      </p:pic>
      <p:sp>
        <p:nvSpPr>
          <p:cNvPr id="4" name="Title 1">
            <a:extLst>
              <a:ext uri="{FF2B5EF4-FFF2-40B4-BE49-F238E27FC236}">
                <a16:creationId xmlns:a16="http://schemas.microsoft.com/office/drawing/2014/main" id="{D72154AB-8F29-4600-B3A9-D63F205CA157}"/>
              </a:ext>
            </a:extLst>
          </p:cNvPr>
          <p:cNvSpPr txBox="1">
            <a:spLocks/>
          </p:cNvSpPr>
          <p:nvPr/>
        </p:nvSpPr>
        <p:spPr>
          <a:xfrm>
            <a:off x="1037966" y="1743935"/>
            <a:ext cx="3095739" cy="7126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be found</a:t>
            </a:r>
          </a:p>
        </p:txBody>
      </p:sp>
      <p:sp>
        <p:nvSpPr>
          <p:cNvPr id="3074" name="Rectangle 2"/>
          <p:cNvSpPr>
            <a:spLocks noGrp="1" noChangeArrowheads="1"/>
          </p:cNvSpPr>
          <p:nvPr>
            <p:ph type="title"/>
          </p:nvPr>
        </p:nvSpPr>
        <p:spPr>
          <a:xfrm>
            <a:off x="342900" y="289719"/>
            <a:ext cx="84582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beloved, looking forward to these things, be diligent to be found by Him in peace, without spot and blameless; and consider that the longsuffering of our Lord is salvation -- as also our beloved brother Paul, according     to the wisdom given to him, has written to you,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3:14-15 </a:t>
            </a:r>
          </a:p>
        </p:txBody>
      </p:sp>
      <p:sp>
        <p:nvSpPr>
          <p:cNvPr id="5" name="Rectangle 2">
            <a:extLst>
              <a:ext uri="{FF2B5EF4-FFF2-40B4-BE49-F238E27FC236}">
                <a16:creationId xmlns:a16="http://schemas.microsoft.com/office/drawing/2014/main" id="{C1CBEFD0-F4AA-41AD-8D08-07C454ED1663}"/>
              </a:ext>
            </a:extLst>
          </p:cNvPr>
          <p:cNvSpPr txBox="1">
            <a:spLocks noChangeArrowheads="1"/>
          </p:cNvSpPr>
          <p:nvPr/>
        </p:nvSpPr>
        <p:spPr bwMode="auto">
          <a:xfrm>
            <a:off x="215900" y="1651000"/>
            <a:ext cx="8699500"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looking forward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be diligent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be found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in peace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without spot and blameless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Arrow: Bent-Up 9">
            <a:extLst>
              <a:ext uri="{FF2B5EF4-FFF2-40B4-BE49-F238E27FC236}">
                <a16:creationId xmlns:a16="http://schemas.microsoft.com/office/drawing/2014/main" id="{36EE75BF-C676-4ACE-A9CB-F446F371AF51}"/>
              </a:ext>
            </a:extLst>
          </p:cNvPr>
          <p:cNvSpPr/>
          <p:nvPr/>
        </p:nvSpPr>
        <p:spPr>
          <a:xfrm rot="5400000">
            <a:off x="504463" y="2524983"/>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Bent-Up 9">
            <a:extLst>
              <a:ext uri="{FF2B5EF4-FFF2-40B4-BE49-F238E27FC236}">
                <a16:creationId xmlns:a16="http://schemas.microsoft.com/office/drawing/2014/main" id="{084B6207-C6E5-4214-927C-F5E05AF99CD3}"/>
              </a:ext>
            </a:extLst>
          </p:cNvPr>
          <p:cNvSpPr/>
          <p:nvPr/>
        </p:nvSpPr>
        <p:spPr>
          <a:xfrm rot="5400000">
            <a:off x="1126763" y="3198083"/>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03FC0B3C-5D89-4ADE-A94C-B0B8EF9C1D23}"/>
              </a:ext>
            </a:extLst>
          </p:cNvPr>
          <p:cNvSpPr txBox="1">
            <a:spLocks noChangeArrowheads="1"/>
          </p:cNvSpPr>
          <p:nvPr/>
        </p:nvSpPr>
        <p:spPr bwMode="auto">
          <a:xfrm>
            <a:off x="5804367" y="306228"/>
            <a:ext cx="2240981"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looking</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E11F18E-6C45-4797-83EF-A4307F17466E}"/>
              </a:ext>
            </a:extLst>
          </p:cNvPr>
          <p:cNvSpPr txBox="1">
            <a:spLocks noChangeArrowheads="1"/>
          </p:cNvSpPr>
          <p:nvPr/>
        </p:nvSpPr>
        <p:spPr bwMode="auto">
          <a:xfrm>
            <a:off x="286449" y="977040"/>
            <a:ext cx="2267876"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forward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1BF5D32-6787-401B-BE2E-EDE98D140B1B}"/>
              </a:ext>
            </a:extLst>
          </p:cNvPr>
          <p:cNvSpPr txBox="1">
            <a:spLocks noChangeArrowheads="1"/>
          </p:cNvSpPr>
          <p:nvPr/>
        </p:nvSpPr>
        <p:spPr bwMode="auto">
          <a:xfrm>
            <a:off x="5967273" y="975499"/>
            <a:ext cx="2926781"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 diligent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FCD91A93-9F47-4C84-A998-638FB5164CE0}"/>
              </a:ext>
            </a:extLst>
          </p:cNvPr>
          <p:cNvSpPr txBox="1">
            <a:spLocks noChangeArrowheads="1"/>
          </p:cNvSpPr>
          <p:nvPr/>
        </p:nvSpPr>
        <p:spPr bwMode="auto">
          <a:xfrm>
            <a:off x="1580449" y="1642949"/>
            <a:ext cx="2630946"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 found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0FBB1CF2-DD0B-48B8-B087-B3923145280C}"/>
              </a:ext>
            </a:extLst>
          </p:cNvPr>
          <p:cNvSpPr txBox="1">
            <a:spLocks noChangeArrowheads="1"/>
          </p:cNvSpPr>
          <p:nvPr/>
        </p:nvSpPr>
        <p:spPr bwMode="auto">
          <a:xfrm>
            <a:off x="5616108" y="1647011"/>
            <a:ext cx="2375452"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 peace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8756FE2D-36A9-4923-97F1-3A6ED328EBA8}"/>
              </a:ext>
            </a:extLst>
          </p:cNvPr>
          <p:cNvSpPr txBox="1">
            <a:spLocks noChangeArrowheads="1"/>
          </p:cNvSpPr>
          <p:nvPr/>
        </p:nvSpPr>
        <p:spPr bwMode="auto">
          <a:xfrm>
            <a:off x="613102" y="2319364"/>
            <a:ext cx="6759193"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without spot and blameless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0472008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
                                        <p:tgtEl>
                                          <p:spTgt spid="13"/>
                                        </p:tgtEl>
                                      </p:cBhvr>
                                    </p:animEffect>
                                  </p:childTnLst>
                                </p:cTn>
                              </p:par>
                              <p:par>
                                <p:cTn id="38" presetID="42" presetClass="path" presetSubtype="0" accel="50000" decel="50000" fill="hold" grpId="1" nodeType="withEffect">
                                  <p:stCondLst>
                                    <p:cond delay="0"/>
                                  </p:stCondLst>
                                  <p:childTnLst>
                                    <p:animMotion origin="layout" path="M -1.66667E-6 -4.81481E-6 L -0.63055 0.18843 " pathEditMode="relative" rAng="0" ptsTypes="AA">
                                      <p:cBhvr>
                                        <p:cTn id="39" dur="2000" fill="hold"/>
                                        <p:tgtEl>
                                          <p:spTgt spid="8"/>
                                        </p:tgtEl>
                                        <p:attrNameLst>
                                          <p:attrName>ppt_x</p:attrName>
                                          <p:attrName>ppt_y</p:attrName>
                                        </p:attrNameLst>
                                      </p:cBhvr>
                                      <p:rCtr x="-31528" y="9421"/>
                                    </p:animMotion>
                                  </p:childTnLst>
                                </p:cTn>
                              </p:par>
                              <p:par>
                                <p:cTn id="40" presetID="42" presetClass="path" presetSubtype="0" accel="50000" decel="50000" fill="hold" grpId="1" nodeType="withEffect">
                                  <p:stCondLst>
                                    <p:cond delay="0"/>
                                  </p:stCondLst>
                                  <p:childTnLst>
                                    <p:animMotion origin="layout" path="M 1.66667E-6 -1.48148E-6 L 0.18073 0.09051 " pathEditMode="relative" rAng="0" ptsTypes="AA">
                                      <p:cBhvr>
                                        <p:cTn id="41" dur="2000" fill="hold"/>
                                        <p:tgtEl>
                                          <p:spTgt spid="9"/>
                                        </p:tgtEl>
                                        <p:attrNameLst>
                                          <p:attrName>ppt_x</p:attrName>
                                          <p:attrName>ppt_y</p:attrName>
                                        </p:attrNameLst>
                                      </p:cBhvr>
                                      <p:rCtr x="9028" y="4514"/>
                                    </p:animMotion>
                                  </p:childTnLst>
                                </p:cTn>
                              </p:par>
                              <p:par>
                                <p:cTn id="42" presetID="42" presetClass="path" presetSubtype="0" accel="50000" decel="50000" fill="hold" grpId="1" nodeType="withEffect">
                                  <p:stCondLst>
                                    <p:cond delay="0"/>
                                  </p:stCondLst>
                                  <p:childTnLst>
                                    <p:animMotion origin="layout" path="M -3.61111E-6 0 L -0.57517 0.18889 " pathEditMode="relative" rAng="0" ptsTypes="AA">
                                      <p:cBhvr>
                                        <p:cTn id="43" dur="2000" fill="hold"/>
                                        <p:tgtEl>
                                          <p:spTgt spid="10"/>
                                        </p:tgtEl>
                                        <p:attrNameLst>
                                          <p:attrName>ppt_x</p:attrName>
                                          <p:attrName>ppt_y</p:attrName>
                                        </p:attrNameLst>
                                      </p:cBhvr>
                                      <p:rCtr x="-28767" y="9444"/>
                                    </p:animMotion>
                                  </p:childTnLst>
                                </p:cTn>
                              </p:par>
                              <p:par>
                                <p:cTn id="44" presetID="42" presetClass="path" presetSubtype="0" accel="50000" decel="50000" fill="hold" grpId="1" nodeType="withEffect">
                                  <p:stCondLst>
                                    <p:cond delay="0"/>
                                  </p:stCondLst>
                                  <p:childTnLst>
                                    <p:animMotion origin="layout" path="M 3.33333E-6 -2.22222E-6 L -0.03073 0.18935 " pathEditMode="relative" rAng="0" ptsTypes="AA">
                                      <p:cBhvr>
                                        <p:cTn id="45" dur="2000" fill="hold"/>
                                        <p:tgtEl>
                                          <p:spTgt spid="11"/>
                                        </p:tgtEl>
                                        <p:attrNameLst>
                                          <p:attrName>ppt_x</p:attrName>
                                          <p:attrName>ppt_y</p:attrName>
                                        </p:attrNameLst>
                                      </p:cBhvr>
                                      <p:rCtr x="-1545" y="9468"/>
                                    </p:animMotion>
                                  </p:childTnLst>
                                </p:cTn>
                              </p:par>
                              <p:par>
                                <p:cTn id="46" presetID="42" presetClass="path" presetSubtype="0" accel="50000" decel="50000" fill="hold" grpId="1" nodeType="withEffect">
                                  <p:stCondLst>
                                    <p:cond delay="0"/>
                                  </p:stCondLst>
                                  <p:childTnLst>
                                    <p:animMotion origin="layout" path="M 2.77778E-6 3.33333E-6 L -0.3915 0.28588 " pathEditMode="relative" rAng="0" ptsTypes="AA">
                                      <p:cBhvr>
                                        <p:cTn id="47" dur="2000" fill="hold"/>
                                        <p:tgtEl>
                                          <p:spTgt spid="12"/>
                                        </p:tgtEl>
                                        <p:attrNameLst>
                                          <p:attrName>ppt_x</p:attrName>
                                          <p:attrName>ppt_y</p:attrName>
                                        </p:attrNameLst>
                                      </p:cBhvr>
                                      <p:rCtr x="-19583" y="14282"/>
                                    </p:animMotion>
                                  </p:childTnLst>
                                </p:cTn>
                              </p:par>
                              <p:par>
                                <p:cTn id="48" presetID="42" presetClass="path" presetSubtype="0" accel="50000" decel="50000" fill="hold" grpId="1" nodeType="withEffect">
                                  <p:stCondLst>
                                    <p:cond delay="0"/>
                                  </p:stCondLst>
                                  <p:childTnLst>
                                    <p:animMotion origin="layout" path="M -1.94444E-6 -3.33333E-6 L 0.16181 0.28611 " pathEditMode="relative" rAng="0" ptsTypes="AA">
                                      <p:cBhvr>
                                        <p:cTn id="49" dur="2000" fill="hold"/>
                                        <p:tgtEl>
                                          <p:spTgt spid="13"/>
                                        </p:tgtEl>
                                        <p:attrNameLst>
                                          <p:attrName>ppt_x</p:attrName>
                                          <p:attrName>ppt_y</p:attrName>
                                        </p:attrNameLst>
                                      </p:cBhvr>
                                      <p:rCtr x="8090" y="14306"/>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250"/>
                                        <p:tgtEl>
                                          <p:spTgt spid="5"/>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left)">
                                      <p:cBhvr>
                                        <p:cTn id="62" dur="500"/>
                                        <p:tgtEl>
                                          <p:spTgt spid="6"/>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par>
                                <p:cTn id="66" presetID="10" presetClass="exit" presetSubtype="0" fill="hold" grpId="2" nodeType="with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6" grpId="0" animBg="1"/>
      <p:bldP spid="7" grpId="0" animBg="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2A9A7-954B-477D-8FE2-A478CD0C6A0C}"/>
              </a:ext>
            </a:extLst>
          </p:cNvPr>
          <p:cNvPicPr>
            <a:picLocks noChangeAspect="1"/>
          </p:cNvPicPr>
          <p:nvPr/>
        </p:nvPicPr>
        <p:blipFill rotWithShape="1">
          <a:blip r:embed="rId3">
            <a:extLst>
              <a:ext uri="{28A0092B-C50C-407E-A947-70E740481C1C}">
                <a14:useLocalDpi xmlns:a14="http://schemas.microsoft.com/office/drawing/2010/main" val="0"/>
              </a:ext>
            </a:extLst>
          </a:blip>
          <a:srcRect r="25867"/>
          <a:stretch/>
        </p:blipFill>
        <p:spPr>
          <a:xfrm>
            <a:off x="0" y="0"/>
            <a:ext cx="9151350" cy="6858000"/>
          </a:xfrm>
          <a:prstGeom prst="rect">
            <a:avLst/>
          </a:prstGeom>
        </p:spPr>
      </p:pic>
      <p:sp>
        <p:nvSpPr>
          <p:cNvPr id="4" name="Rectangle 4"/>
          <p:cNvSpPr>
            <a:spLocks noChangeArrowheads="1"/>
          </p:cNvSpPr>
          <p:nvPr/>
        </p:nvSpPr>
        <p:spPr bwMode="auto">
          <a:xfrm>
            <a:off x="4114800" y="-76200"/>
            <a:ext cx="5172919"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C00000"/>
                  </a:glow>
                  <a:outerShdw blurRad="76200" dist="50800" dir="5400000" algn="tl" rotWithShape="0">
                    <a:srgbClr val="000000">
                      <a:alpha val="65000"/>
                    </a:srgbClr>
                  </a:outerShdw>
                </a:effectLst>
                <a:latin typeface="Calibri" panose="020F0502020204030204" pitchFamily="34" charset="0"/>
              </a:rPr>
              <a:t>One Minute Warning</a:t>
            </a:r>
            <a:endParaRPr lang="en-US" sz="8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C00000"/>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1828800" y="3557649"/>
            <a:ext cx="2052452" cy="176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6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88900">
                    <a:srgbClr val="FFC000">
                      <a:alpha val="70000"/>
                    </a:srgbClr>
                  </a:glow>
                  <a:outerShdw blurRad="76200" dist="50800" dir="5400000" algn="tl" rotWithShape="0">
                    <a:srgbClr val="000000">
                      <a:alpha val="65000"/>
                    </a:srgbClr>
                  </a:outerShdw>
                </a:effectLst>
                <a:latin typeface="Calibri" panose="020F0502020204030204" pitchFamily="34" charset="0"/>
              </a:rPr>
              <a:t>Ron</a:t>
            </a:r>
          </a:p>
          <a:p>
            <a:pPr algn="ctr" eaLnBrk="1" hangingPunct="1"/>
            <a:r>
              <a:rPr lang="en-US" altLang="en-US" sz="6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FFC000">
                      <a:alpha val="60000"/>
                    </a:srgbClr>
                  </a:glow>
                  <a:outerShdw blurRad="76200" dist="50800" dir="5400000" algn="tl" rotWithShape="0">
                    <a:srgbClr val="000000">
                      <a:alpha val="65000"/>
                    </a:srgbClr>
                  </a:outerShdw>
                </a:effectLst>
                <a:latin typeface="Calibri" panose="020F0502020204030204" pitchFamily="34" charset="0"/>
              </a:rPr>
              <a:t>Bert</a:t>
            </a:r>
          </a:p>
        </p:txBody>
      </p:sp>
      <p:sp>
        <p:nvSpPr>
          <p:cNvPr id="6" name="Rectangle 12"/>
          <p:cNvSpPr>
            <a:spLocks noChangeArrowheads="1"/>
          </p:cNvSpPr>
          <p:nvPr/>
        </p:nvSpPr>
        <p:spPr bwMode="auto">
          <a:xfrm>
            <a:off x="3352800" y="4810496"/>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66FF33">
                      <a:alpha val="70000"/>
                    </a:srgbClr>
                  </a:glow>
                  <a:outerShdw blurRad="76200" dist="50800" dir="5400000" algn="tl" rotWithShape="0">
                    <a:srgbClr val="000000">
                      <a:alpha val="65000"/>
                    </a:srgbClr>
                  </a:outerShdw>
                </a:effectLst>
                <a:latin typeface="Calibri" panose="020F0502020204030204" pitchFamily="34" charset="0"/>
              </a:rPr>
              <a:t>January 5, 2020</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stCondLst>
                                            <p:cond delay="0"/>
                                          </p:stCondLst>
                                        </p:cTn>
                                        <p:tgtEl>
                                          <p:spTgt spid="4"/>
                                        </p:tgtEl>
                                      </p:cBhvr>
                                    </p:animEffect>
                                    <p:anim to="" calcmode="lin" valueType="num">
                                      <p:cBhvr>
                                        <p:cTn id="8" dur="10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10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42" presetClass="path" presetSubtype="0" accel="74000" decel="26000" fill="hold" grpId="3" nodeType="withEffect">
                                  <p:stCondLst>
                                    <p:cond delay="0"/>
                                  </p:stCondLst>
                                  <p:childTnLst>
                                    <p:animMotion origin="layout" path="M -2.5E-6 -3.33333E-6 L -0.64791 1.02616 " pathEditMode="relative" rAng="0" ptsTypes="AA">
                                      <p:cBhvr>
                                        <p:cTn id="11" dur="1000" spd="-100000" fill="hold"/>
                                        <p:tgtEl>
                                          <p:spTgt spid="4"/>
                                        </p:tgtEl>
                                        <p:attrNameLst>
                                          <p:attrName>ppt_x</p:attrName>
                                          <p:attrName>ppt_y</p:attrName>
                                        </p:attrNameLst>
                                      </p:cBhvr>
                                      <p:rCtr x="-32396" y="51296"/>
                                    </p:animMotion>
                                  </p:childTnLst>
                                </p:cTn>
                              </p:par>
                            </p:childTnLst>
                          </p:cTn>
                        </p:par>
                        <p:par>
                          <p:cTn id="12" fill="hold">
                            <p:stCondLst>
                              <p:cond delay="1000"/>
                            </p:stCondLst>
                            <p:childTnLst>
                              <p:par>
                                <p:cTn id="13" presetID="39" presetClass="entr" presetSubtype="0" accel="100000" fill="hold" grpId="0" nodeType="after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39" presetClass="entr" presetSubtype="0" accel="100000" fill="hold" grpId="0" nodeType="afterEffect">
                                  <p:stCondLst>
                                    <p:cond delay="25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3"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4"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0" presetClass="exit" presetSubtype="0" fill="hold" grpId="1" nodeType="clickEffect">
                                  <p:stCondLst>
                                    <p:cond delay="0"/>
                                  </p:stCondLst>
                                  <p:childTnLst>
                                    <p:set>
                                      <p:cBhvr>
                                        <p:cTn id="29" dur="1" fill="hold">
                                          <p:stCondLst>
                                            <p:cond delay="999"/>
                                          </p:stCondLst>
                                        </p:cTn>
                                        <p:tgtEl>
                                          <p:spTgt spid="4"/>
                                        </p:tgtEl>
                                        <p:attrNameLst>
                                          <p:attrName>style.visibility</p:attrName>
                                        </p:attrNameLst>
                                      </p:cBhvr>
                                      <p:to>
                                        <p:strVal val="hidden"/>
                                      </p:to>
                                    </p:set>
                                    <p:animEffect transition="out" filter="dissolve">
                                      <p:cBhvr>
                                        <p:cTn id="30" dur="1000">
                                          <p:stCondLst>
                                            <p:cond delay="0"/>
                                          </p:stCondLst>
                                        </p:cTn>
                                        <p:tgtEl>
                                          <p:spTgt spid="4"/>
                                        </p:tgtEl>
                                      </p:cBhvr>
                                    </p:animEffect>
                                    <p:anim to="" calcmode="lin" valueType="num">
                                      <p:cBhvr>
                                        <p:cTn id="31"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2"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3" presetID="8" presetClass="emph" presetSubtype="0" fill="hold" grpId="4" nodeType="withEffect">
                                  <p:stCondLst>
                                    <p:cond delay="0"/>
                                  </p:stCondLst>
                                  <p:childTnLst>
                                    <p:animRot by="2100000">
                                      <p:cBhvr>
                                        <p:cTn id="34" dur="1000" fill="hold"/>
                                        <p:tgtEl>
                                          <p:spTgt spid="4"/>
                                        </p:tgtEl>
                                        <p:attrNameLst>
                                          <p:attrName>r</p:attrName>
                                        </p:attrNameLst>
                                      </p:cBhvr>
                                    </p:animRot>
                                  </p:childTnLst>
                                </p:cTn>
                              </p:par>
                              <p:par>
                                <p:cTn id="35" presetID="42" presetClass="path" presetSubtype="0" accel="50000" decel="50000" fill="hold" grpId="2" nodeType="withEffect">
                                  <p:stCondLst>
                                    <p:cond delay="0"/>
                                  </p:stCondLst>
                                  <p:childTnLst>
                                    <p:animMotion origin="layout" path="M -2.5E-6 -3.33333E-6 L -0.24114 0.23889 " pathEditMode="relative" rAng="0" ptsTypes="AA">
                                      <p:cBhvr>
                                        <p:cTn id="36" dur="1000" fill="hold"/>
                                        <p:tgtEl>
                                          <p:spTgt spid="4"/>
                                        </p:tgtEl>
                                        <p:attrNameLst>
                                          <p:attrName>ppt_x</p:attrName>
                                          <p:attrName>ppt_y</p:attrName>
                                        </p:attrNameLst>
                                      </p:cBhvr>
                                      <p:rCtr x="-12066" y="11944"/>
                                    </p:animMotion>
                                  </p:childTnLst>
                                </p:cTn>
                              </p:par>
                              <p:par>
                                <p:cTn id="37" presetID="9" presetClass="exit" presetSubtype="0" fill="hold" grpId="1" nodeType="withEffect">
                                  <p:stCondLst>
                                    <p:cond delay="0"/>
                                  </p:stCondLst>
                                  <p:childTnLst>
                                    <p:animEffect transition="out" filter="dissolve">
                                      <p:cBhvr>
                                        <p:cTn id="38" dur="1500"/>
                                        <p:tgtEl>
                                          <p:spTgt spid="5"/>
                                        </p:tgtEl>
                                      </p:cBhvr>
                                    </p:animEffect>
                                    <p:set>
                                      <p:cBhvr>
                                        <p:cTn id="39" dur="1" fill="hold">
                                          <p:stCondLst>
                                            <p:cond delay="1499"/>
                                          </p:stCondLst>
                                        </p:cTn>
                                        <p:tgtEl>
                                          <p:spTgt spid="5"/>
                                        </p:tgtEl>
                                        <p:attrNameLst>
                                          <p:attrName>style.visibility</p:attrName>
                                        </p:attrNameLst>
                                      </p:cBhvr>
                                      <p:to>
                                        <p:strVal val="hidden"/>
                                      </p:to>
                                    </p:set>
                                  </p:childTnLst>
                                </p:cTn>
                              </p:par>
                              <p:par>
                                <p:cTn id="40" presetID="0" presetClass="path" presetSubtype="0" accel="50000" decel="50000" fill="hold" grpId="2" nodeType="withEffect">
                                  <p:stCondLst>
                                    <p:cond delay="500"/>
                                  </p:stCondLst>
                                  <p:childTnLst>
                                    <p:animMotion origin="layout" path="M 3.33333E-6 3.13599E-6 L 3.33333E-6 0.23034 " pathEditMode="relative" rAng="0" ptsTypes="AA">
                                      <p:cBhvr>
                                        <p:cTn id="41" dur="1500" fill="hold"/>
                                        <p:tgtEl>
                                          <p:spTgt spid="5"/>
                                        </p:tgtEl>
                                        <p:attrNameLst>
                                          <p:attrName>ppt_x</p:attrName>
                                          <p:attrName>ppt_y</p:attrName>
                                        </p:attrNameLst>
                                      </p:cBhvr>
                                      <p:rCtr x="0" y="11517"/>
                                    </p:animMotion>
                                  </p:childTnLst>
                                </p:cTn>
                              </p:par>
                              <p:par>
                                <p:cTn id="42" presetID="31" presetClass="exit" presetSubtype="0" fill="hold" grpId="1" nodeType="withEffect">
                                  <p:stCondLst>
                                    <p:cond delay="125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42" presetClass="path" presetSubtype="0" accel="50000" decel="50000" fill="hold" grpId="2" nodeType="withEffect">
                                  <p:stCondLst>
                                    <p:cond delay="1250"/>
                                  </p:stCondLst>
                                  <p:childTnLst>
                                    <p:animMotion origin="layout" path="M -3.33333E-6 3.33333E-6 L -0.55295 0.04236 " pathEditMode="relative" rAng="0" ptsTypes="AA">
                                      <p:cBhvr>
                                        <p:cTn id="49" dur="1000" fill="hold"/>
                                        <p:tgtEl>
                                          <p:spTgt spid="6"/>
                                        </p:tgtEl>
                                        <p:attrNameLst>
                                          <p:attrName>ppt_x</p:attrName>
                                          <p:attrName>ppt_y</p:attrName>
                                        </p:attrNameLst>
                                      </p:cBhvr>
                                      <p:rCtr x="-27656" y="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A136D5-75AD-4F3A-B493-5A9CA7B8F04C}"/>
              </a:ext>
            </a:extLst>
          </p:cNvPr>
          <p:cNvPicPr>
            <a:picLocks noChangeAspect="1"/>
          </p:cNvPicPr>
          <p:nvPr/>
        </p:nvPicPr>
        <p:blipFill rotWithShape="1">
          <a:blip r:embed="rId3">
            <a:extLst>
              <a:ext uri="{28A0092B-C50C-407E-A947-70E740481C1C}">
                <a14:useLocalDpi xmlns:a14="http://schemas.microsoft.com/office/drawing/2010/main" val="0"/>
              </a:ext>
            </a:extLst>
          </a:blip>
          <a:srcRect l="21465" r="3783"/>
          <a:stretch/>
        </p:blipFill>
        <p:spPr>
          <a:xfrm>
            <a:off x="0" y="-215900"/>
            <a:ext cx="9144000" cy="6858000"/>
          </a:xfrm>
          <a:prstGeom prst="rect">
            <a:avLst/>
          </a:prstGeom>
        </p:spPr>
      </p:pic>
      <p:sp>
        <p:nvSpPr>
          <p:cNvPr id="5" name="Title 1">
            <a:extLst>
              <a:ext uri="{FF2B5EF4-FFF2-40B4-BE49-F238E27FC236}">
                <a16:creationId xmlns:a16="http://schemas.microsoft.com/office/drawing/2014/main" id="{C74EA509-3B66-4C03-A3CD-7AE5791EFF1E}"/>
              </a:ext>
            </a:extLst>
          </p:cNvPr>
          <p:cNvSpPr txBox="1">
            <a:spLocks/>
          </p:cNvSpPr>
          <p:nvPr/>
        </p:nvSpPr>
        <p:spPr>
          <a:xfrm>
            <a:off x="6889416" y="462106"/>
            <a:ext cx="1377108" cy="7236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warn</a:t>
            </a:r>
          </a:p>
        </p:txBody>
      </p:sp>
      <p:sp>
        <p:nvSpPr>
          <p:cNvPr id="3074" name="Rectangle 2"/>
          <p:cNvSpPr>
            <a:spLocks noGrp="1" noChangeArrowheads="1"/>
          </p:cNvSpPr>
          <p:nvPr>
            <p:ph type="title"/>
          </p:nvPr>
        </p:nvSpPr>
        <p:spPr>
          <a:xfrm>
            <a:off x="286439" y="274638"/>
            <a:ext cx="8400361"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we exhort you, brethren, warn those who are unruly, comfort the fainthearted, uphold the weak, be patient with all. See that no one renders evil for evil to anyone, but always pursue what is good both for yourselves and for all. Rejoice always, pray without ceasing, in everything give thanks;          for this is the will of God in Christ Jesus for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5:14-18 </a:t>
            </a:r>
            <a:r>
              <a:rPr lang="en-US" altLang="en-US" sz="3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B6CF40AA-8C20-458D-8A76-FACC3820DEC5}"/>
              </a:ext>
            </a:extLst>
          </p:cNvPr>
          <p:cNvSpPr txBox="1">
            <a:spLocks noChangeArrowheads="1"/>
          </p:cNvSpPr>
          <p:nvPr/>
        </p:nvSpPr>
        <p:spPr bwMode="auto">
          <a:xfrm>
            <a:off x="397275" y="524020"/>
            <a:ext cx="8400361" cy="564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will of God in Christ Jesus for you:</a:t>
            </a:r>
          </a:p>
          <a:p>
            <a:pPr algn="l" eaLnBrk="1" hangingPunct="1"/>
            <a:endParaRPr lang="en-US" altLang="en-US" sz="1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comfort the fainthearted</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uphold the weak</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be patient with all</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no one renders evil for evil </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always pursue what is good for all</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Rejoice always</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pray without ceasing</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in everything give thanks</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657D563-D614-4647-92DF-2D96E332C534}"/>
              </a:ext>
            </a:extLst>
          </p:cNvPr>
          <p:cNvSpPr txBox="1">
            <a:spLocks noChangeArrowheads="1"/>
          </p:cNvSpPr>
          <p:nvPr/>
        </p:nvSpPr>
        <p:spPr bwMode="auto">
          <a:xfrm>
            <a:off x="5414056" y="1037886"/>
            <a:ext cx="2654852"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comfort the</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574A770-345B-417D-A126-57E9584FC677}"/>
              </a:ext>
            </a:extLst>
          </p:cNvPr>
          <p:cNvSpPr txBox="1">
            <a:spLocks noChangeArrowheads="1"/>
          </p:cNvSpPr>
          <p:nvPr/>
        </p:nvSpPr>
        <p:spPr bwMode="auto">
          <a:xfrm>
            <a:off x="848973" y="1618458"/>
            <a:ext cx="2930623"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fainthearted</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5123DA8-7769-4445-8EF6-AF93623FF80C}"/>
              </a:ext>
            </a:extLst>
          </p:cNvPr>
          <p:cNvSpPr txBox="1">
            <a:spLocks noChangeArrowheads="1"/>
          </p:cNvSpPr>
          <p:nvPr/>
        </p:nvSpPr>
        <p:spPr bwMode="auto">
          <a:xfrm>
            <a:off x="3696152" y="1618683"/>
            <a:ext cx="3598281"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uphold the weak</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82ECE9FE-B43F-4C48-ADE8-4CA7EBAF9588}"/>
              </a:ext>
            </a:extLst>
          </p:cNvPr>
          <p:cNvSpPr txBox="1">
            <a:spLocks noChangeArrowheads="1"/>
          </p:cNvSpPr>
          <p:nvPr/>
        </p:nvSpPr>
        <p:spPr bwMode="auto">
          <a:xfrm>
            <a:off x="7209064" y="1618457"/>
            <a:ext cx="913138"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5CF1C143-EF16-44DA-9957-0CE8AB61AF0E}"/>
              </a:ext>
            </a:extLst>
          </p:cNvPr>
          <p:cNvSpPr txBox="1">
            <a:spLocks noChangeArrowheads="1"/>
          </p:cNvSpPr>
          <p:nvPr/>
        </p:nvSpPr>
        <p:spPr bwMode="auto">
          <a:xfrm>
            <a:off x="282688" y="2199481"/>
            <a:ext cx="3366052"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patient with all</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0183584A-3D24-481E-A401-47B4275A7B82}"/>
              </a:ext>
            </a:extLst>
          </p:cNvPr>
          <p:cNvSpPr txBox="1">
            <a:spLocks noChangeArrowheads="1"/>
          </p:cNvSpPr>
          <p:nvPr/>
        </p:nvSpPr>
        <p:spPr bwMode="auto">
          <a:xfrm>
            <a:off x="5351236" y="2201635"/>
            <a:ext cx="3322509"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no one renders</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A3743DD2-4EDE-4D7D-91CF-C9B1493D47C2}"/>
              </a:ext>
            </a:extLst>
          </p:cNvPr>
          <p:cNvSpPr txBox="1">
            <a:spLocks noChangeArrowheads="1"/>
          </p:cNvSpPr>
          <p:nvPr/>
        </p:nvSpPr>
        <p:spPr bwMode="auto">
          <a:xfrm>
            <a:off x="904648" y="2782208"/>
            <a:ext cx="2625823"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evil for evil</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C7417100-0A6E-40DA-8303-00706B992583}"/>
              </a:ext>
            </a:extLst>
          </p:cNvPr>
          <p:cNvSpPr txBox="1">
            <a:spLocks noChangeArrowheads="1"/>
          </p:cNvSpPr>
          <p:nvPr/>
        </p:nvSpPr>
        <p:spPr bwMode="auto">
          <a:xfrm>
            <a:off x="6282305" y="2779600"/>
            <a:ext cx="1798509"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always</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A02D9C3E-5AF9-41AD-9C06-1D851EF735BC}"/>
              </a:ext>
            </a:extLst>
          </p:cNvPr>
          <p:cNvSpPr txBox="1">
            <a:spLocks noChangeArrowheads="1"/>
          </p:cNvSpPr>
          <p:nvPr/>
        </p:nvSpPr>
        <p:spPr bwMode="auto">
          <a:xfrm>
            <a:off x="249350" y="3360171"/>
            <a:ext cx="4483653"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pursue what is good</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B6EE8B89-A1FF-4A1D-A5DB-C123E6A04EFD}"/>
              </a:ext>
            </a:extLst>
          </p:cNvPr>
          <p:cNvSpPr txBox="1">
            <a:spLocks noChangeArrowheads="1"/>
          </p:cNvSpPr>
          <p:nvPr/>
        </p:nvSpPr>
        <p:spPr bwMode="auto">
          <a:xfrm>
            <a:off x="1154000" y="3935981"/>
            <a:ext cx="1508223"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 all</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F98D0CA0-E6D0-4477-B573-A2865698B448}"/>
              </a:ext>
            </a:extLst>
          </p:cNvPr>
          <p:cNvSpPr txBox="1">
            <a:spLocks noChangeArrowheads="1"/>
          </p:cNvSpPr>
          <p:nvPr/>
        </p:nvSpPr>
        <p:spPr bwMode="auto">
          <a:xfrm>
            <a:off x="2573791" y="3936206"/>
            <a:ext cx="3264452"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Rejoice always</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3AF8488E-EC1F-438B-89CE-E4C151F3F349}"/>
              </a:ext>
            </a:extLst>
          </p:cNvPr>
          <p:cNvSpPr txBox="1">
            <a:spLocks noChangeArrowheads="1"/>
          </p:cNvSpPr>
          <p:nvPr/>
        </p:nvSpPr>
        <p:spPr bwMode="auto">
          <a:xfrm>
            <a:off x="5680301" y="3938587"/>
            <a:ext cx="3061252"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pray without</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1FC11499-FC7E-4147-B2A2-305125C640BE}"/>
              </a:ext>
            </a:extLst>
          </p:cNvPr>
          <p:cNvSpPr txBox="1">
            <a:spLocks noChangeArrowheads="1"/>
          </p:cNvSpPr>
          <p:nvPr/>
        </p:nvSpPr>
        <p:spPr bwMode="auto">
          <a:xfrm>
            <a:off x="808036" y="4514397"/>
            <a:ext cx="1972681"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ceasing</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8298D14C-54FC-466B-A624-6ED07DFFA953}"/>
              </a:ext>
            </a:extLst>
          </p:cNvPr>
          <p:cNvSpPr txBox="1">
            <a:spLocks noChangeArrowheads="1"/>
          </p:cNvSpPr>
          <p:nvPr/>
        </p:nvSpPr>
        <p:spPr bwMode="auto">
          <a:xfrm>
            <a:off x="2558257" y="4517231"/>
            <a:ext cx="5436152"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 everything give thanks</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F90A93E-D191-4217-9250-84B7E0290274}"/>
              </a:ext>
            </a:extLst>
          </p:cNvPr>
          <p:cNvSpPr txBox="1">
            <a:spLocks noChangeArrowheads="1"/>
          </p:cNvSpPr>
          <p:nvPr/>
        </p:nvSpPr>
        <p:spPr bwMode="auto">
          <a:xfrm>
            <a:off x="1117600" y="5680075"/>
            <a:ext cx="1813023"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 you</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3FCC3CF-8530-43E3-A703-0321ABF9C88F}"/>
              </a:ext>
            </a:extLst>
          </p:cNvPr>
          <p:cNvSpPr txBox="1">
            <a:spLocks noChangeArrowheads="1"/>
          </p:cNvSpPr>
          <p:nvPr/>
        </p:nvSpPr>
        <p:spPr bwMode="auto">
          <a:xfrm>
            <a:off x="2303235" y="5096895"/>
            <a:ext cx="6326967"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will of God in Christ Jesus</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27758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8" presetClass="emph" presetSubtype="0" fill="hold" grpId="1" nodeType="withEffect">
                                  <p:stCondLst>
                                    <p:cond delay="0"/>
                                  </p:stCondLst>
                                  <p:childTnLst>
                                    <p:set>
                                      <p:cBhvr override="childStyle">
                                        <p:cTn id="14" dur="500" fill="hold"/>
                                        <p:tgtEl>
                                          <p:spTgt spid="5"/>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5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5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5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5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5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5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25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250"/>
                                        <p:tgtEl>
                                          <p:spTgt spid="2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250"/>
                                        <p:tgtEl>
                                          <p:spTgt spid="22"/>
                                        </p:tgtEl>
                                      </p:cBhvr>
                                    </p:animEffect>
                                  </p:childTnLst>
                                </p:cTn>
                              </p:par>
                              <p:par>
                                <p:cTn id="65" presetID="42" presetClass="path" presetSubtype="0" accel="50000" decel="50000" fill="hold" grpId="1" nodeType="withEffect">
                                  <p:stCondLst>
                                    <p:cond delay="0"/>
                                  </p:stCondLst>
                                  <p:childTnLst>
                                    <p:animMotion origin="layout" path="M -3.05556E-6 2.96296E-6 L -0.22326 -0.65556 " pathEditMode="relative" rAng="0" ptsTypes="AA">
                                      <p:cBhvr>
                                        <p:cTn id="66" dur="2000" fill="hold"/>
                                        <p:tgtEl>
                                          <p:spTgt spid="7"/>
                                        </p:tgtEl>
                                        <p:attrNameLst>
                                          <p:attrName>ppt_x</p:attrName>
                                          <p:attrName>ppt_y</p:attrName>
                                        </p:attrNameLst>
                                      </p:cBhvr>
                                      <p:rCtr x="-11163" y="-32778"/>
                                    </p:animMotion>
                                  </p:childTnLst>
                                </p:cTn>
                              </p:par>
                              <p:par>
                                <p:cTn id="67" presetID="42" presetClass="path" presetSubtype="0" accel="50000" decel="50000" fill="hold" grpId="1" nodeType="withEffect">
                                  <p:stCondLst>
                                    <p:cond delay="0"/>
                                  </p:stCondLst>
                                  <p:childTnLst>
                                    <p:animMotion origin="layout" path="M -4.16667E-6 -7.40741E-7 L 0.56476 -0.74005 " pathEditMode="relative" rAng="0" ptsTypes="AA">
                                      <p:cBhvr>
                                        <p:cTn id="68" dur="2000" fill="hold"/>
                                        <p:tgtEl>
                                          <p:spTgt spid="8"/>
                                        </p:tgtEl>
                                        <p:attrNameLst>
                                          <p:attrName>ppt_x</p:attrName>
                                          <p:attrName>ppt_y</p:attrName>
                                        </p:attrNameLst>
                                      </p:cBhvr>
                                      <p:rCtr x="28229" y="-37014"/>
                                    </p:animMotion>
                                  </p:childTnLst>
                                </p:cTn>
                              </p:par>
                              <p:par>
                                <p:cTn id="69" presetID="42" presetClass="path" presetSubtype="0" accel="50000" decel="50000" fill="hold" grpId="1" nodeType="withEffect">
                                  <p:stCondLst>
                                    <p:cond delay="0"/>
                                  </p:stCondLst>
                                  <p:childTnLst>
                                    <p:animMotion origin="layout" path="M -2.77778E-6 1.11111E-6 L -0.4158 0.04583 " pathEditMode="relative" rAng="0" ptsTypes="AA">
                                      <p:cBhvr>
                                        <p:cTn id="70" dur="2000" fill="hold"/>
                                        <p:tgtEl>
                                          <p:spTgt spid="9"/>
                                        </p:tgtEl>
                                        <p:attrNameLst>
                                          <p:attrName>ppt_x</p:attrName>
                                          <p:attrName>ppt_y</p:attrName>
                                        </p:attrNameLst>
                                      </p:cBhvr>
                                      <p:rCtr x="-20799" y="2292"/>
                                    </p:animMotion>
                                  </p:childTnLst>
                                </p:cTn>
                              </p:par>
                              <p:par>
                                <p:cTn id="71" presetID="42" presetClass="path" presetSubtype="0" accel="50000" decel="50000" fill="hold" grpId="1" nodeType="withEffect">
                                  <p:stCondLst>
                                    <p:cond delay="0"/>
                                  </p:stCondLst>
                                  <p:childTnLst>
                                    <p:animMotion origin="layout" path="M 5E-6 -1.11111E-6 L 0.34844 -0.03958 " pathEditMode="relative" rAng="0" ptsTypes="AA">
                                      <p:cBhvr>
                                        <p:cTn id="72" dur="2000" fill="hold"/>
                                        <p:tgtEl>
                                          <p:spTgt spid="10"/>
                                        </p:tgtEl>
                                        <p:attrNameLst>
                                          <p:attrName>ppt_x</p:attrName>
                                          <p:attrName>ppt_y</p:attrName>
                                        </p:attrNameLst>
                                      </p:cBhvr>
                                      <p:rCtr x="17413" y="-1991"/>
                                    </p:animMotion>
                                  </p:childTnLst>
                                </p:cTn>
                              </p:par>
                              <p:par>
                                <p:cTn id="73" presetID="42" presetClass="path" presetSubtype="0" accel="50000" decel="50000" fill="hold" grpId="1" nodeType="withEffect">
                                  <p:stCondLst>
                                    <p:cond delay="0"/>
                                  </p:stCondLst>
                                  <p:childTnLst>
                                    <p:animMotion origin="layout" path="M 1.94444E-6 -1.11111E-6 L -0.22465 0.04514 " pathEditMode="relative" rAng="0" ptsTypes="AA">
                                      <p:cBhvr>
                                        <p:cTn id="74" dur="2000" fill="hold"/>
                                        <p:tgtEl>
                                          <p:spTgt spid="11"/>
                                        </p:tgtEl>
                                        <p:attrNameLst>
                                          <p:attrName>ppt_x</p:attrName>
                                          <p:attrName>ppt_y</p:attrName>
                                        </p:attrNameLst>
                                      </p:cBhvr>
                                      <p:rCtr x="-11233" y="2245"/>
                                    </p:animMotion>
                                  </p:childTnLst>
                                </p:cTn>
                              </p:par>
                              <p:par>
                                <p:cTn id="75" presetID="42" presetClass="path" presetSubtype="0" accel="50000" decel="50000" fill="hold" grpId="1" nodeType="withEffect">
                                  <p:stCondLst>
                                    <p:cond delay="0"/>
                                  </p:stCondLst>
                                  <p:childTnLst>
                                    <p:animMotion origin="layout" path="M -4.44444E-6 -1.11111E-6 L -0.61927 0.12894 " pathEditMode="relative" rAng="0" ptsTypes="AA">
                                      <p:cBhvr>
                                        <p:cTn id="76" dur="2000" fill="hold"/>
                                        <p:tgtEl>
                                          <p:spTgt spid="12"/>
                                        </p:tgtEl>
                                        <p:attrNameLst>
                                          <p:attrName>ppt_x</p:attrName>
                                          <p:attrName>ppt_y</p:attrName>
                                        </p:attrNameLst>
                                      </p:cBhvr>
                                      <p:rCtr x="-30972" y="6435"/>
                                    </p:animMotion>
                                  </p:childTnLst>
                                </p:cTn>
                              </p:par>
                              <p:par>
                                <p:cTn id="77" presetID="42" presetClass="path" presetSubtype="0" accel="50000" decel="50000" fill="hold" grpId="1" nodeType="withEffect">
                                  <p:stCondLst>
                                    <p:cond delay="0"/>
                                  </p:stCondLst>
                                  <p:childTnLst>
                                    <p:animMotion origin="layout" path="M -5.55556E-7 -3.33333E-6 L 0.21059 0.04445 " pathEditMode="relative" rAng="0" ptsTypes="AA">
                                      <p:cBhvr>
                                        <p:cTn id="78" dur="2000" fill="hold"/>
                                        <p:tgtEl>
                                          <p:spTgt spid="13"/>
                                        </p:tgtEl>
                                        <p:attrNameLst>
                                          <p:attrName>ppt_x</p:attrName>
                                          <p:attrName>ppt_y</p:attrName>
                                        </p:attrNameLst>
                                      </p:cBhvr>
                                      <p:rCtr x="10521" y="2222"/>
                                    </p:animMotion>
                                  </p:childTnLst>
                                </p:cTn>
                              </p:par>
                              <p:par>
                                <p:cTn id="79" presetID="42" presetClass="path" presetSubtype="0" accel="50000" decel="50000" fill="hold" grpId="1" nodeType="withEffect">
                                  <p:stCondLst>
                                    <p:cond delay="0"/>
                                  </p:stCondLst>
                                  <p:childTnLst>
                                    <p:animMotion origin="layout" path="M -2.77778E-7 -4.81481E-6 L -0.40903 0.12825 " pathEditMode="relative" rAng="0" ptsTypes="AA">
                                      <p:cBhvr>
                                        <p:cTn id="80" dur="2000" fill="hold"/>
                                        <p:tgtEl>
                                          <p:spTgt spid="14"/>
                                        </p:tgtEl>
                                        <p:attrNameLst>
                                          <p:attrName>ppt_x</p:attrName>
                                          <p:attrName>ppt_y</p:attrName>
                                        </p:attrNameLst>
                                      </p:cBhvr>
                                      <p:rCtr x="-20451" y="6412"/>
                                    </p:animMotion>
                                  </p:childTnLst>
                                </p:cTn>
                              </p:par>
                              <p:par>
                                <p:cTn id="81" presetID="42" presetClass="path" presetSubtype="0" accel="50000" decel="50000" fill="hold" grpId="1" nodeType="withEffect">
                                  <p:stCondLst>
                                    <p:cond delay="0"/>
                                  </p:stCondLst>
                                  <p:childTnLst>
                                    <p:animMotion origin="layout" path="M -4.72222E-6 2.96296E-6 L 0.41459 0.04398 " pathEditMode="relative" rAng="0" ptsTypes="AA">
                                      <p:cBhvr>
                                        <p:cTn id="82" dur="2000" fill="hold"/>
                                        <p:tgtEl>
                                          <p:spTgt spid="15"/>
                                        </p:tgtEl>
                                        <p:attrNameLst>
                                          <p:attrName>ppt_x</p:attrName>
                                          <p:attrName>ppt_y</p:attrName>
                                        </p:attrNameLst>
                                      </p:cBhvr>
                                      <p:rCtr x="20729" y="2199"/>
                                    </p:animMotion>
                                  </p:childTnLst>
                                </p:cTn>
                              </p:par>
                              <p:par>
                                <p:cTn id="83" presetID="42" presetClass="path" presetSubtype="0" accel="50000" decel="50000" fill="hold" grpId="1" nodeType="withEffect">
                                  <p:stCondLst>
                                    <p:cond delay="0"/>
                                  </p:stCondLst>
                                  <p:childTnLst>
                                    <p:animMotion origin="layout" path="M -3.05556E-6 -4.07407E-6 L -0.5184 0.12894 " pathEditMode="relative" rAng="0" ptsTypes="AA">
                                      <p:cBhvr>
                                        <p:cTn id="84" dur="2000" fill="hold"/>
                                        <p:tgtEl>
                                          <p:spTgt spid="16"/>
                                        </p:tgtEl>
                                        <p:attrNameLst>
                                          <p:attrName>ppt_x</p:attrName>
                                          <p:attrName>ppt_y</p:attrName>
                                        </p:attrNameLst>
                                      </p:cBhvr>
                                      <p:rCtr x="-25920" y="6435"/>
                                    </p:animMotion>
                                  </p:childTnLst>
                                </p:cTn>
                              </p:par>
                              <p:par>
                                <p:cTn id="85" presetID="42" presetClass="path" presetSubtype="0" accel="50000" decel="50000" fill="hold" grpId="1" nodeType="withEffect">
                                  <p:stCondLst>
                                    <p:cond delay="0"/>
                                  </p:stCondLst>
                                  <p:childTnLst>
                                    <p:animMotion origin="layout" path="M 4.16667E-6 3.7037E-6 L 0.30312 0.04398 " pathEditMode="relative" rAng="0" ptsTypes="AA">
                                      <p:cBhvr>
                                        <p:cTn id="86" dur="2000" fill="hold"/>
                                        <p:tgtEl>
                                          <p:spTgt spid="17"/>
                                        </p:tgtEl>
                                        <p:attrNameLst>
                                          <p:attrName>ppt_x</p:attrName>
                                          <p:attrName>ppt_y</p:attrName>
                                        </p:attrNameLst>
                                      </p:cBhvr>
                                      <p:rCtr x="15156" y="2199"/>
                                    </p:animMotion>
                                  </p:childTnLst>
                                </p:cTn>
                              </p:par>
                              <p:par>
                                <p:cTn id="87" presetID="42" presetClass="path" presetSubtype="0" accel="50000" decel="50000" fill="hold" grpId="1" nodeType="withEffect">
                                  <p:stCondLst>
                                    <p:cond delay="0"/>
                                  </p:stCondLst>
                                  <p:childTnLst>
                                    <p:animMotion origin="layout" path="M -5.55556E-7 -4.07407E-6 L 0.66441 -0.03981 " pathEditMode="relative" rAng="0" ptsTypes="AA">
                                      <p:cBhvr>
                                        <p:cTn id="88" dur="2000" fill="hold"/>
                                        <p:tgtEl>
                                          <p:spTgt spid="18"/>
                                        </p:tgtEl>
                                        <p:attrNameLst>
                                          <p:attrName>ppt_x</p:attrName>
                                          <p:attrName>ppt_y</p:attrName>
                                        </p:attrNameLst>
                                      </p:cBhvr>
                                      <p:rCtr x="33212" y="-1991"/>
                                    </p:animMotion>
                                  </p:childTnLst>
                                </p:cTn>
                              </p:par>
                              <p:par>
                                <p:cTn id="89" presetID="42" presetClass="path" presetSubtype="0" accel="50000" decel="50000" fill="hold" grpId="1" nodeType="withEffect">
                                  <p:stCondLst>
                                    <p:cond delay="0"/>
                                  </p:stCondLst>
                                  <p:childTnLst>
                                    <p:animMotion origin="layout" path="M 4.16667E-6 -4.07407E-6 L -0.10695 0.04468 " pathEditMode="relative" rAng="0" ptsTypes="AA">
                                      <p:cBhvr>
                                        <p:cTn id="90" dur="2000" fill="hold"/>
                                        <p:tgtEl>
                                          <p:spTgt spid="19"/>
                                        </p:tgtEl>
                                        <p:attrNameLst>
                                          <p:attrName>ppt_x</p:attrName>
                                          <p:attrName>ppt_y</p:attrName>
                                        </p:attrNameLst>
                                      </p:cBhvr>
                                      <p:rCtr x="-5347" y="2222"/>
                                    </p:animMotion>
                                  </p:childTnLst>
                                </p:cTn>
                              </p:par>
                              <p:par>
                                <p:cTn id="91" presetID="42" presetClass="path" presetSubtype="0" accel="50000" decel="50000" fill="hold" grpId="1" nodeType="withEffect">
                                  <p:stCondLst>
                                    <p:cond delay="0"/>
                                  </p:stCondLst>
                                  <p:childTnLst>
                                    <p:animMotion origin="layout" path="M -1.66667E-6 4.44444E-6 L -0.45521 0.12916 " pathEditMode="relative" rAng="0" ptsTypes="AA">
                                      <p:cBhvr>
                                        <p:cTn id="92" dur="2000" fill="hold"/>
                                        <p:tgtEl>
                                          <p:spTgt spid="20"/>
                                        </p:tgtEl>
                                        <p:attrNameLst>
                                          <p:attrName>ppt_x</p:attrName>
                                          <p:attrName>ppt_y</p:attrName>
                                        </p:attrNameLst>
                                      </p:cBhvr>
                                      <p:rCtr x="-22760" y="6458"/>
                                    </p:animMotion>
                                  </p:childTnLst>
                                </p:cTn>
                              </p:par>
                              <p:par>
                                <p:cTn id="93" presetID="42" presetClass="path" presetSubtype="0" accel="50000" decel="50000" fill="hold" grpId="1" nodeType="withEffect">
                                  <p:stCondLst>
                                    <p:cond delay="0"/>
                                  </p:stCondLst>
                                  <p:childTnLst>
                                    <p:animMotion origin="layout" path="M -5.55556E-7 -3.33333E-6 L 0.37257 0.04468 " pathEditMode="relative" rAng="0" ptsTypes="AA">
                                      <p:cBhvr>
                                        <p:cTn id="94" dur="2000" fill="hold"/>
                                        <p:tgtEl>
                                          <p:spTgt spid="21"/>
                                        </p:tgtEl>
                                        <p:attrNameLst>
                                          <p:attrName>ppt_x</p:attrName>
                                          <p:attrName>ppt_y</p:attrName>
                                        </p:attrNameLst>
                                      </p:cBhvr>
                                      <p:rCtr x="18628" y="2222"/>
                                    </p:animMotion>
                                  </p:childTnLst>
                                </p:cTn>
                              </p:par>
                              <p:par>
                                <p:cTn id="95" presetID="42" presetClass="path" presetSubtype="0" accel="50000" decel="50000" fill="hold" grpId="1" nodeType="withEffect">
                                  <p:stCondLst>
                                    <p:cond delay="0"/>
                                  </p:stCondLst>
                                  <p:childTnLst>
                                    <p:animMotion origin="layout" path="M -3.33333E-6 3.7037E-6 L -0.11128 0.1287 " pathEditMode="relative" rAng="0" ptsTypes="AA">
                                      <p:cBhvr>
                                        <p:cTn id="96" dur="2000" fill="hold"/>
                                        <p:tgtEl>
                                          <p:spTgt spid="22"/>
                                        </p:tgtEl>
                                        <p:attrNameLst>
                                          <p:attrName>ppt_x</p:attrName>
                                          <p:attrName>ppt_y</p:attrName>
                                        </p:attrNameLst>
                                      </p:cBhvr>
                                      <p:rCtr x="-5573" y="6435"/>
                                    </p:animMotion>
                                  </p:childTnLst>
                                </p:cTn>
                              </p:par>
                              <p:par>
                                <p:cTn id="97" presetID="10" presetClass="exit" presetSubtype="0" fill="hold" grpId="1" nodeType="withEffect">
                                  <p:stCondLst>
                                    <p:cond delay="0"/>
                                  </p:stCondLst>
                                  <p:childTnLst>
                                    <p:animEffect transition="out" filter="fade">
                                      <p:cBhvr>
                                        <p:cTn id="98" dur="1250"/>
                                        <p:tgtEl>
                                          <p:spTgt spid="3074"/>
                                        </p:tgtEl>
                                      </p:cBhvr>
                                    </p:animEffect>
                                    <p:set>
                                      <p:cBhvr>
                                        <p:cTn id="99" dur="1" fill="hold">
                                          <p:stCondLst>
                                            <p:cond delay="1249"/>
                                          </p:stCondLst>
                                        </p:cTn>
                                        <p:tgtEl>
                                          <p:spTgt spid="3074"/>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5"/>
                                        </p:tgtEl>
                                      </p:cBhvr>
                                    </p:animEffect>
                                    <p:set>
                                      <p:cBhvr>
                                        <p:cTn id="102" dur="1" fill="hold">
                                          <p:stCondLst>
                                            <p:cond delay="499"/>
                                          </p:stCondLst>
                                        </p:cTn>
                                        <p:tgtEl>
                                          <p:spTgt spid="5"/>
                                        </p:tgtEl>
                                        <p:attrNameLst>
                                          <p:attrName>style.visibility</p:attrName>
                                        </p:attrNameLst>
                                      </p:cBhvr>
                                      <p:to>
                                        <p:strVal val="hidden"/>
                                      </p:to>
                                    </p:set>
                                  </p:childTnLst>
                                </p:cTn>
                              </p:par>
                            </p:childTnLst>
                          </p:cTn>
                        </p:par>
                        <p:par>
                          <p:cTn id="103" fill="hold">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6"/>
                                        </p:tgtEl>
                                        <p:attrNameLst>
                                          <p:attrName>style.visibility</p:attrName>
                                        </p:attrNameLst>
                                      </p:cBhvr>
                                      <p:to>
                                        <p:strVal val="visible"/>
                                      </p:to>
                                    </p:set>
                                    <p:animEffect transition="in" filter="fade">
                                      <p:cBhvr>
                                        <p:cTn id="106" dur="250"/>
                                        <p:tgtEl>
                                          <p:spTgt spid="6"/>
                                        </p:tgtEl>
                                      </p:cBhvr>
                                    </p:animEffect>
                                  </p:childTnLst>
                                </p:cTn>
                              </p:par>
                              <p:par>
                                <p:cTn id="107" presetID="10" presetClass="exit" presetSubtype="0" fill="hold" grpId="2" nodeType="withEffect">
                                  <p:stCondLst>
                                    <p:cond delay="0"/>
                                  </p:stCondLst>
                                  <p:childTnLst>
                                    <p:animEffect transition="out" filter="fade">
                                      <p:cBhvr>
                                        <p:cTn id="108" dur="500"/>
                                        <p:tgtEl>
                                          <p:spTgt spid="7"/>
                                        </p:tgtEl>
                                      </p:cBhvr>
                                    </p:animEffect>
                                    <p:set>
                                      <p:cBhvr>
                                        <p:cTn id="109" dur="1" fill="hold">
                                          <p:stCondLst>
                                            <p:cond delay="499"/>
                                          </p:stCondLst>
                                        </p:cTn>
                                        <p:tgtEl>
                                          <p:spTgt spid="7"/>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8"/>
                                        </p:tgtEl>
                                      </p:cBhvr>
                                    </p:animEffect>
                                    <p:set>
                                      <p:cBhvr>
                                        <p:cTn id="112" dur="1" fill="hold">
                                          <p:stCondLst>
                                            <p:cond delay="499"/>
                                          </p:stCondLst>
                                        </p:cTn>
                                        <p:tgtEl>
                                          <p:spTgt spid="8"/>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9"/>
                                        </p:tgtEl>
                                      </p:cBhvr>
                                    </p:animEffect>
                                    <p:set>
                                      <p:cBhvr>
                                        <p:cTn id="115" dur="1" fill="hold">
                                          <p:stCondLst>
                                            <p:cond delay="499"/>
                                          </p:stCondLst>
                                        </p:cTn>
                                        <p:tgtEl>
                                          <p:spTgt spid="9"/>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12"/>
                                        </p:tgtEl>
                                      </p:cBhvr>
                                    </p:animEffect>
                                    <p:set>
                                      <p:cBhvr>
                                        <p:cTn id="124" dur="1" fill="hold">
                                          <p:stCondLst>
                                            <p:cond delay="499"/>
                                          </p:stCondLst>
                                        </p:cTn>
                                        <p:tgtEl>
                                          <p:spTgt spid="12"/>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13"/>
                                        </p:tgtEl>
                                      </p:cBhvr>
                                    </p:animEffect>
                                    <p:set>
                                      <p:cBhvr>
                                        <p:cTn id="127" dur="1" fill="hold">
                                          <p:stCondLst>
                                            <p:cond delay="499"/>
                                          </p:stCondLst>
                                        </p:cTn>
                                        <p:tgtEl>
                                          <p:spTgt spid="13"/>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500"/>
                                        <p:tgtEl>
                                          <p:spTgt spid="14"/>
                                        </p:tgtEl>
                                      </p:cBhvr>
                                    </p:animEffect>
                                    <p:set>
                                      <p:cBhvr>
                                        <p:cTn id="130" dur="1" fill="hold">
                                          <p:stCondLst>
                                            <p:cond delay="499"/>
                                          </p:stCondLst>
                                        </p:cTn>
                                        <p:tgtEl>
                                          <p:spTgt spid="14"/>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15"/>
                                        </p:tgtEl>
                                      </p:cBhvr>
                                    </p:animEffect>
                                    <p:set>
                                      <p:cBhvr>
                                        <p:cTn id="133" dur="1" fill="hold">
                                          <p:stCondLst>
                                            <p:cond delay="499"/>
                                          </p:stCondLst>
                                        </p:cTn>
                                        <p:tgtEl>
                                          <p:spTgt spid="15"/>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16"/>
                                        </p:tgtEl>
                                      </p:cBhvr>
                                    </p:animEffect>
                                    <p:set>
                                      <p:cBhvr>
                                        <p:cTn id="136" dur="1" fill="hold">
                                          <p:stCondLst>
                                            <p:cond delay="499"/>
                                          </p:stCondLst>
                                        </p:cTn>
                                        <p:tgtEl>
                                          <p:spTgt spid="16"/>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500"/>
                                        <p:tgtEl>
                                          <p:spTgt spid="17"/>
                                        </p:tgtEl>
                                      </p:cBhvr>
                                    </p:animEffect>
                                    <p:set>
                                      <p:cBhvr>
                                        <p:cTn id="139" dur="1" fill="hold">
                                          <p:stCondLst>
                                            <p:cond delay="499"/>
                                          </p:stCondLst>
                                        </p:cTn>
                                        <p:tgtEl>
                                          <p:spTgt spid="17"/>
                                        </p:tgtEl>
                                        <p:attrNameLst>
                                          <p:attrName>style.visibility</p:attrName>
                                        </p:attrNameLst>
                                      </p:cBhvr>
                                      <p:to>
                                        <p:strVal val="hidden"/>
                                      </p:to>
                                    </p:set>
                                  </p:childTnLst>
                                </p:cTn>
                              </p:par>
                              <p:par>
                                <p:cTn id="140" presetID="10" presetClass="exit" presetSubtype="0" fill="hold" grpId="2" nodeType="withEffect">
                                  <p:stCondLst>
                                    <p:cond delay="0"/>
                                  </p:stCondLst>
                                  <p:childTnLst>
                                    <p:animEffect transition="out" filter="fade">
                                      <p:cBhvr>
                                        <p:cTn id="141" dur="500"/>
                                        <p:tgtEl>
                                          <p:spTgt spid="18"/>
                                        </p:tgtEl>
                                      </p:cBhvr>
                                    </p:animEffect>
                                    <p:set>
                                      <p:cBhvr>
                                        <p:cTn id="142" dur="1" fill="hold">
                                          <p:stCondLst>
                                            <p:cond delay="499"/>
                                          </p:stCondLst>
                                        </p:cTn>
                                        <p:tgtEl>
                                          <p:spTgt spid="18"/>
                                        </p:tgtEl>
                                        <p:attrNameLst>
                                          <p:attrName>style.visibility</p:attrName>
                                        </p:attrNameLst>
                                      </p:cBhvr>
                                      <p:to>
                                        <p:strVal val="hidden"/>
                                      </p:to>
                                    </p:set>
                                  </p:childTnLst>
                                </p:cTn>
                              </p:par>
                              <p:par>
                                <p:cTn id="143" presetID="10" presetClass="exit" presetSubtype="0" fill="hold" grpId="2" nodeType="withEffect">
                                  <p:stCondLst>
                                    <p:cond delay="0"/>
                                  </p:stCondLst>
                                  <p:childTnLst>
                                    <p:animEffect transition="out" filter="fade">
                                      <p:cBhvr>
                                        <p:cTn id="144" dur="500"/>
                                        <p:tgtEl>
                                          <p:spTgt spid="19"/>
                                        </p:tgtEl>
                                      </p:cBhvr>
                                    </p:animEffect>
                                    <p:set>
                                      <p:cBhvr>
                                        <p:cTn id="145" dur="1" fill="hold">
                                          <p:stCondLst>
                                            <p:cond delay="499"/>
                                          </p:stCondLst>
                                        </p:cTn>
                                        <p:tgtEl>
                                          <p:spTgt spid="19"/>
                                        </p:tgtEl>
                                        <p:attrNameLst>
                                          <p:attrName>style.visibility</p:attrName>
                                        </p:attrNameLst>
                                      </p:cBhvr>
                                      <p:to>
                                        <p:strVal val="hidden"/>
                                      </p:to>
                                    </p:set>
                                  </p:childTnLst>
                                </p:cTn>
                              </p:par>
                              <p:par>
                                <p:cTn id="146" presetID="10" presetClass="exit" presetSubtype="0" fill="hold" grpId="2" nodeType="withEffect">
                                  <p:stCondLst>
                                    <p:cond delay="0"/>
                                  </p:stCondLst>
                                  <p:childTnLst>
                                    <p:animEffect transition="out" filter="fade">
                                      <p:cBhvr>
                                        <p:cTn id="147" dur="500"/>
                                        <p:tgtEl>
                                          <p:spTgt spid="20"/>
                                        </p:tgtEl>
                                      </p:cBhvr>
                                    </p:animEffect>
                                    <p:set>
                                      <p:cBhvr>
                                        <p:cTn id="148" dur="1" fill="hold">
                                          <p:stCondLst>
                                            <p:cond delay="499"/>
                                          </p:stCondLst>
                                        </p:cTn>
                                        <p:tgtEl>
                                          <p:spTgt spid="20"/>
                                        </p:tgtEl>
                                        <p:attrNameLst>
                                          <p:attrName>style.visibility</p:attrName>
                                        </p:attrNameLst>
                                      </p:cBhvr>
                                      <p:to>
                                        <p:strVal val="hidden"/>
                                      </p:to>
                                    </p:set>
                                  </p:childTnLst>
                                </p:cTn>
                              </p:par>
                              <p:par>
                                <p:cTn id="149" presetID="10" presetClass="exit" presetSubtype="0" fill="hold" grpId="2" nodeType="withEffect">
                                  <p:stCondLst>
                                    <p:cond delay="0"/>
                                  </p:stCondLst>
                                  <p:childTnLst>
                                    <p:animEffect transition="out" filter="fade">
                                      <p:cBhvr>
                                        <p:cTn id="150" dur="500"/>
                                        <p:tgtEl>
                                          <p:spTgt spid="21"/>
                                        </p:tgtEl>
                                      </p:cBhvr>
                                    </p:animEffect>
                                    <p:set>
                                      <p:cBhvr>
                                        <p:cTn id="151" dur="1" fill="hold">
                                          <p:stCondLst>
                                            <p:cond delay="499"/>
                                          </p:stCondLst>
                                        </p:cTn>
                                        <p:tgtEl>
                                          <p:spTgt spid="21"/>
                                        </p:tgtEl>
                                        <p:attrNameLst>
                                          <p:attrName>style.visibility</p:attrName>
                                        </p:attrNameLst>
                                      </p:cBhvr>
                                      <p:to>
                                        <p:strVal val="hidden"/>
                                      </p:to>
                                    </p:set>
                                  </p:childTnLst>
                                </p:cTn>
                              </p:par>
                              <p:par>
                                <p:cTn id="152" presetID="10" presetClass="exit" presetSubtype="0" fill="hold" grpId="2" nodeType="withEffect">
                                  <p:stCondLst>
                                    <p:cond delay="0"/>
                                  </p:stCondLst>
                                  <p:childTnLst>
                                    <p:animEffect transition="out" filter="fade">
                                      <p:cBhvr>
                                        <p:cTn id="153" dur="500"/>
                                        <p:tgtEl>
                                          <p:spTgt spid="22"/>
                                        </p:tgtEl>
                                      </p:cBhvr>
                                    </p:animEffect>
                                    <p:set>
                                      <p:cBhvr>
                                        <p:cTn id="154"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6" grpId="0"/>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8" grpId="0"/>
      <p:bldP spid="8" grpId="1"/>
      <p:bldP spid="8" grpId="2"/>
      <p:bldP spid="7" grpId="0"/>
      <p:bldP spid="7" grpId="1"/>
      <p:bldP spid="7"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4BF3C7-72D0-4836-8E81-C77033253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8EA958B6-9184-4AFB-8022-AF46BE08FC02}"/>
              </a:ext>
            </a:extLst>
          </p:cNvPr>
          <p:cNvSpPr txBox="1">
            <a:spLocks/>
          </p:cNvSpPr>
          <p:nvPr/>
        </p:nvSpPr>
        <p:spPr>
          <a:xfrm>
            <a:off x="286005" y="2733675"/>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warn the wicked</a:t>
            </a:r>
          </a:p>
        </p:txBody>
      </p:sp>
      <p:sp>
        <p:nvSpPr>
          <p:cNvPr id="3074" name="Rectangle 2"/>
          <p:cNvSpPr>
            <a:spLocks noGrp="1" noChangeArrowheads="1"/>
          </p:cNvSpPr>
          <p:nvPr>
            <p:ph type="title"/>
          </p:nvPr>
        </p:nvSpPr>
        <p:spPr>
          <a:xfrm>
            <a:off x="304800" y="289719"/>
            <a:ext cx="8534400" cy="6278562"/>
          </a:xfrm>
        </p:spPr>
        <p:txBody>
          <a:bodyPr>
            <a:scene3d>
              <a:camera prst="orthographicFront"/>
              <a:lightRig rig="flat" dir="t"/>
            </a:scene3d>
            <a:sp3d extrusionH="57150" prstMaterial="plastic">
              <a:bevelT w="38100" h="38100"/>
            </a:sp3d>
          </a:bodyPr>
          <a:lstStyle/>
          <a:p>
            <a:pPr eaLnBrk="1" hangingPunct="1"/>
            <a:r>
              <a:rPr lang="en-US" altLang="en-US" sz="33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"Son of man, I have made you a watchman for the house of Israel; therefore hear a word from My mouth, and give them warning from Me: When I say to the wicked, 'You shall surely die,' and you give him no warning, nor speak to warn the wicked from his wicked way, to save his life, that same wicked man shall die in his iniquity; but his blood I will require at your hand. Yet, if you warn the wicked, and he does not turn from his wickedness, nor from his wicked way, he shall die in his iniquity; but you have delivered your soul." </a:t>
            </a:r>
            <a:r>
              <a:rPr lang="en-US" altLang="en-US" sz="2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Ezekiel 3:17-19</a:t>
            </a:r>
          </a:p>
        </p:txBody>
      </p:sp>
      <p:sp>
        <p:nvSpPr>
          <p:cNvPr id="6" name="Rectangle 2">
            <a:extLst>
              <a:ext uri="{FF2B5EF4-FFF2-40B4-BE49-F238E27FC236}">
                <a16:creationId xmlns:a16="http://schemas.microsoft.com/office/drawing/2014/main" id="{04402A9E-9C4D-4BF1-B1B9-B233EA5A645D}"/>
              </a:ext>
            </a:extLst>
          </p:cNvPr>
          <p:cNvSpPr txBox="1">
            <a:spLocks noChangeArrowheads="1"/>
          </p:cNvSpPr>
          <p:nvPr/>
        </p:nvSpPr>
        <p:spPr bwMode="auto">
          <a:xfrm>
            <a:off x="3671522" y="3336210"/>
            <a:ext cx="3972791"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wicked man shall die</a:t>
            </a:r>
            <a:endParaRPr lang="en-US" altLang="en-US" sz="33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9683434-029E-4B63-9E80-52E5B4C23480}"/>
              </a:ext>
            </a:extLst>
          </p:cNvPr>
          <p:cNvSpPr txBox="1">
            <a:spLocks noChangeArrowheads="1"/>
          </p:cNvSpPr>
          <p:nvPr/>
        </p:nvSpPr>
        <p:spPr bwMode="auto">
          <a:xfrm>
            <a:off x="5895441" y="318982"/>
            <a:ext cx="2385995" cy="6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watchman</a:t>
            </a:r>
            <a:endParaRPr lang="en-US" altLang="en-US" sz="33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409405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42" presetClass="path" presetSubtype="0" accel="50000" decel="50000" fill="hold" grpId="1" nodeType="withEffect">
                                  <p:stCondLst>
                                    <p:cond delay="0"/>
                                  </p:stCondLst>
                                  <p:childTnLst>
                                    <p:animMotion origin="layout" path="M 1.11022E-16 -4.07407E-6 L -0.10694 0.07153 " pathEditMode="relative" rAng="0" ptsTypes="AA">
                                      <p:cBhvr>
                                        <p:cTn id="29" dur="2000" fill="hold"/>
                                        <p:tgtEl>
                                          <p:spTgt spid="6"/>
                                        </p:tgtEl>
                                        <p:attrNameLst>
                                          <p:attrName>ppt_x</p:attrName>
                                          <p:attrName>ppt_y</p:attrName>
                                        </p:attrNameLst>
                                      </p:cBhvr>
                                      <p:rCtr x="-5347" y="3565"/>
                                    </p:animMotion>
                                  </p:childTnLst>
                                </p:cTn>
                              </p:par>
                              <p:par>
                                <p:cTn id="30" presetID="42" presetClass="path" presetSubtype="0" accel="50000" decel="50000" fill="hold" grpId="1" nodeType="withEffect">
                                  <p:stCondLst>
                                    <p:cond delay="0"/>
                                  </p:stCondLst>
                                  <p:childTnLst>
                                    <p:animMotion origin="layout" path="M -3.61111E-6 2.22222E-6 L -0.26302 0.04444 " pathEditMode="relative" rAng="0" ptsTypes="AA">
                                      <p:cBhvr>
                                        <p:cTn id="31" dur="2000" fill="hold"/>
                                        <p:tgtEl>
                                          <p:spTgt spid="7"/>
                                        </p:tgtEl>
                                        <p:attrNameLst>
                                          <p:attrName>ppt_x</p:attrName>
                                          <p:attrName>ppt_y</p:attrName>
                                        </p:attrNameLst>
                                      </p:cBhvr>
                                      <p:rCtr x="-13160" y="2222"/>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6" grpId="0"/>
      <p:bldP spid="6"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EEEA80-FC75-447E-B9C9-40F4F7F80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Title 1">
            <a:extLst>
              <a:ext uri="{FF2B5EF4-FFF2-40B4-BE49-F238E27FC236}">
                <a16:creationId xmlns:a16="http://schemas.microsoft.com/office/drawing/2014/main" id="{5B09BA3D-98A3-4219-A145-36C86937B1E1}"/>
              </a:ext>
            </a:extLst>
          </p:cNvPr>
          <p:cNvSpPr txBox="1">
            <a:spLocks/>
          </p:cNvSpPr>
          <p:nvPr/>
        </p:nvSpPr>
        <p:spPr>
          <a:xfrm>
            <a:off x="3992971" y="3854314"/>
            <a:ext cx="4703354" cy="7323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warn the righteous man</a:t>
            </a:r>
          </a:p>
        </p:txBody>
      </p:sp>
      <p:sp>
        <p:nvSpPr>
          <p:cNvPr id="5" name="Title 1">
            <a:extLst>
              <a:ext uri="{FF2B5EF4-FFF2-40B4-BE49-F238E27FC236}">
                <a16:creationId xmlns:a16="http://schemas.microsoft.com/office/drawing/2014/main" id="{287C7EF2-CA04-427A-907B-C6685F493F1D}"/>
              </a:ext>
            </a:extLst>
          </p:cNvPr>
          <p:cNvSpPr txBox="1">
            <a:spLocks/>
          </p:cNvSpPr>
          <p:nvPr/>
        </p:nvSpPr>
        <p:spPr>
          <a:xfrm>
            <a:off x="3688965" y="4889364"/>
            <a:ext cx="4703354" cy="7323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shall surely live because</a:t>
            </a:r>
          </a:p>
        </p:txBody>
      </p:sp>
      <p:sp>
        <p:nvSpPr>
          <p:cNvPr id="6" name="Title 1">
            <a:extLst>
              <a:ext uri="{FF2B5EF4-FFF2-40B4-BE49-F238E27FC236}">
                <a16:creationId xmlns:a16="http://schemas.microsoft.com/office/drawing/2014/main" id="{CE0AE875-9212-42F2-BD93-C6F934A70AF3}"/>
              </a:ext>
            </a:extLst>
          </p:cNvPr>
          <p:cNvSpPr txBox="1">
            <a:spLocks/>
          </p:cNvSpPr>
          <p:nvPr/>
        </p:nvSpPr>
        <p:spPr>
          <a:xfrm>
            <a:off x="1160077" y="5412446"/>
            <a:ext cx="3411129" cy="7323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he took warning</a:t>
            </a:r>
          </a:p>
        </p:txBody>
      </p:sp>
      <p:sp>
        <p:nvSpPr>
          <p:cNvPr id="8" name="Title 1">
            <a:extLst>
              <a:ext uri="{FF2B5EF4-FFF2-40B4-BE49-F238E27FC236}">
                <a16:creationId xmlns:a16="http://schemas.microsoft.com/office/drawing/2014/main" id="{FA22DD27-BB59-4C0D-A1AB-31CF980A5FFC}"/>
              </a:ext>
            </a:extLst>
          </p:cNvPr>
          <p:cNvSpPr txBox="1">
            <a:spLocks/>
          </p:cNvSpPr>
          <p:nvPr/>
        </p:nvSpPr>
        <p:spPr>
          <a:xfrm>
            <a:off x="586854" y="1783408"/>
            <a:ext cx="7292880" cy="7323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rgbClr val="66FF33"/>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because you did not give him warning</a:t>
            </a:r>
          </a:p>
        </p:txBody>
      </p:sp>
      <p:sp>
        <p:nvSpPr>
          <p:cNvPr id="3074" name="Rectangle 2"/>
          <p:cNvSpPr>
            <a:spLocks noGrp="1" noChangeArrowheads="1"/>
          </p:cNvSpPr>
          <p:nvPr>
            <p:ph type="title"/>
          </p:nvPr>
        </p:nvSpPr>
        <p:spPr>
          <a:xfrm>
            <a:off x="304800" y="289719"/>
            <a:ext cx="8534400"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Nevertheless if you warn the righteous man that the righteous should not sin, and he   does not sin, he shall surely live because                    he took warning; also you will have                  delivered your soul." </a:t>
            </a:r>
            <a:r>
              <a:rPr lang="en-US" altLang="en-US" sz="2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Ezekiel 3:20-21 </a:t>
            </a:r>
          </a:p>
        </p:txBody>
      </p:sp>
      <p:sp>
        <p:nvSpPr>
          <p:cNvPr id="7" name="Title 1">
            <a:extLst>
              <a:ext uri="{FF2B5EF4-FFF2-40B4-BE49-F238E27FC236}">
                <a16:creationId xmlns:a16="http://schemas.microsoft.com/office/drawing/2014/main" id="{31606D8F-91B9-4DC4-9550-1AFA98942374}"/>
              </a:ext>
            </a:extLst>
          </p:cNvPr>
          <p:cNvSpPr txBox="1">
            <a:spLocks/>
          </p:cNvSpPr>
          <p:nvPr/>
        </p:nvSpPr>
        <p:spPr>
          <a:xfrm>
            <a:off x="2674501" y="5342239"/>
            <a:ext cx="2443909" cy="868989"/>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127000">
                    <a:schemeClr val="tx1"/>
                  </a:glow>
                  <a:outerShdw blurRad="50800" algn="tl" rotWithShape="0">
                    <a:srgbClr val="000000"/>
                  </a:outerShdw>
                </a:effectLst>
                <a:latin typeface="Stencil" panose="040409050D0802020404" pitchFamily="82" charset="0"/>
              </a:rPr>
              <a:t>Warning</a:t>
            </a:r>
          </a:p>
        </p:txBody>
      </p:sp>
      <p:sp>
        <p:nvSpPr>
          <p:cNvPr id="9" name="Title 1">
            <a:extLst>
              <a:ext uri="{FF2B5EF4-FFF2-40B4-BE49-F238E27FC236}">
                <a16:creationId xmlns:a16="http://schemas.microsoft.com/office/drawing/2014/main" id="{CEEBB4B5-53C1-4389-949D-5AE259965E82}"/>
              </a:ext>
            </a:extLst>
          </p:cNvPr>
          <p:cNvSpPr txBox="1">
            <a:spLocks/>
          </p:cNvSpPr>
          <p:nvPr/>
        </p:nvSpPr>
        <p:spPr>
          <a:xfrm>
            <a:off x="4689991" y="2511409"/>
            <a:ext cx="2762369" cy="8689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w="17780" cmpd="sng">
                  <a:solidFill>
                    <a:schemeClr val="bg1"/>
                  </a:solidFill>
                  <a:prstDash val="solid"/>
                  <a:miter lim="800000"/>
                </a:ln>
                <a:solidFill>
                  <a:srgbClr val="0083E6"/>
                </a:solidFill>
                <a:effectLst>
                  <a:glow rad="127000">
                    <a:schemeClr val="tx1"/>
                  </a:glow>
                  <a:outerShdw blurRad="50800" algn="tl" rotWithShape="0">
                    <a:srgbClr val="000000"/>
                  </a:outerShdw>
                </a:effectLst>
                <a:latin typeface="Stencil" panose="040409050D0802020404" pitchFamily="82" charset="0"/>
              </a:rPr>
              <a:t>TRUTH</a:t>
            </a:r>
          </a:p>
        </p:txBody>
      </p:sp>
    </p:spTree>
    <p:extLst>
      <p:ext uri="{BB962C8B-B14F-4D97-AF65-F5344CB8AC3E}">
        <p14:creationId xmlns:p14="http://schemas.microsoft.com/office/powerpoint/2010/main" val="34860954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18" presetClass="emph" presetSubtype="0" fill="hold" grpId="1" nodeType="withEffect">
                                  <p:stCondLst>
                                    <p:cond delay="0"/>
                                  </p:stCondLst>
                                  <p:childTnLst>
                                    <p:set>
                                      <p:cBhvr override="childStyle">
                                        <p:cTn id="16" dur="500" fill="hold"/>
                                        <p:tgtEl>
                                          <p:spTgt spid="8"/>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40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18" presetClass="emph" presetSubtype="0" fill="hold" grpId="1" nodeType="withEffect">
                                  <p:stCondLst>
                                    <p:cond delay="400"/>
                                  </p:stCondLst>
                                  <p:childTnLst>
                                    <p:set>
                                      <p:cBhvr override="childStyle">
                                        <p:cTn id="30" dur="500" fill="hold"/>
                                        <p:tgtEl>
                                          <p:spTgt spid="5"/>
                                        </p:tgtEl>
                                        <p:attrNameLst>
                                          <p:attrName>style.textDecorationUnderline</p:attrName>
                                        </p:attrNameLst>
                                      </p:cBhvr>
                                      <p:to>
                                        <p:strVal val="true"/>
                                      </p:to>
                                    </p:set>
                                  </p:childTnLst>
                                </p:cTn>
                              </p:par>
                              <p:par>
                                <p:cTn id="31" presetID="22" presetClass="exit" presetSubtype="8" fill="hold" grpId="2" nodeType="withEffect">
                                  <p:stCondLst>
                                    <p:cond delay="0"/>
                                  </p:stCondLst>
                                  <p:childTnLst>
                                    <p:animEffect transition="out" filter="wipe(left)">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22" presetClass="exit" presetSubtype="8" fill="hold" grpId="2" nodeType="withEffect">
                                  <p:stCondLst>
                                    <p:cond delay="0"/>
                                  </p:stCondLst>
                                  <p:childTnLst>
                                    <p:animEffect transition="out" filter="wipe(left)">
                                      <p:cBhvr>
                                        <p:cTn id="35" dur="750"/>
                                        <p:tgtEl>
                                          <p:spTgt spid="8"/>
                                        </p:tgtEl>
                                      </p:cBhvr>
                                    </p:animEffect>
                                    <p:set>
                                      <p:cBhvr>
                                        <p:cTn id="36" dur="1" fill="hold">
                                          <p:stCondLst>
                                            <p:cond delay="749"/>
                                          </p:stCondLst>
                                        </p:cTn>
                                        <p:tgtEl>
                                          <p:spTgt spid="8"/>
                                        </p:tgtEl>
                                        <p:attrNameLst>
                                          <p:attrName>style.visibility</p:attrName>
                                        </p:attrNameLst>
                                      </p:cBhvr>
                                      <p:to>
                                        <p:strVal val="hidden"/>
                                      </p:to>
                                    </p:set>
                                  </p:childTnLst>
                                </p:cTn>
                              </p:par>
                              <p:par>
                                <p:cTn id="37" presetID="22" presetClass="entr" presetSubtype="8" fill="hold" grpId="0" nodeType="withEffect">
                                  <p:stCondLst>
                                    <p:cond delay="80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par>
                                <p:cTn id="40" presetID="18" presetClass="emph" presetSubtype="0" fill="hold" grpId="1" nodeType="withEffect">
                                  <p:stCondLst>
                                    <p:cond delay="800"/>
                                  </p:stCondLst>
                                  <p:childTnLst>
                                    <p:set>
                                      <p:cBhvr override="childStyle">
                                        <p:cTn id="41" dur="500" fill="hold"/>
                                        <p:tgtEl>
                                          <p:spTgt spid="6"/>
                                        </p:tgtEl>
                                        <p:attrNameLst>
                                          <p:attrName>style.textDecorationUnderline</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dissolve">
                                      <p:cBhvr>
                                        <p:cTn id="46" dur="500">
                                          <p:stCondLst>
                                            <p:cond delay="0"/>
                                          </p:stCondLst>
                                        </p:cTn>
                                        <p:tgtEl>
                                          <p:spTgt spid="9"/>
                                        </p:tgtEl>
                                      </p:cBhvr>
                                    </p:animEffect>
                                    <p:anim to="" calcmode="lin" valueType="num">
                                      <p:cBhvr>
                                        <p:cTn id="4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dissolve">
                                      <p:cBhvr>
                                        <p:cTn id="53" dur="500">
                                          <p:stCondLst>
                                            <p:cond delay="0"/>
                                          </p:stCondLst>
                                        </p:cTn>
                                        <p:tgtEl>
                                          <p:spTgt spid="7"/>
                                        </p:tgtEl>
                                      </p:cBhvr>
                                    </p:animEffect>
                                    <p:anim to="" calcmode="lin" valueType="num">
                                      <p:cBhvr>
                                        <p:cTn id="5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par>
                                <p:cTn id="61" presetID="0" presetClass="exit" presetSubtype="0" fill="hold" grpId="1" nodeType="withEffect">
                                  <p:stCondLst>
                                    <p:cond delay="0"/>
                                  </p:stCondLst>
                                  <p:childTnLst>
                                    <p:set>
                                      <p:cBhvr>
                                        <p:cTn id="62" dur="1" fill="hold">
                                          <p:stCondLst>
                                            <p:cond delay="999"/>
                                          </p:stCondLst>
                                        </p:cTn>
                                        <p:tgtEl>
                                          <p:spTgt spid="7"/>
                                        </p:tgtEl>
                                        <p:attrNameLst>
                                          <p:attrName>style.visibility</p:attrName>
                                        </p:attrNameLst>
                                      </p:cBhvr>
                                      <p:to>
                                        <p:strVal val="hidden"/>
                                      </p:to>
                                    </p:set>
                                    <p:animEffect transition="out" filter="dissolve">
                                      <p:cBhvr>
                                        <p:cTn id="63" dur="1000">
                                          <p:stCondLst>
                                            <p:cond delay="0"/>
                                          </p:stCondLst>
                                        </p:cTn>
                                        <p:tgtEl>
                                          <p:spTgt spid="7"/>
                                        </p:tgtEl>
                                      </p:cBhvr>
                                    </p:animEffect>
                                    <p:anim to="" calcmode="lin" valueType="num">
                                      <p:cBhvr>
                                        <p:cTn id="64"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65"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66" presetID="42" presetClass="path" presetSubtype="0" accel="50000" decel="50000" fill="hold" grpId="2" nodeType="withEffect">
                                  <p:stCondLst>
                                    <p:cond delay="0"/>
                                  </p:stCondLst>
                                  <p:childTnLst>
                                    <p:animMotion origin="layout" path="M -1.66667E-6 -1.11111E-6 L 0.08247 -0.18542 " pathEditMode="relative" rAng="0" ptsTypes="AA">
                                      <p:cBhvr>
                                        <p:cTn id="67" dur="1000" fill="hold"/>
                                        <p:tgtEl>
                                          <p:spTgt spid="7"/>
                                        </p:tgtEl>
                                        <p:attrNameLst>
                                          <p:attrName>ppt_x</p:attrName>
                                          <p:attrName>ppt_y</p:attrName>
                                        </p:attrNameLst>
                                      </p:cBhvr>
                                      <p:rCtr x="4115" y="-9282"/>
                                    </p:animMotion>
                                  </p:childTnLst>
                                </p:cTn>
                              </p:par>
                              <p:par>
                                <p:cTn id="68" presetID="10" presetClass="exit" presetSubtype="0" fill="hold" grpId="2"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6"/>
                                        </p:tgtEl>
                                      </p:cBhvr>
                                    </p:animEffect>
                                    <p:set>
                                      <p:cBhvr>
                                        <p:cTn id="73" dur="1" fill="hold">
                                          <p:stCondLst>
                                            <p:cond delay="499"/>
                                          </p:stCondLst>
                                        </p:cTn>
                                        <p:tgtEl>
                                          <p:spTgt spid="6"/>
                                        </p:tgtEl>
                                        <p:attrNameLst>
                                          <p:attrName>style.visibility</p:attrName>
                                        </p:attrNameLst>
                                      </p:cBhvr>
                                      <p:to>
                                        <p:strVal val="hidden"/>
                                      </p:to>
                                    </p:set>
                                  </p:childTnLst>
                                </p:cTn>
                              </p:par>
                              <p:par>
                                <p:cTn id="74" presetID="0" presetClass="exit" presetSubtype="0" fill="hold" grpId="1" nodeType="withEffect">
                                  <p:stCondLst>
                                    <p:cond delay="0"/>
                                  </p:stCondLst>
                                  <p:childTnLst>
                                    <p:set>
                                      <p:cBhvr>
                                        <p:cTn id="75" dur="1" fill="hold">
                                          <p:stCondLst>
                                            <p:cond delay="999"/>
                                          </p:stCondLst>
                                        </p:cTn>
                                        <p:tgtEl>
                                          <p:spTgt spid="9"/>
                                        </p:tgtEl>
                                        <p:attrNameLst>
                                          <p:attrName>style.visibility</p:attrName>
                                        </p:attrNameLst>
                                      </p:cBhvr>
                                      <p:to>
                                        <p:strVal val="hidden"/>
                                      </p:to>
                                    </p:set>
                                    <p:animEffect transition="out" filter="dissolve">
                                      <p:cBhvr>
                                        <p:cTn id="76" dur="1000">
                                          <p:stCondLst>
                                            <p:cond delay="0"/>
                                          </p:stCondLst>
                                        </p:cTn>
                                        <p:tgtEl>
                                          <p:spTgt spid="9"/>
                                        </p:tgtEl>
                                      </p:cBhvr>
                                    </p:animEffect>
                                    <p:anim to="" calcmode="lin" valueType="num">
                                      <p:cBhvr>
                                        <p:cTn id="77"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78"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79" presetID="42" presetClass="path" presetSubtype="0" accel="50000" decel="50000" fill="hold" grpId="2" nodeType="withEffect">
                                  <p:stCondLst>
                                    <p:cond delay="0"/>
                                  </p:stCondLst>
                                  <p:childTnLst>
                                    <p:animMotion origin="layout" path="M 1.11111E-6 1.85185E-6 L -0.14757 0.22222 " pathEditMode="relative" rAng="0" ptsTypes="AA">
                                      <p:cBhvr>
                                        <p:cTn id="80" dur="1000" fill="hold"/>
                                        <p:tgtEl>
                                          <p:spTgt spid="9"/>
                                        </p:tgtEl>
                                        <p:attrNameLst>
                                          <p:attrName>ppt_x</p:attrName>
                                          <p:attrName>ppt_y</p:attrName>
                                        </p:attrNameLst>
                                      </p:cBhvr>
                                      <p:rCtr x="-7378" y="1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8" grpId="0"/>
      <p:bldP spid="8" grpId="1"/>
      <p:bldP spid="8" grpId="2"/>
      <p:bldP spid="3074" grpId="0"/>
      <p:bldP spid="3074" grpId="1"/>
      <p:bldP spid="7" grpId="0"/>
      <p:bldP spid="7" grpId="1"/>
      <p:bldP spid="7" grpId="2"/>
      <p:bldP spid="9" grpId="0"/>
      <p:bldP spid="9" grpId="1"/>
      <p:bldP spid="9"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B2096-EDED-40C6-B9A2-EDA86B883F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851" y="-209722"/>
            <a:ext cx="9647161" cy="7258452"/>
          </a:xfrm>
          <a:prstGeom prst="rect">
            <a:avLst/>
          </a:prstGeom>
        </p:spPr>
      </p:pic>
      <p:sp>
        <p:nvSpPr>
          <p:cNvPr id="2" name="Freeform: Shape 1">
            <a:extLst>
              <a:ext uri="{FF2B5EF4-FFF2-40B4-BE49-F238E27FC236}">
                <a16:creationId xmlns:a16="http://schemas.microsoft.com/office/drawing/2014/main" id="{33DC3143-0948-4209-9FE6-85D0A3B65847}"/>
              </a:ext>
            </a:extLst>
          </p:cNvPr>
          <p:cNvSpPr/>
          <p:nvPr/>
        </p:nvSpPr>
        <p:spPr>
          <a:xfrm>
            <a:off x="4349775" y="2542833"/>
            <a:ext cx="856112" cy="1770512"/>
          </a:xfrm>
          <a:custGeom>
            <a:avLst/>
            <a:gdLst>
              <a:gd name="connsiteX0" fmla="*/ 433521 w 856112"/>
              <a:gd name="connsiteY0" fmla="*/ 1770512 h 1770512"/>
              <a:gd name="connsiteX1" fmla="*/ 309658 w 856112"/>
              <a:gd name="connsiteY1" fmla="*/ 1708581 h 1770512"/>
              <a:gd name="connsiteX2" fmla="*/ 291443 w 856112"/>
              <a:gd name="connsiteY2" fmla="*/ 1020048 h 1770512"/>
              <a:gd name="connsiteX3" fmla="*/ 295086 w 856112"/>
              <a:gd name="connsiteY3" fmla="*/ 706748 h 1770512"/>
              <a:gd name="connsiteX4" fmla="*/ 302372 w 856112"/>
              <a:gd name="connsiteY4" fmla="*/ 564670 h 1770512"/>
              <a:gd name="connsiteX5" fmla="*/ 0 w 856112"/>
              <a:gd name="connsiteY5" fmla="*/ 462665 h 1770512"/>
              <a:gd name="connsiteX6" fmla="*/ 25501 w 856112"/>
              <a:gd name="connsiteY6" fmla="*/ 302372 h 1770512"/>
              <a:gd name="connsiteX7" fmla="*/ 342445 w 856112"/>
              <a:gd name="connsiteY7" fmla="*/ 408020 h 1770512"/>
              <a:gd name="connsiteX8" fmla="*/ 397090 w 856112"/>
              <a:gd name="connsiteY8" fmla="*/ 0 h 1770512"/>
              <a:gd name="connsiteX9" fmla="*/ 553741 w 856112"/>
              <a:gd name="connsiteY9" fmla="*/ 76504 h 1770512"/>
              <a:gd name="connsiteX10" fmla="*/ 473594 w 856112"/>
              <a:gd name="connsiteY10" fmla="*/ 466308 h 1770512"/>
              <a:gd name="connsiteX11" fmla="*/ 856112 w 856112"/>
              <a:gd name="connsiteY11" fmla="*/ 644816 h 1770512"/>
              <a:gd name="connsiteX12" fmla="*/ 816039 w 856112"/>
              <a:gd name="connsiteY12" fmla="*/ 790538 h 1770512"/>
              <a:gd name="connsiteX13" fmla="*/ 473594 w 856112"/>
              <a:gd name="connsiteY13" fmla="*/ 641173 h 1770512"/>
              <a:gd name="connsiteX14" fmla="*/ 433521 w 856112"/>
              <a:gd name="connsiteY14" fmla="*/ 1067408 h 1770512"/>
              <a:gd name="connsiteX15" fmla="*/ 433521 w 856112"/>
              <a:gd name="connsiteY15" fmla="*/ 1326063 h 1770512"/>
              <a:gd name="connsiteX16" fmla="*/ 433521 w 856112"/>
              <a:gd name="connsiteY16" fmla="*/ 1770512 h 177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6112" h="1770512">
                <a:moveTo>
                  <a:pt x="433521" y="1770512"/>
                </a:moveTo>
                <a:lnTo>
                  <a:pt x="309658" y="1708581"/>
                </a:lnTo>
                <a:lnTo>
                  <a:pt x="291443" y="1020048"/>
                </a:lnTo>
                <a:cubicBezTo>
                  <a:pt x="292657" y="915615"/>
                  <a:pt x="293872" y="811181"/>
                  <a:pt x="295086" y="706748"/>
                </a:cubicBezTo>
                <a:lnTo>
                  <a:pt x="302372" y="564670"/>
                </a:lnTo>
                <a:lnTo>
                  <a:pt x="0" y="462665"/>
                </a:lnTo>
                <a:lnTo>
                  <a:pt x="25501" y="302372"/>
                </a:lnTo>
                <a:lnTo>
                  <a:pt x="342445" y="408020"/>
                </a:lnTo>
                <a:lnTo>
                  <a:pt x="397090" y="0"/>
                </a:lnTo>
                <a:lnTo>
                  <a:pt x="553741" y="76504"/>
                </a:lnTo>
                <a:lnTo>
                  <a:pt x="473594" y="466308"/>
                </a:lnTo>
                <a:lnTo>
                  <a:pt x="856112" y="644816"/>
                </a:lnTo>
                <a:lnTo>
                  <a:pt x="816039" y="790538"/>
                </a:lnTo>
                <a:lnTo>
                  <a:pt x="473594" y="641173"/>
                </a:lnTo>
                <a:lnTo>
                  <a:pt x="433521" y="1067408"/>
                </a:lnTo>
                <a:lnTo>
                  <a:pt x="433521" y="1326063"/>
                </a:lnTo>
                <a:lnTo>
                  <a:pt x="433521" y="1770512"/>
                </a:lnTo>
                <a:close/>
              </a:path>
            </a:pathLst>
          </a:custGeom>
          <a:blipFill>
            <a:blip r:embed="rId3"/>
            <a:tile tx="0" ty="0" sx="100000" sy="100000" flip="none" algn="tl"/>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3FDC51B-6261-4541-B143-697925CF899F}"/>
              </a:ext>
            </a:extLst>
          </p:cNvPr>
          <p:cNvSpPr txBox="1">
            <a:spLocks/>
          </p:cNvSpPr>
          <p:nvPr/>
        </p:nvSpPr>
        <p:spPr>
          <a:xfrm>
            <a:off x="849954" y="3791417"/>
            <a:ext cx="411233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Watch therefore</a:t>
            </a:r>
          </a:p>
        </p:txBody>
      </p:sp>
      <p:sp>
        <p:nvSpPr>
          <p:cNvPr id="3074" name="Rectangle 2"/>
          <p:cNvSpPr>
            <a:spLocks noGrp="1" noChangeArrowheads="1"/>
          </p:cNvSpPr>
          <p:nvPr>
            <p:ph type="title"/>
          </p:nvPr>
        </p:nvSpPr>
        <p:spPr>
          <a:xfrm>
            <a:off x="468217" y="2050581"/>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"Watch therefore, for you do not know what hour your Lord is coming."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24:42 </a:t>
            </a:r>
          </a:p>
        </p:txBody>
      </p:sp>
    </p:spTree>
    <p:extLst>
      <p:ext uri="{BB962C8B-B14F-4D97-AF65-F5344CB8AC3E}">
        <p14:creationId xmlns:p14="http://schemas.microsoft.com/office/powerpoint/2010/main" val="2486215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2" nodeType="clickEffect">
                                  <p:stCondLst>
                                    <p:cond delay="0"/>
                                  </p:stCondLst>
                                  <p:childTnLst>
                                    <p:animMotion origin="layout" path="M 0 0 L 0 0.25 E" pathEditMode="relative" ptsTypes="">
                                      <p:cBhvr>
                                        <p:cTn id="18" dur="1500" fill="hold"/>
                                        <p:tgtEl>
                                          <p:spTgt spid="3074"/>
                                        </p:tgtEl>
                                        <p:attrNameLst>
                                          <p:attrName>ppt_x</p:attrName>
                                          <p:attrName>ppt_y</p:attrName>
                                        </p:attrNameLst>
                                      </p:cBhvr>
                                    </p:animMotion>
                                  </p:childTnLst>
                                </p:cTn>
                              </p:par>
                              <p:par>
                                <p:cTn id="19" presetID="23" presetClass="entr" presetSubtype="16" fill="hold" grpId="0" nodeType="withEffect">
                                  <p:stCondLst>
                                    <p:cond delay="100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8" presetClass="emph" presetSubtype="0" fill="hold" grpId="1" nodeType="withEffect">
                                  <p:stCondLst>
                                    <p:cond delay="0"/>
                                  </p:stCondLst>
                                  <p:childTnLst>
                                    <p:set>
                                      <p:cBhvr override="childStyle">
                                        <p:cTn id="29"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5" grpId="1"/>
      <p:bldP spid="3074" grpId="0"/>
      <p:bldP spid="3074"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A82C00A-54DC-417C-A9E4-A6A738849830}"/>
              </a:ext>
            </a:extLst>
          </p:cNvPr>
          <p:cNvPicPr>
            <a:picLocks noChangeAspect="1"/>
          </p:cNvPicPr>
          <p:nvPr/>
        </p:nvPicPr>
        <p:blipFill rotWithShape="1">
          <a:blip r:embed="rId3">
            <a:extLst>
              <a:ext uri="{28A0092B-C50C-407E-A947-70E740481C1C}">
                <a14:useLocalDpi xmlns:a14="http://schemas.microsoft.com/office/drawing/2010/main" val="0"/>
              </a:ext>
            </a:extLst>
          </a:blip>
          <a:srcRect r="25867"/>
          <a:stretch/>
        </p:blipFill>
        <p:spPr>
          <a:xfrm>
            <a:off x="0" y="0"/>
            <a:ext cx="9151350" cy="6858000"/>
          </a:xfrm>
          <a:prstGeom prst="rect">
            <a:avLst/>
          </a:prstGeom>
        </p:spPr>
      </p:pic>
      <p:pic>
        <p:nvPicPr>
          <p:cNvPr id="3" name="Picture 2">
            <a:extLst>
              <a:ext uri="{FF2B5EF4-FFF2-40B4-BE49-F238E27FC236}">
                <a16:creationId xmlns:a16="http://schemas.microsoft.com/office/drawing/2014/main" id="{B61B63A9-8CA7-493E-A016-23A11E2F6E5D}"/>
              </a:ext>
            </a:extLst>
          </p:cNvPr>
          <p:cNvPicPr>
            <a:picLocks noChangeAspect="1"/>
          </p:cNvPicPr>
          <p:nvPr/>
        </p:nvPicPr>
        <p:blipFill rotWithShape="1">
          <a:blip r:embed="rId4">
            <a:extLst>
              <a:ext uri="{28A0092B-C50C-407E-A947-70E740481C1C}">
                <a14:useLocalDpi xmlns:a14="http://schemas.microsoft.com/office/drawing/2010/main" val="0"/>
              </a:ext>
            </a:extLst>
          </a:blip>
          <a:srcRect r="43120"/>
          <a:stretch/>
        </p:blipFill>
        <p:spPr>
          <a:xfrm>
            <a:off x="0" y="0"/>
            <a:ext cx="9144000" cy="6858000"/>
          </a:xfrm>
          <a:prstGeom prst="rect">
            <a:avLst/>
          </a:prstGeom>
        </p:spPr>
      </p:pic>
      <p:pic>
        <p:nvPicPr>
          <p:cNvPr id="4" name="Picture 2">
            <a:extLst>
              <a:ext uri="{FF2B5EF4-FFF2-40B4-BE49-F238E27FC236}">
                <a16:creationId xmlns:a16="http://schemas.microsoft.com/office/drawing/2014/main" id="{D1232899-35A7-440B-8EB4-7A96F12691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5" name="Picture 2">
            <a:extLst>
              <a:ext uri="{FF2B5EF4-FFF2-40B4-BE49-F238E27FC236}">
                <a16:creationId xmlns:a16="http://schemas.microsoft.com/office/drawing/2014/main" id="{A93D2B90-B76B-40F2-9900-93FDD83371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50CBDC6C-9C9B-42DA-A402-3F7DA29778C1}"/>
              </a:ext>
            </a:extLst>
          </p:cNvPr>
          <p:cNvPicPr>
            <a:picLocks noChangeAspect="1"/>
          </p:cNvPicPr>
          <p:nvPr/>
        </p:nvPicPr>
        <p:blipFill rotWithShape="1">
          <a:blip r:embed="rId7">
            <a:extLst>
              <a:ext uri="{28A0092B-C50C-407E-A947-70E740481C1C}">
                <a14:useLocalDpi xmlns:a14="http://schemas.microsoft.com/office/drawing/2010/main" val="0"/>
              </a:ext>
            </a:extLst>
          </a:blip>
          <a:srcRect t="13375" b="11625"/>
          <a:stretch/>
        </p:blipFill>
        <p:spPr>
          <a:xfrm>
            <a:off x="0" y="0"/>
            <a:ext cx="9144000" cy="6858000"/>
          </a:xfrm>
          <a:prstGeom prst="rect">
            <a:avLst/>
          </a:prstGeom>
        </p:spPr>
      </p:pic>
      <p:pic>
        <p:nvPicPr>
          <p:cNvPr id="7" name="Picture 2">
            <a:extLst>
              <a:ext uri="{FF2B5EF4-FFF2-40B4-BE49-F238E27FC236}">
                <a16:creationId xmlns:a16="http://schemas.microsoft.com/office/drawing/2014/main" id="{ACAF6A27-4115-4A48-A889-2BE4DF7FC1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0"/>
            <a:ext cx="9601201" cy="6858000"/>
          </a:xfrm>
          <a:prstGeom prst="rect">
            <a:avLst/>
          </a:prstGeom>
        </p:spPr>
      </p:pic>
      <p:pic>
        <p:nvPicPr>
          <p:cNvPr id="8" name="Picture 2">
            <a:extLst>
              <a:ext uri="{FF2B5EF4-FFF2-40B4-BE49-F238E27FC236}">
                <a16:creationId xmlns:a16="http://schemas.microsoft.com/office/drawing/2014/main" id="{540F2423-534C-44B2-A86C-DF6AEA5447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4">
            <a:extLst>
              <a:ext uri="{FF2B5EF4-FFF2-40B4-BE49-F238E27FC236}">
                <a16:creationId xmlns:a16="http://schemas.microsoft.com/office/drawing/2014/main" id="{DB46F0E8-D302-4A06-9CEA-B1F871AEC6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2">
            <a:extLst>
              <a:ext uri="{FF2B5EF4-FFF2-40B4-BE49-F238E27FC236}">
                <a16:creationId xmlns:a16="http://schemas.microsoft.com/office/drawing/2014/main" id="{C3CB39E9-E7E9-4C6D-97AD-6802BAF034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pic>
        <p:nvPicPr>
          <p:cNvPr id="11" name="Picture 2">
            <a:extLst>
              <a:ext uri="{FF2B5EF4-FFF2-40B4-BE49-F238E27FC236}">
                <a16:creationId xmlns:a16="http://schemas.microsoft.com/office/drawing/2014/main" id="{01CDA93C-8720-460E-AB7A-C44AD706C32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869" r="11610"/>
          <a:stretch/>
        </p:blipFill>
        <p:spPr>
          <a:xfrm>
            <a:off x="0" y="0"/>
            <a:ext cx="9144000" cy="6858000"/>
          </a:xfrm>
          <a:prstGeom prst="rect">
            <a:avLst/>
          </a:prstGeom>
        </p:spPr>
      </p:pic>
      <p:pic>
        <p:nvPicPr>
          <p:cNvPr id="12" name="Picture 2">
            <a:extLst>
              <a:ext uri="{FF2B5EF4-FFF2-40B4-BE49-F238E27FC236}">
                <a16:creationId xmlns:a16="http://schemas.microsoft.com/office/drawing/2014/main" id="{5387EF4E-BBA2-4DEF-B41D-E7024F68D52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3648"/>
            <a:ext cx="9144000" cy="6858000"/>
          </a:xfrm>
          <a:prstGeom prst="rect">
            <a:avLst/>
          </a:prstGeom>
        </p:spPr>
      </p:pic>
      <p:pic>
        <p:nvPicPr>
          <p:cNvPr id="13" name="Picture 2">
            <a:extLst>
              <a:ext uri="{FF2B5EF4-FFF2-40B4-BE49-F238E27FC236}">
                <a16:creationId xmlns:a16="http://schemas.microsoft.com/office/drawing/2014/main" id="{E8C4236B-93C0-4B85-A6FB-70E955631B6F}"/>
              </a:ext>
            </a:extLst>
          </p:cNvPr>
          <p:cNvPicPr>
            <a:picLocks noChangeAspect="1"/>
          </p:cNvPicPr>
          <p:nvPr/>
        </p:nvPicPr>
        <p:blipFill rotWithShape="1">
          <a:blip r:embed="rId14">
            <a:extLst>
              <a:ext uri="{28A0092B-C50C-407E-A947-70E740481C1C}">
                <a14:useLocalDpi xmlns:a14="http://schemas.microsoft.com/office/drawing/2010/main" val="0"/>
              </a:ext>
            </a:extLst>
          </a:blip>
          <a:srcRect l="22330" b="2280"/>
          <a:stretch/>
        </p:blipFill>
        <p:spPr>
          <a:xfrm>
            <a:off x="0" y="0"/>
            <a:ext cx="9144000" cy="6858000"/>
          </a:xfrm>
          <a:prstGeom prst="rect">
            <a:avLst/>
          </a:prstGeom>
        </p:spPr>
      </p:pic>
      <p:pic>
        <p:nvPicPr>
          <p:cNvPr id="14" name="Picture 2">
            <a:extLst>
              <a:ext uri="{FF2B5EF4-FFF2-40B4-BE49-F238E27FC236}">
                <a16:creationId xmlns:a16="http://schemas.microsoft.com/office/drawing/2014/main" id="{4A40719E-60D2-4CBC-A95E-091F8B651C8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9816" y="-117565"/>
            <a:ext cx="9353005" cy="7014754"/>
          </a:xfrm>
          <a:prstGeom prst="rect">
            <a:avLst/>
          </a:prstGeom>
        </p:spPr>
      </p:pic>
      <p:pic>
        <p:nvPicPr>
          <p:cNvPr id="15" name="Picture 2">
            <a:extLst>
              <a:ext uri="{FF2B5EF4-FFF2-40B4-BE49-F238E27FC236}">
                <a16:creationId xmlns:a16="http://schemas.microsoft.com/office/drawing/2014/main" id="{8505C346-C93C-432B-97C3-2A60DF74F6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93914"/>
            <a:ext cx="9535885" cy="7151914"/>
          </a:xfrm>
          <a:prstGeom prst="rect">
            <a:avLst/>
          </a:prstGeom>
        </p:spPr>
      </p:pic>
      <p:pic>
        <p:nvPicPr>
          <p:cNvPr id="16" name="Picture 2">
            <a:extLst>
              <a:ext uri="{FF2B5EF4-FFF2-40B4-BE49-F238E27FC236}">
                <a16:creationId xmlns:a16="http://schemas.microsoft.com/office/drawing/2014/main" id="{4A0494AD-D283-4FB4-90D5-5DFE0BE8A9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402FBF9C-333B-49A3-AD49-B337C4647F29}"/>
              </a:ext>
            </a:extLst>
          </p:cNvPr>
          <p:cNvPicPr>
            <a:picLocks noChangeAspect="1"/>
          </p:cNvPicPr>
          <p:nvPr/>
        </p:nvPicPr>
        <p:blipFill rotWithShape="1">
          <a:blip r:embed="rId18">
            <a:extLst>
              <a:ext uri="{28A0092B-C50C-407E-A947-70E740481C1C}">
                <a14:useLocalDpi xmlns:a14="http://schemas.microsoft.com/office/drawing/2010/main" val="0"/>
              </a:ext>
            </a:extLst>
          </a:blip>
          <a:srcRect l="11305"/>
          <a:stretch/>
        </p:blipFill>
        <p:spPr>
          <a:xfrm>
            <a:off x="0" y="-13647"/>
            <a:ext cx="9144000" cy="6858000"/>
          </a:xfrm>
          <a:prstGeom prst="rect">
            <a:avLst/>
          </a:prstGeom>
        </p:spPr>
      </p:pic>
      <p:pic>
        <p:nvPicPr>
          <p:cNvPr id="18" name="Picture 2">
            <a:extLst>
              <a:ext uri="{FF2B5EF4-FFF2-40B4-BE49-F238E27FC236}">
                <a16:creationId xmlns:a16="http://schemas.microsoft.com/office/drawing/2014/main" id="{6897A5A7-ACDF-43C0-92FA-C642241965F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19" name="Picture 2">
            <a:extLst>
              <a:ext uri="{FF2B5EF4-FFF2-40B4-BE49-F238E27FC236}">
                <a16:creationId xmlns:a16="http://schemas.microsoft.com/office/drawing/2014/main" id="{4ADA5EBC-0D70-4048-B2B3-41212086D84B}"/>
              </a:ext>
            </a:extLst>
          </p:cNvPr>
          <p:cNvPicPr>
            <a:picLocks noChangeAspect="1"/>
          </p:cNvPicPr>
          <p:nvPr/>
        </p:nvPicPr>
        <p:blipFill rotWithShape="1">
          <a:blip r:embed="rId20">
            <a:extLst>
              <a:ext uri="{28A0092B-C50C-407E-A947-70E740481C1C}">
                <a14:useLocalDpi xmlns:a14="http://schemas.microsoft.com/office/drawing/2010/main" val="0"/>
              </a:ext>
            </a:extLst>
          </a:blip>
          <a:srcRect r="18519"/>
          <a:stretch/>
        </p:blipFill>
        <p:spPr>
          <a:xfrm>
            <a:off x="0" y="0"/>
            <a:ext cx="9144000" cy="6858000"/>
          </a:xfrm>
          <a:prstGeom prst="rect">
            <a:avLst/>
          </a:prstGeom>
        </p:spPr>
      </p:pic>
      <p:pic>
        <p:nvPicPr>
          <p:cNvPr id="20" name="Picture 2">
            <a:extLst>
              <a:ext uri="{FF2B5EF4-FFF2-40B4-BE49-F238E27FC236}">
                <a16:creationId xmlns:a16="http://schemas.microsoft.com/office/drawing/2014/main" id="{75921FE3-CE06-435D-B7E6-708FA82863E3}"/>
              </a:ext>
            </a:extLst>
          </p:cNvPr>
          <p:cNvPicPr>
            <a:picLocks noChangeAspect="1"/>
          </p:cNvPicPr>
          <p:nvPr/>
        </p:nvPicPr>
        <p:blipFill rotWithShape="1">
          <a:blip r:embed="rId21">
            <a:extLst>
              <a:ext uri="{28A0092B-C50C-407E-A947-70E740481C1C}">
                <a14:useLocalDpi xmlns:a14="http://schemas.microsoft.com/office/drawing/2010/main" val="0"/>
              </a:ext>
            </a:extLst>
          </a:blip>
          <a:srcRect l="21465" r="3783"/>
          <a:stretch/>
        </p:blipFill>
        <p:spPr>
          <a:xfrm>
            <a:off x="0" y="0"/>
            <a:ext cx="9144000" cy="6858000"/>
          </a:xfrm>
          <a:prstGeom prst="rect">
            <a:avLst/>
          </a:prstGeom>
        </p:spPr>
      </p:pic>
      <p:pic>
        <p:nvPicPr>
          <p:cNvPr id="21" name="Picture 2">
            <a:extLst>
              <a:ext uri="{FF2B5EF4-FFF2-40B4-BE49-F238E27FC236}">
                <a16:creationId xmlns:a16="http://schemas.microsoft.com/office/drawing/2014/main" id="{85DC1767-698C-4D31-AE61-6C2592DD9A1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2">
            <a:extLst>
              <a:ext uri="{FF2B5EF4-FFF2-40B4-BE49-F238E27FC236}">
                <a16:creationId xmlns:a16="http://schemas.microsoft.com/office/drawing/2014/main" id="{93C61246-94D8-4B9A-89DE-E74E2D147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23" name="Picture 2">
            <a:extLst>
              <a:ext uri="{FF2B5EF4-FFF2-40B4-BE49-F238E27FC236}">
                <a16:creationId xmlns:a16="http://schemas.microsoft.com/office/drawing/2014/main" id="{C20C4194-819D-4BCB-8F9A-E37811D5B52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2373" y="-250666"/>
            <a:ext cx="9647161" cy="7258452"/>
          </a:xfrm>
          <a:prstGeom prst="rect">
            <a:avLst/>
          </a:prstGeom>
        </p:spPr>
      </p:pic>
      <p:pic>
        <p:nvPicPr>
          <p:cNvPr id="24" name="Picture 2">
            <a:extLst>
              <a:ext uri="{FF2B5EF4-FFF2-40B4-BE49-F238E27FC236}">
                <a16:creationId xmlns:a16="http://schemas.microsoft.com/office/drawing/2014/main" id="{5B8A1B67-7001-4F39-B2B5-06D0C8CE1F0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97180" y="0"/>
            <a:ext cx="9441180" cy="6858000"/>
          </a:xfrm>
          <a:prstGeom prst="rect">
            <a:avLst/>
          </a:prstGeom>
        </p:spPr>
      </p:pic>
      <p:sp>
        <p:nvSpPr>
          <p:cNvPr id="25" name="Rectangle 2">
            <a:extLst>
              <a:ext uri="{FF2B5EF4-FFF2-40B4-BE49-F238E27FC236}">
                <a16:creationId xmlns:a16="http://schemas.microsoft.com/office/drawing/2014/main" id="{5D9B68B2-BE7C-4930-BF3D-031A41585832}"/>
              </a:ext>
            </a:extLst>
          </p:cNvPr>
          <p:cNvSpPr>
            <a:spLocks noGrp="1" noChangeArrowheads="1"/>
          </p:cNvSpPr>
          <p:nvPr>
            <p:ph type="title"/>
          </p:nvPr>
        </p:nvSpPr>
        <p:spPr>
          <a:xfrm>
            <a:off x="457200" y="1432719"/>
            <a:ext cx="8229600" cy="3992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"Watch therefore, and pray always that you may be counted worthy to escape all these things that will come to pass, and to stand before the Son of Man."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21:36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6" name="Rectangle 12">
            <a:extLst>
              <a:ext uri="{FF2B5EF4-FFF2-40B4-BE49-F238E27FC236}">
                <a16:creationId xmlns:a16="http://schemas.microsoft.com/office/drawing/2014/main" id="{23C9137B-C7B7-46C6-8C5C-BEB929E839A6}"/>
              </a:ext>
            </a:extLst>
          </p:cNvPr>
          <p:cNvSpPr>
            <a:spLocks noChangeArrowheads="1"/>
          </p:cNvSpPr>
          <p:nvPr/>
        </p:nvSpPr>
        <p:spPr bwMode="auto">
          <a:xfrm>
            <a:off x="1420362" y="1302834"/>
            <a:ext cx="424565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20" b="1" dirty="0">
                <a:solidFill>
                  <a:schemeClr val="bg1"/>
                </a:solidFill>
                <a:effectLst>
                  <a:glow rad="127000">
                    <a:schemeClr val="tx1"/>
                  </a:glow>
                </a:effectLst>
                <a:latin typeface="Calibri" panose="020F0502020204030204" pitchFamily="34" charset="0"/>
              </a:rPr>
              <a:t>Watch therefore</a:t>
            </a:r>
            <a:endParaRPr lang="en-US" altLang="en-US" sz="4420" b="1" i="1" dirty="0">
              <a:solidFill>
                <a:schemeClr val="bg1"/>
              </a:solidFill>
              <a:effectLst>
                <a:glow rad="127000">
                  <a:schemeClr val="tx1"/>
                </a:glow>
              </a:effectLst>
              <a:latin typeface="Calibri" panose="020F0502020204030204" pitchFamily="34" charset="0"/>
            </a:endParaRPr>
          </a:p>
        </p:txBody>
      </p:sp>
      <p:sp>
        <p:nvSpPr>
          <p:cNvPr id="27" name="Rectangle 2">
            <a:extLst>
              <a:ext uri="{FF2B5EF4-FFF2-40B4-BE49-F238E27FC236}">
                <a16:creationId xmlns:a16="http://schemas.microsoft.com/office/drawing/2014/main" id="{E44EBA42-E6AB-434B-AD5C-12DB86143CB0}"/>
              </a:ext>
            </a:extLst>
          </p:cNvPr>
          <p:cNvSpPr txBox="1">
            <a:spLocks noChangeArrowheads="1"/>
          </p:cNvSpPr>
          <p:nvPr/>
        </p:nvSpPr>
        <p:spPr bwMode="auto">
          <a:xfrm>
            <a:off x="6491287" y="1340998"/>
            <a:ext cx="1537252"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pray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E35948CA-D00C-42DF-832D-D249C035397B}"/>
              </a:ext>
            </a:extLst>
          </p:cNvPr>
          <p:cNvSpPr txBox="1">
            <a:spLocks noChangeArrowheads="1"/>
          </p:cNvSpPr>
          <p:nvPr/>
        </p:nvSpPr>
        <p:spPr bwMode="auto">
          <a:xfrm>
            <a:off x="603250" y="2012510"/>
            <a:ext cx="1994452"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always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3966D88D-EA28-483E-9A78-D94A076E6552}"/>
              </a:ext>
            </a:extLst>
          </p:cNvPr>
          <p:cNvSpPr txBox="1">
            <a:spLocks noChangeArrowheads="1"/>
          </p:cNvSpPr>
          <p:nvPr/>
        </p:nvSpPr>
        <p:spPr bwMode="auto">
          <a:xfrm>
            <a:off x="488951" y="2683669"/>
            <a:ext cx="4534452"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worthy to escape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4739CCC7-037B-4E4F-B4E9-ADBD977263D5}"/>
              </a:ext>
            </a:extLst>
          </p:cNvPr>
          <p:cNvSpPr txBox="1">
            <a:spLocks noChangeArrowheads="1"/>
          </p:cNvSpPr>
          <p:nvPr/>
        </p:nvSpPr>
        <p:spPr bwMode="auto">
          <a:xfrm>
            <a:off x="838200" y="4028635"/>
            <a:ext cx="7073899"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stand before the Son of Man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511327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900" decel="100000" fill="hold"/>
                                        <p:tgtEl>
                                          <p:spTgt spid="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10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25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25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25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250"/>
                                        <p:tgtEl>
                                          <p:spTgt spid="30"/>
                                        </p:tgtEl>
                                      </p:cBhvr>
                                    </p:animEffect>
                                  </p:childTnLst>
                                </p:cTn>
                              </p:par>
                              <p:par>
                                <p:cTn id="33" presetID="6" presetClass="emph" presetSubtype="0" fill="hold" grpId="2" nodeType="withEffect">
                                  <p:stCondLst>
                                    <p:cond delay="0"/>
                                  </p:stCondLst>
                                  <p:childTnLst>
                                    <p:animScale>
                                      <p:cBhvr>
                                        <p:cTn id="34" dur="2000" fill="hold"/>
                                        <p:tgtEl>
                                          <p:spTgt spid="30"/>
                                        </p:tgtEl>
                                      </p:cBhvr>
                                      <p:by x="60000" y="60000"/>
                                    </p:animScale>
                                  </p:childTnLst>
                                </p:cTn>
                              </p:par>
                              <p:par>
                                <p:cTn id="35" presetID="8" presetClass="emph" presetSubtype="0" fill="hold" grpId="2" nodeType="withEffect">
                                  <p:stCondLst>
                                    <p:cond delay="0"/>
                                  </p:stCondLst>
                                  <p:childTnLst>
                                    <p:animRot by="-1320000">
                                      <p:cBhvr>
                                        <p:cTn id="36" dur="2000" fill="hold"/>
                                        <p:tgtEl>
                                          <p:spTgt spid="29"/>
                                        </p:tgtEl>
                                        <p:attrNameLst>
                                          <p:attrName>r</p:attrName>
                                        </p:attrNameLst>
                                      </p:cBhvr>
                                    </p:animRot>
                                  </p:childTnLst>
                                </p:cTn>
                              </p:par>
                              <p:par>
                                <p:cTn id="37" presetID="42" presetClass="path" presetSubtype="0" accel="50000" decel="50000" fill="hold" grpId="1" nodeType="withEffect">
                                  <p:stCondLst>
                                    <p:cond delay="0"/>
                                  </p:stCondLst>
                                  <p:childTnLst>
                                    <p:animMotion origin="layout" path="M -3.61111E-6 -7.40741E-7 L -0.55833 0.11482 " pathEditMode="relative" rAng="0" ptsTypes="AA">
                                      <p:cBhvr>
                                        <p:cTn id="38" dur="2000" fill="hold"/>
                                        <p:tgtEl>
                                          <p:spTgt spid="27"/>
                                        </p:tgtEl>
                                        <p:attrNameLst>
                                          <p:attrName>ppt_x</p:attrName>
                                          <p:attrName>ppt_y</p:attrName>
                                        </p:attrNameLst>
                                      </p:cBhvr>
                                      <p:rCtr x="-27917" y="5741"/>
                                    </p:animMotion>
                                  </p:childTnLst>
                                </p:cTn>
                              </p:par>
                              <p:par>
                                <p:cTn id="39" presetID="42" presetClass="path" presetSubtype="0" accel="50000" decel="50000" fill="hold" grpId="1" nodeType="withEffect">
                                  <p:stCondLst>
                                    <p:cond delay="0"/>
                                  </p:stCondLst>
                                  <p:childTnLst>
                                    <p:animMotion origin="layout" path="M 0 2.59259E-6 L 0.15347 0.1 " pathEditMode="relative" rAng="0" ptsTypes="AA">
                                      <p:cBhvr>
                                        <p:cTn id="40" dur="2000" fill="hold"/>
                                        <p:tgtEl>
                                          <p:spTgt spid="28"/>
                                        </p:tgtEl>
                                        <p:attrNameLst>
                                          <p:attrName>ppt_x</p:attrName>
                                          <p:attrName>ppt_y</p:attrName>
                                        </p:attrNameLst>
                                      </p:cBhvr>
                                      <p:rCtr x="7674" y="5000"/>
                                    </p:animMotion>
                                  </p:childTnLst>
                                </p:cTn>
                              </p:par>
                              <p:par>
                                <p:cTn id="41" presetID="42" presetClass="path" presetSubtype="0" accel="50000" decel="50000" fill="hold" grpId="1" nodeType="withEffect">
                                  <p:stCondLst>
                                    <p:cond delay="0"/>
                                  </p:stCondLst>
                                  <p:childTnLst>
                                    <p:animMotion origin="layout" path="M 1.11111E-6 -4.07407E-6 L 0.2217 0.19769 " pathEditMode="relative" rAng="0" ptsTypes="AA">
                                      <p:cBhvr>
                                        <p:cTn id="42" dur="2000" fill="hold"/>
                                        <p:tgtEl>
                                          <p:spTgt spid="29"/>
                                        </p:tgtEl>
                                        <p:attrNameLst>
                                          <p:attrName>ppt_x</p:attrName>
                                          <p:attrName>ppt_y</p:attrName>
                                        </p:attrNameLst>
                                      </p:cBhvr>
                                      <p:rCtr x="11076" y="9884"/>
                                    </p:animMotion>
                                  </p:childTnLst>
                                </p:cTn>
                              </p:par>
                              <p:par>
                                <p:cTn id="43" presetID="42" presetClass="path" presetSubtype="0" accel="50000" decel="50000" fill="hold" grpId="1" nodeType="withEffect">
                                  <p:stCondLst>
                                    <p:cond delay="0"/>
                                  </p:stCondLst>
                                  <p:childTnLst>
                                    <p:animMotion origin="layout" path="M -2.22222E-6 1.11111E-6 L -0.0717 -0.59468 " pathEditMode="relative" rAng="0" ptsTypes="AA">
                                      <p:cBhvr>
                                        <p:cTn id="44" dur="2000" fill="hold"/>
                                        <p:tgtEl>
                                          <p:spTgt spid="30"/>
                                        </p:tgtEl>
                                        <p:attrNameLst>
                                          <p:attrName>ppt_x</p:attrName>
                                          <p:attrName>ppt_y</p:attrName>
                                        </p:attrNameLst>
                                      </p:cBhvr>
                                      <p:rCtr x="-3594" y="-29745"/>
                                    </p:animMotion>
                                  </p:childTnLst>
                                </p:cTn>
                              </p:par>
                              <p:par>
                                <p:cTn id="45" presetID="10" presetClass="exit" presetSubtype="0" fill="hold" grpId="1" nodeType="withEffect">
                                  <p:stCondLst>
                                    <p:cond delay="0"/>
                                  </p:stCondLst>
                                  <p:childTnLst>
                                    <p:animEffect transition="out" filter="fade">
                                      <p:cBhvr>
                                        <p:cTn id="46" dur="1250"/>
                                        <p:tgtEl>
                                          <p:spTgt spid="25"/>
                                        </p:tgtEl>
                                      </p:cBhvr>
                                    </p:animEffect>
                                    <p:set>
                                      <p:cBhvr>
                                        <p:cTn id="47" dur="1" fill="hold">
                                          <p:stCondLst>
                                            <p:cond delay="1249"/>
                                          </p:stCondLst>
                                        </p:cTn>
                                        <p:tgtEl>
                                          <p:spTgt spid="2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6"/>
                                        </p:tgtEl>
                                      </p:cBhvr>
                                    </p:animEffect>
                                    <p:set>
                                      <p:cBhvr>
                                        <p:cTn id="5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P spid="26" grpId="1"/>
      <p:bldP spid="27" grpId="0"/>
      <p:bldP spid="27" grpId="1"/>
      <p:bldP spid="28" grpId="0"/>
      <p:bldP spid="28" grpId="1"/>
      <p:bldP spid="29" grpId="0"/>
      <p:bldP spid="29" grpId="1"/>
      <p:bldP spid="29" grpId="2"/>
      <p:bldP spid="30" grpId="0"/>
      <p:bldP spid="30" grpId="1"/>
      <p:bldP spid="30"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A6E48E-1F88-457E-AA81-CBAA0A2DAA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867"/>
          <a:stretch/>
        </p:blipFill>
        <p:spPr>
          <a:xfrm>
            <a:off x="0" y="5470358"/>
            <a:ext cx="1851676" cy="1387641"/>
          </a:xfrm>
          <a:prstGeom prst="rect">
            <a:avLst/>
          </a:prstGeom>
        </p:spPr>
      </p:pic>
      <p:pic>
        <p:nvPicPr>
          <p:cNvPr id="3" name="Picture 2">
            <a:extLst>
              <a:ext uri="{FF2B5EF4-FFF2-40B4-BE49-F238E27FC236}">
                <a16:creationId xmlns:a16="http://schemas.microsoft.com/office/drawing/2014/main" id="{A869D945-AAF8-410D-8C55-CC4A935685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3120"/>
          <a:stretch/>
        </p:blipFill>
        <p:spPr>
          <a:xfrm>
            <a:off x="1829841" y="4769645"/>
            <a:ext cx="2794547" cy="2088356"/>
          </a:xfrm>
          <a:prstGeom prst="rect">
            <a:avLst/>
          </a:prstGeom>
        </p:spPr>
      </p:pic>
      <p:pic>
        <p:nvPicPr>
          <p:cNvPr id="4" name="Picture 2">
            <a:extLst>
              <a:ext uri="{FF2B5EF4-FFF2-40B4-BE49-F238E27FC236}">
                <a16:creationId xmlns:a16="http://schemas.microsoft.com/office/drawing/2014/main" id="{BB219FA6-B590-4652-8CB2-87999422C5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2695" y="5342022"/>
            <a:ext cx="2021305" cy="1515978"/>
          </a:xfrm>
          <a:prstGeom prst="rect">
            <a:avLst/>
          </a:prstGeom>
        </p:spPr>
      </p:pic>
      <p:pic>
        <p:nvPicPr>
          <p:cNvPr id="5" name="Picture 2">
            <a:extLst>
              <a:ext uri="{FF2B5EF4-FFF2-40B4-BE49-F238E27FC236}">
                <a16:creationId xmlns:a16="http://schemas.microsoft.com/office/drawing/2014/main" id="{0E2B6D87-60CD-49A3-AAAF-4F9514814B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2447" y="0"/>
            <a:ext cx="1842449" cy="1381837"/>
          </a:xfrm>
          <a:prstGeom prst="rect">
            <a:avLst/>
          </a:prstGeom>
        </p:spPr>
      </p:pic>
      <p:pic>
        <p:nvPicPr>
          <p:cNvPr id="6" name="Picture 2">
            <a:extLst>
              <a:ext uri="{FF2B5EF4-FFF2-40B4-BE49-F238E27FC236}">
                <a16:creationId xmlns:a16="http://schemas.microsoft.com/office/drawing/2014/main" id="{9CF92E52-7C08-4E2D-937B-BC153D613E5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375" b="11625"/>
          <a:stretch/>
        </p:blipFill>
        <p:spPr>
          <a:xfrm>
            <a:off x="7369791" y="0"/>
            <a:ext cx="1774209" cy="1364776"/>
          </a:xfrm>
          <a:prstGeom prst="rect">
            <a:avLst/>
          </a:prstGeom>
        </p:spPr>
      </p:pic>
      <p:pic>
        <p:nvPicPr>
          <p:cNvPr id="7" name="Picture 2">
            <a:extLst>
              <a:ext uri="{FF2B5EF4-FFF2-40B4-BE49-F238E27FC236}">
                <a16:creationId xmlns:a16="http://schemas.microsoft.com/office/drawing/2014/main" id="{653A79E2-4881-4297-80E5-8A0DBFDF86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0048" y="0"/>
            <a:ext cx="1869743" cy="1364776"/>
          </a:xfrm>
          <a:prstGeom prst="rect">
            <a:avLst/>
          </a:prstGeom>
        </p:spPr>
      </p:pic>
      <p:pic>
        <p:nvPicPr>
          <p:cNvPr id="8" name="Picture 2">
            <a:extLst>
              <a:ext uri="{FF2B5EF4-FFF2-40B4-BE49-F238E27FC236}">
                <a16:creationId xmlns:a16="http://schemas.microsoft.com/office/drawing/2014/main" id="{8FC4358D-7670-4BD3-9E59-672A619780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6274" y="1337482"/>
            <a:ext cx="1837895" cy="1386668"/>
          </a:xfrm>
          <a:prstGeom prst="rect">
            <a:avLst/>
          </a:prstGeom>
        </p:spPr>
      </p:pic>
      <p:pic>
        <p:nvPicPr>
          <p:cNvPr id="9" name="Picture 4">
            <a:extLst>
              <a:ext uri="{FF2B5EF4-FFF2-40B4-BE49-F238E27FC236}">
                <a16:creationId xmlns:a16="http://schemas.microsoft.com/office/drawing/2014/main" id="{6408B099-8312-4E37-B164-58ED868D63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7600" y="0"/>
            <a:ext cx="1842448" cy="1381837"/>
          </a:xfrm>
          <a:prstGeom prst="rect">
            <a:avLst/>
          </a:prstGeom>
        </p:spPr>
      </p:pic>
      <p:pic>
        <p:nvPicPr>
          <p:cNvPr id="10" name="Picture 2">
            <a:extLst>
              <a:ext uri="{FF2B5EF4-FFF2-40B4-BE49-F238E27FC236}">
                <a16:creationId xmlns:a16="http://schemas.microsoft.com/office/drawing/2014/main" id="{756D421A-FB1F-49C7-A408-E9FE0D5469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20125" y="3826670"/>
            <a:ext cx="1487781" cy="1547436"/>
          </a:xfrm>
          <a:prstGeom prst="rect">
            <a:avLst/>
          </a:prstGeom>
        </p:spPr>
      </p:pic>
      <p:pic>
        <p:nvPicPr>
          <p:cNvPr id="11" name="Picture 2">
            <a:extLst>
              <a:ext uri="{FF2B5EF4-FFF2-40B4-BE49-F238E27FC236}">
                <a16:creationId xmlns:a16="http://schemas.microsoft.com/office/drawing/2014/main" id="{CD8FE347-A713-4AB5-BD55-1525D4A3A08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869" r="11610"/>
          <a:stretch/>
        </p:blipFill>
        <p:spPr>
          <a:xfrm>
            <a:off x="4622006" y="5343098"/>
            <a:ext cx="2500689" cy="1514902"/>
          </a:xfrm>
          <a:prstGeom prst="rect">
            <a:avLst/>
          </a:prstGeom>
        </p:spPr>
      </p:pic>
      <p:pic>
        <p:nvPicPr>
          <p:cNvPr id="12" name="Picture 2">
            <a:extLst>
              <a:ext uri="{FF2B5EF4-FFF2-40B4-BE49-F238E27FC236}">
                <a16:creationId xmlns:a16="http://schemas.microsoft.com/office/drawing/2014/main" id="{02F1CBC6-503A-44FA-B678-CB74872E2D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856096" cy="1378424"/>
          </a:xfrm>
          <a:prstGeom prst="rect">
            <a:avLst/>
          </a:prstGeom>
        </p:spPr>
      </p:pic>
      <p:pic>
        <p:nvPicPr>
          <p:cNvPr id="13" name="Picture 2">
            <a:extLst>
              <a:ext uri="{FF2B5EF4-FFF2-40B4-BE49-F238E27FC236}">
                <a16:creationId xmlns:a16="http://schemas.microsoft.com/office/drawing/2014/main" id="{69526470-3541-4A4B-81B0-417C9F567CF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2330" b="2280"/>
          <a:stretch/>
        </p:blipFill>
        <p:spPr>
          <a:xfrm>
            <a:off x="0" y="2710219"/>
            <a:ext cx="1860884" cy="1395663"/>
          </a:xfrm>
          <a:prstGeom prst="rect">
            <a:avLst/>
          </a:prstGeom>
        </p:spPr>
      </p:pic>
      <p:pic>
        <p:nvPicPr>
          <p:cNvPr id="14" name="Picture 2">
            <a:extLst>
              <a:ext uri="{FF2B5EF4-FFF2-40B4-BE49-F238E27FC236}">
                <a16:creationId xmlns:a16="http://schemas.microsoft.com/office/drawing/2014/main" id="{E2264A64-3523-4781-8A67-68A7F1C5157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96716" y="2692299"/>
            <a:ext cx="2828863" cy="2088248"/>
          </a:xfrm>
          <a:prstGeom prst="rect">
            <a:avLst/>
          </a:prstGeom>
        </p:spPr>
      </p:pic>
      <p:pic>
        <p:nvPicPr>
          <p:cNvPr id="15" name="Picture 2">
            <a:extLst>
              <a:ext uri="{FF2B5EF4-FFF2-40B4-BE49-F238E27FC236}">
                <a16:creationId xmlns:a16="http://schemas.microsoft.com/office/drawing/2014/main" id="{8E08FAA3-9A3D-4D4A-BD50-2B4329DDF0D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87856" y="1364776"/>
            <a:ext cx="1801505" cy="1351128"/>
          </a:xfrm>
          <a:prstGeom prst="rect">
            <a:avLst/>
          </a:prstGeom>
        </p:spPr>
      </p:pic>
      <p:pic>
        <p:nvPicPr>
          <p:cNvPr id="16" name="Picture 2">
            <a:extLst>
              <a:ext uri="{FF2B5EF4-FFF2-40B4-BE49-F238E27FC236}">
                <a16:creationId xmlns:a16="http://schemas.microsoft.com/office/drawing/2014/main" id="{B9703909-A517-483F-82B8-55D771FD464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11028" y="2709140"/>
            <a:ext cx="1501014" cy="1125760"/>
          </a:xfrm>
          <a:prstGeom prst="rect">
            <a:avLst/>
          </a:prstGeom>
        </p:spPr>
      </p:pic>
      <p:pic>
        <p:nvPicPr>
          <p:cNvPr id="17" name="Picture 2">
            <a:extLst>
              <a:ext uri="{FF2B5EF4-FFF2-40B4-BE49-F238E27FC236}">
                <a16:creationId xmlns:a16="http://schemas.microsoft.com/office/drawing/2014/main" id="{4624F949-54C8-4075-B48E-F5E0F8FCD84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1693" r="13584"/>
          <a:stretch/>
        </p:blipFill>
        <p:spPr>
          <a:xfrm>
            <a:off x="7844590" y="3809580"/>
            <a:ext cx="1299410" cy="1536325"/>
          </a:xfrm>
          <a:prstGeom prst="rect">
            <a:avLst/>
          </a:prstGeom>
        </p:spPr>
      </p:pic>
      <p:pic>
        <p:nvPicPr>
          <p:cNvPr id="18" name="Picture 2">
            <a:extLst>
              <a:ext uri="{FF2B5EF4-FFF2-40B4-BE49-F238E27FC236}">
                <a16:creationId xmlns:a16="http://schemas.microsoft.com/office/drawing/2014/main" id="{B25151FE-5C05-4E71-8DCA-A261031E5F6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03144" y="3816884"/>
            <a:ext cx="1741446" cy="1533785"/>
          </a:xfrm>
          <a:prstGeom prst="rect">
            <a:avLst/>
          </a:prstGeom>
        </p:spPr>
      </p:pic>
      <p:pic>
        <p:nvPicPr>
          <p:cNvPr id="19" name="Picture 2">
            <a:extLst>
              <a:ext uri="{FF2B5EF4-FFF2-40B4-BE49-F238E27FC236}">
                <a16:creationId xmlns:a16="http://schemas.microsoft.com/office/drawing/2014/main" id="{BA3843EC-E1CB-4CDE-AE55-A5E484255801}"/>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r="18519"/>
          <a:stretch/>
        </p:blipFill>
        <p:spPr>
          <a:xfrm>
            <a:off x="3562066" y="1364776"/>
            <a:ext cx="1774209" cy="1350083"/>
          </a:xfrm>
          <a:prstGeom prst="rect">
            <a:avLst/>
          </a:prstGeom>
        </p:spPr>
      </p:pic>
      <p:pic>
        <p:nvPicPr>
          <p:cNvPr id="20" name="Picture 2">
            <a:extLst>
              <a:ext uri="{FF2B5EF4-FFF2-40B4-BE49-F238E27FC236}">
                <a16:creationId xmlns:a16="http://schemas.microsoft.com/office/drawing/2014/main" id="{1CBA9D5F-373B-4AD0-9B42-4B28E36D86B4}"/>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21465" r="3783"/>
          <a:stretch/>
        </p:blipFill>
        <p:spPr>
          <a:xfrm>
            <a:off x="7172325" y="1336533"/>
            <a:ext cx="1971675" cy="1379371"/>
          </a:xfrm>
          <a:prstGeom prst="rect">
            <a:avLst/>
          </a:prstGeom>
        </p:spPr>
      </p:pic>
      <p:pic>
        <p:nvPicPr>
          <p:cNvPr id="21" name="Picture 2">
            <a:extLst>
              <a:ext uri="{FF2B5EF4-FFF2-40B4-BE49-F238E27FC236}">
                <a16:creationId xmlns:a16="http://schemas.microsoft.com/office/drawing/2014/main" id="{5C4358AA-0910-41AA-8BE4-169B01288CD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 y="1378423"/>
            <a:ext cx="1793080" cy="1337482"/>
          </a:xfrm>
          <a:prstGeom prst="rect">
            <a:avLst/>
          </a:prstGeom>
        </p:spPr>
      </p:pic>
      <p:pic>
        <p:nvPicPr>
          <p:cNvPr id="22" name="Picture 2">
            <a:extLst>
              <a:ext uri="{FF2B5EF4-FFF2-40B4-BE49-F238E27FC236}">
                <a16:creationId xmlns:a16="http://schemas.microsoft.com/office/drawing/2014/main" id="{4B1EE1BF-64E4-437C-B59B-30E3B2ED8A0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 y="4106779"/>
            <a:ext cx="1828800" cy="1371600"/>
          </a:xfrm>
          <a:prstGeom prst="rect">
            <a:avLst/>
          </a:prstGeom>
        </p:spPr>
      </p:pic>
      <p:pic>
        <p:nvPicPr>
          <p:cNvPr id="24" name="Picture 2">
            <a:extLst>
              <a:ext uri="{FF2B5EF4-FFF2-40B4-BE49-F238E27FC236}">
                <a16:creationId xmlns:a16="http://schemas.microsoft.com/office/drawing/2014/main" id="{4A748FBD-4671-4DEA-AD56-5A5448C79B5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103144" y="2717006"/>
            <a:ext cx="1524109" cy="1109663"/>
          </a:xfrm>
          <a:prstGeom prst="rect">
            <a:avLst/>
          </a:prstGeom>
        </p:spPr>
      </p:pic>
      <p:pic>
        <p:nvPicPr>
          <p:cNvPr id="25" name="Picture 2">
            <a:extLst>
              <a:ext uri="{FF2B5EF4-FFF2-40B4-BE49-F238E27FC236}">
                <a16:creationId xmlns:a16="http://schemas.microsoft.com/office/drawing/2014/main" id="{26BA5347-AF06-4B97-95E6-ABB411BAD3D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620000" y="2718778"/>
            <a:ext cx="1524000" cy="1107022"/>
          </a:xfrm>
          <a:prstGeom prst="rect">
            <a:avLst/>
          </a:prstGeom>
        </p:spPr>
      </p:pic>
    </p:spTree>
    <p:extLst>
      <p:ext uri="{BB962C8B-B14F-4D97-AF65-F5344CB8AC3E}">
        <p14:creationId xmlns:p14="http://schemas.microsoft.com/office/powerpoint/2010/main" val="2214355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BE422A-CAFE-4018-9610-768848342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Pay attention to the words for the time is near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Hold fast to your faith that it may not be stolen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Repent or your life will be taken suddenly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will reward each according to their works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Hospitably love one another without grumbling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Establish one’s heart for God’s judgment is coming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abiding in Christ’s doctrine delivers the soul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forsake assembling as time will run out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 cannot find salvation practicing in the dark</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diligent to be found at peace in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Warn sinners least they do not see to turn back</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If the once righteous fall away they will die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Pray that you are counted worthy before God</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765889">
            <a:off x="150585" y="1701376"/>
            <a:ext cx="9220200" cy="3559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88900">
                    <a:srgbClr val="7030A0">
                      <a:alpha val="80000"/>
                    </a:srgbClr>
                  </a:glow>
                  <a:outerShdw blurRad="76200" dist="50800" dir="5400000" algn="tl" rotWithShape="0">
                    <a:srgbClr val="000000">
                      <a:alpha val="65000"/>
                    </a:srgbClr>
                  </a:outerShdw>
                </a:effectLst>
                <a:latin typeface="Calibri" panose="020F0502020204030204" pitchFamily="34" charset="0"/>
              </a:rPr>
              <a:t>Heaven leaves all heartaches behind           in His love</a:t>
            </a:r>
            <a:endParaRPr lang="en-US" sz="8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88900">
                  <a:srgbClr val="7030A0">
                    <a:alpha val="80000"/>
                  </a:srgbClr>
                </a:glow>
                <a:outerShdw blurRad="76200" dist="50800" dir="5400000" algn="tl" rotWithShape="0">
                  <a:srgbClr val="000000">
                    <a:alpha val="65000"/>
                  </a:srgbClr>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49EC6262-2424-45E6-9496-D36ED3527F6C}"/>
              </a:ext>
            </a:extLst>
          </p:cNvPr>
          <p:cNvSpPr txBox="1">
            <a:spLocks noChangeArrowheads="1"/>
          </p:cNvSpPr>
          <p:nvPr/>
        </p:nvSpPr>
        <p:spPr bwMode="auto">
          <a:xfrm>
            <a:off x="6595110" y="2750193"/>
            <a:ext cx="1433300"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Jesus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77778E-7 3.7037E-6 L 0.02674 0.31921 " pathEditMode="relative" rAng="0" ptsTypes="AA">
                                      <p:cBhvr>
                                        <p:cTn id="189" dur="1750" fill="hold"/>
                                        <p:tgtEl>
                                          <p:spTgt spid="4">
                                            <p:txEl>
                                              <p:pRg st="0" end="0"/>
                                            </p:txEl>
                                          </p:spTgt>
                                        </p:tgtEl>
                                        <p:attrNameLst>
                                          <p:attrName>ppt_x</p:attrName>
                                          <p:attrName>ppt_y</p:attrName>
                                        </p:attrNameLst>
                                      </p:cBhvr>
                                      <p:rCtr x="1337" y="15949"/>
                                    </p:animMotion>
                                  </p:childTnLst>
                                </p:cTn>
                              </p:par>
                              <p:par>
                                <p:cTn id="190" presetID="0" presetClass="path" presetSubtype="0" accel="50000" decel="50000" fill="hold" nodeType="withEffect">
                                  <p:stCondLst>
                                    <p:cond delay="0"/>
                                  </p:stCondLst>
                                  <p:childTnLst>
                                    <p:animMotion origin="layout" path="M 2.5E-6 -2.96296E-6 L 0.01944 0.25301 " pathEditMode="relative" rAng="0" ptsTypes="AA">
                                      <p:cBhvr>
                                        <p:cTn id="191" dur="1750" fill="hold"/>
                                        <p:tgtEl>
                                          <p:spTgt spid="4">
                                            <p:txEl>
                                              <p:pRg st="1" end="1"/>
                                            </p:txEl>
                                          </p:spTgt>
                                        </p:tgtEl>
                                        <p:attrNameLst>
                                          <p:attrName>ppt_x</p:attrName>
                                          <p:attrName>ppt_y</p:attrName>
                                        </p:attrNameLst>
                                      </p:cBhvr>
                                      <p:rCtr x="972" y="12639"/>
                                    </p:animMotion>
                                  </p:childTnLst>
                                </p:cTn>
                              </p:par>
                              <p:par>
                                <p:cTn id="192" presetID="0" presetClass="path" presetSubtype="0" accel="50000" decel="50000" fill="hold" nodeType="withEffect">
                                  <p:stCondLst>
                                    <p:cond delay="0"/>
                                  </p:stCondLst>
                                  <p:childTnLst>
                                    <p:animMotion origin="layout" path="M -2.5E-6 0.00023 L 0.0658 0.18079 " pathEditMode="relative" rAng="0" ptsTypes="AA">
                                      <p:cBhvr>
                                        <p:cTn id="193" dur="1750" fill="hold"/>
                                        <p:tgtEl>
                                          <p:spTgt spid="4">
                                            <p:txEl>
                                              <p:pRg st="2" end="2"/>
                                            </p:txEl>
                                          </p:spTgt>
                                        </p:tgtEl>
                                        <p:attrNameLst>
                                          <p:attrName>ppt_x</p:attrName>
                                          <p:attrName>ppt_y</p:attrName>
                                        </p:attrNameLst>
                                      </p:cBhvr>
                                      <p:rCtr x="3281" y="9028"/>
                                    </p:animMotion>
                                  </p:childTnLst>
                                </p:cTn>
                              </p:par>
                              <p:par>
                                <p:cTn id="194" presetID="0" presetClass="path" presetSubtype="0" accel="50000" decel="50000" fill="hold" nodeType="withEffect">
                                  <p:stCondLst>
                                    <p:cond delay="0"/>
                                  </p:stCondLst>
                                  <p:childTnLst>
                                    <p:animMotion origin="layout" path="M 4.72222E-6 0.00023 L 0.02864 0.10579 " pathEditMode="relative" rAng="0" ptsTypes="AA">
                                      <p:cBhvr>
                                        <p:cTn id="195" dur="1750" fill="hold"/>
                                        <p:tgtEl>
                                          <p:spTgt spid="4">
                                            <p:txEl>
                                              <p:pRg st="3" end="3"/>
                                            </p:txEl>
                                          </p:spTgt>
                                        </p:tgtEl>
                                        <p:attrNameLst>
                                          <p:attrName>ppt_x</p:attrName>
                                          <p:attrName>ppt_y</p:attrName>
                                        </p:attrNameLst>
                                      </p:cBhvr>
                                      <p:rCtr x="1424" y="5278"/>
                                    </p:animMotion>
                                  </p:childTnLst>
                                </p:cTn>
                              </p:par>
                              <p:par>
                                <p:cTn id="196" presetID="0" presetClass="path" presetSubtype="0" accel="50000" decel="50000" fill="hold" nodeType="withEffect">
                                  <p:stCondLst>
                                    <p:cond delay="0"/>
                                  </p:stCondLst>
                                  <p:childTnLst>
                                    <p:animMotion origin="layout" path="M 5E-6 0.00069 L 0.01546 0.0331 " pathEditMode="relative" rAng="0" ptsTypes="AA">
                                      <p:cBhvr>
                                        <p:cTn id="197" dur="1750" fill="hold"/>
                                        <p:tgtEl>
                                          <p:spTgt spid="4">
                                            <p:txEl>
                                              <p:pRg st="4" end="4"/>
                                            </p:txEl>
                                          </p:spTgt>
                                        </p:tgtEl>
                                        <p:attrNameLst>
                                          <p:attrName>ppt_x</p:attrName>
                                          <p:attrName>ppt_y</p:attrName>
                                        </p:attrNameLst>
                                      </p:cBhvr>
                                      <p:rCtr x="764" y="1620"/>
                                    </p:animMotion>
                                  </p:childTnLst>
                                </p:cTn>
                              </p:par>
                              <p:par>
                                <p:cTn id="198" presetID="0" presetClass="path" presetSubtype="0" accel="50000" decel="50000" fill="hold" nodeType="withEffect">
                                  <p:stCondLst>
                                    <p:cond delay="0"/>
                                  </p:stCondLst>
                                  <p:childTnLst>
                                    <p:animMotion origin="layout" path="M 1.11111E-6 0.00046 L -0.00781 -0.04074 " pathEditMode="relative" rAng="0" ptsTypes="AA">
                                      <p:cBhvr>
                                        <p:cTn id="199" dur="1750" fill="hold"/>
                                        <p:tgtEl>
                                          <p:spTgt spid="4">
                                            <p:txEl>
                                              <p:pRg st="5" end="5"/>
                                            </p:txEl>
                                          </p:spTgt>
                                        </p:tgtEl>
                                        <p:attrNameLst>
                                          <p:attrName>ppt_x</p:attrName>
                                          <p:attrName>ppt_y</p:attrName>
                                        </p:attrNameLst>
                                      </p:cBhvr>
                                      <p:rCtr x="-399" y="-2060"/>
                                    </p:animMotion>
                                  </p:childTnLst>
                                </p:cTn>
                              </p:par>
                              <p:par>
                                <p:cTn id="200" presetID="0" presetClass="path" presetSubtype="0" accel="50000" decel="50000" fill="hold" nodeType="withEffect">
                                  <p:stCondLst>
                                    <p:cond delay="0"/>
                                  </p:stCondLst>
                                  <p:childTnLst>
                                    <p:animMotion origin="layout" path="M 4.72222E-6 0.00046 L 0.00451 -0.11505 " pathEditMode="relative" rAng="0" ptsTypes="AA">
                                      <p:cBhvr>
                                        <p:cTn id="201" dur="1750" fill="hold"/>
                                        <p:tgtEl>
                                          <p:spTgt spid="4">
                                            <p:txEl>
                                              <p:pRg st="6" end="6"/>
                                            </p:txEl>
                                          </p:spTgt>
                                        </p:tgtEl>
                                        <p:attrNameLst>
                                          <p:attrName>ppt_x</p:attrName>
                                          <p:attrName>ppt_y</p:attrName>
                                        </p:attrNameLst>
                                      </p:cBhvr>
                                      <p:rCtr x="226" y="-5787"/>
                                    </p:animMotion>
                                  </p:childTnLst>
                                </p:cTn>
                              </p:par>
                              <p:par>
                                <p:cTn id="202" presetID="0" presetClass="path" presetSubtype="0" accel="50000" decel="50000" fill="hold" nodeType="withEffect">
                                  <p:stCondLst>
                                    <p:cond delay="0"/>
                                  </p:stCondLst>
                                  <p:childTnLst>
                                    <p:animMotion origin="layout" path="M -1.11111E-6 0.00023 L 0.025 -0.1875 " pathEditMode="relative" rAng="0" ptsTypes="AA">
                                      <p:cBhvr>
                                        <p:cTn id="203" dur="1750" fill="hold"/>
                                        <p:tgtEl>
                                          <p:spTgt spid="4">
                                            <p:txEl>
                                              <p:pRg st="7" end="7"/>
                                            </p:txEl>
                                          </p:spTgt>
                                        </p:tgtEl>
                                        <p:attrNameLst>
                                          <p:attrName>ppt_x</p:attrName>
                                          <p:attrName>ppt_y</p:attrName>
                                        </p:attrNameLst>
                                      </p:cBhvr>
                                      <p:rCtr x="1250" y="-9398"/>
                                    </p:animMotion>
                                  </p:childTnLst>
                                </p:cTn>
                              </p:par>
                              <p:par>
                                <p:cTn id="204" presetID="0" presetClass="path" presetSubtype="0" accel="50000" decel="50000" fill="hold" nodeType="withEffect">
                                  <p:stCondLst>
                                    <p:cond delay="0"/>
                                  </p:stCondLst>
                                  <p:childTnLst>
                                    <p:animMotion origin="layout" path="M -1.66667E-6 0.00069 L 0.01597 -0.26088 " pathEditMode="relative" rAng="0" ptsTypes="AA">
                                      <p:cBhvr>
                                        <p:cTn id="205" dur="1750" fill="hold"/>
                                        <p:tgtEl>
                                          <p:spTgt spid="4">
                                            <p:txEl>
                                              <p:pRg st="8" end="8"/>
                                            </p:txEl>
                                          </p:spTgt>
                                        </p:tgtEl>
                                        <p:attrNameLst>
                                          <p:attrName>ppt_x</p:attrName>
                                          <p:attrName>ppt_y</p:attrName>
                                        </p:attrNameLst>
                                      </p:cBhvr>
                                      <p:rCtr x="799" y="-13079"/>
                                    </p:animMotion>
                                  </p:childTnLst>
                                </p:cTn>
                              </p:par>
                              <p:par>
                                <p:cTn id="206" presetID="0" presetClass="path" presetSubtype="0" accel="50000" decel="50000" fill="hold" nodeType="withEffect">
                                  <p:stCondLst>
                                    <p:cond delay="0"/>
                                  </p:stCondLst>
                                  <p:childTnLst>
                                    <p:animMotion origin="layout" path="M -1.38889E-6 0.00023 L 0.08889 -0.33496 " pathEditMode="relative" rAng="0" ptsTypes="AA">
                                      <p:cBhvr>
                                        <p:cTn id="207" dur="1750" fill="hold"/>
                                        <p:tgtEl>
                                          <p:spTgt spid="4">
                                            <p:txEl>
                                              <p:pRg st="9" end="9"/>
                                            </p:txEl>
                                          </p:spTgt>
                                        </p:tgtEl>
                                        <p:attrNameLst>
                                          <p:attrName>ppt_x</p:attrName>
                                          <p:attrName>ppt_y</p:attrName>
                                        </p:attrNameLst>
                                      </p:cBhvr>
                                      <p:rCtr x="4444" y="-16759"/>
                                    </p:animMotion>
                                  </p:childTnLst>
                                </p:cTn>
                              </p:par>
                              <p:par>
                                <p:cTn id="208" presetID="0" presetClass="path" presetSubtype="0" accel="50000" decel="50000" fill="hold" nodeType="withEffect">
                                  <p:stCondLst>
                                    <p:cond delay="0"/>
                                  </p:stCondLst>
                                  <p:childTnLst>
                                    <p:animMotion origin="layout" path="M 3.61111E-6 0.00023 L 0.0184 -0.40695 " pathEditMode="relative" rAng="0" ptsTypes="AA">
                                      <p:cBhvr>
                                        <p:cTn id="209" dur="1750" fill="hold"/>
                                        <p:tgtEl>
                                          <p:spTgt spid="4">
                                            <p:txEl>
                                              <p:pRg st="10" end="10"/>
                                            </p:txEl>
                                          </p:spTgt>
                                        </p:tgtEl>
                                        <p:attrNameLst>
                                          <p:attrName>ppt_x</p:attrName>
                                          <p:attrName>ppt_y</p:attrName>
                                        </p:attrNameLst>
                                      </p:cBhvr>
                                      <p:rCtr x="920" y="-20370"/>
                                    </p:animMotion>
                                  </p:childTnLst>
                                </p:cTn>
                              </p:par>
                              <p:par>
                                <p:cTn id="210" presetID="0" presetClass="path" presetSubtype="0" accel="50000" decel="50000" fill="hold" nodeType="withEffect">
                                  <p:stCondLst>
                                    <p:cond delay="0"/>
                                  </p:stCondLst>
                                  <p:childTnLst>
                                    <p:animMotion origin="layout" path="M 3.61111E-6 0.00069 L 0.05625 -0.48079 " pathEditMode="relative" rAng="0" ptsTypes="AA">
                                      <p:cBhvr>
                                        <p:cTn id="211" dur="1750" fill="hold"/>
                                        <p:tgtEl>
                                          <p:spTgt spid="4">
                                            <p:txEl>
                                              <p:pRg st="11" end="11"/>
                                            </p:txEl>
                                          </p:spTgt>
                                        </p:tgtEl>
                                        <p:attrNameLst>
                                          <p:attrName>ppt_x</p:attrName>
                                          <p:attrName>ppt_y</p:attrName>
                                        </p:attrNameLst>
                                      </p:cBhvr>
                                      <p:rCtr x="2812" y="-24074"/>
                                    </p:animMotion>
                                  </p:childTnLst>
                                </p:cTn>
                              </p:par>
                              <p:par>
                                <p:cTn id="212" presetID="0" presetClass="path" presetSubtype="0" accel="50000" decel="50000" fill="hold" nodeType="withEffect">
                                  <p:stCondLst>
                                    <p:cond delay="0"/>
                                  </p:stCondLst>
                                  <p:childTnLst>
                                    <p:animMotion origin="layout" path="M 3.05556E-6 0.00046 L 0.03437 -0.55371 " pathEditMode="relative" rAng="0" ptsTypes="AA">
                                      <p:cBhvr>
                                        <p:cTn id="213" dur="1750" fill="hold"/>
                                        <p:tgtEl>
                                          <p:spTgt spid="4">
                                            <p:txEl>
                                              <p:pRg st="12" end="12"/>
                                            </p:txEl>
                                          </p:spTgt>
                                        </p:tgtEl>
                                        <p:attrNameLst>
                                          <p:attrName>ppt_x</p:attrName>
                                          <p:attrName>ppt_y</p:attrName>
                                        </p:attrNameLst>
                                      </p:cBhvr>
                                      <p:rCtr x="1719" y="-27708"/>
                                    </p:animMotion>
                                  </p:childTnLst>
                                </p:cTn>
                              </p:par>
                            </p:childTnLst>
                          </p:cTn>
                        </p:par>
                      </p:childTnLst>
                    </p:cTn>
                  </p:par>
                  <p:par>
                    <p:cTn id="214" fill="hold">
                      <p:stCondLst>
                        <p:cond delay="indefinite"/>
                      </p:stCondLst>
                      <p:childTnLst>
                        <p:par>
                          <p:cTn id="215" fill="hold">
                            <p:stCondLst>
                              <p:cond delay="0"/>
                            </p:stCondLst>
                            <p:childTnLst>
                              <p:par>
                                <p:cTn id="216" presetID="23" presetClass="entr" presetSubtype="16" fill="hold" grpId="0" nodeType="clickEffect">
                                  <p:stCondLst>
                                    <p:cond delay="0"/>
                                  </p:stCondLst>
                                  <p:childTnLst>
                                    <p:set>
                                      <p:cBhvr>
                                        <p:cTn id="217" dur="1" fill="hold">
                                          <p:stCondLst>
                                            <p:cond delay="0"/>
                                          </p:stCondLst>
                                        </p:cTn>
                                        <p:tgtEl>
                                          <p:spTgt spid="6"/>
                                        </p:tgtEl>
                                        <p:attrNameLst>
                                          <p:attrName>style.visibility</p:attrName>
                                        </p:attrNameLst>
                                      </p:cBhvr>
                                      <p:to>
                                        <p:strVal val="visible"/>
                                      </p:to>
                                    </p:set>
                                    <p:anim calcmode="lin" valueType="num">
                                      <p:cBhvr>
                                        <p:cTn id="218" dur="1000" fill="hold"/>
                                        <p:tgtEl>
                                          <p:spTgt spid="6"/>
                                        </p:tgtEl>
                                        <p:attrNameLst>
                                          <p:attrName>ppt_w</p:attrName>
                                        </p:attrNameLst>
                                      </p:cBhvr>
                                      <p:tavLst>
                                        <p:tav tm="0">
                                          <p:val>
                                            <p:fltVal val="0"/>
                                          </p:val>
                                        </p:tav>
                                        <p:tav tm="100000">
                                          <p:val>
                                            <p:strVal val="#ppt_w"/>
                                          </p:val>
                                        </p:tav>
                                      </p:tavLst>
                                    </p:anim>
                                    <p:anim calcmode="lin" valueType="num">
                                      <p:cBhvr>
                                        <p:cTn id="219" dur="1000" fill="hold"/>
                                        <p:tgtEl>
                                          <p:spTgt spid="6"/>
                                        </p:tgtEl>
                                        <p:attrNameLst>
                                          <p:attrName>ppt_h</p:attrName>
                                        </p:attrNameLst>
                                      </p:cBhvr>
                                      <p:tavLst>
                                        <p:tav tm="0">
                                          <p:val>
                                            <p:fltVal val="0"/>
                                          </p:val>
                                        </p:tav>
                                        <p:tav tm="100000">
                                          <p:val>
                                            <p:strVal val="#ppt_h"/>
                                          </p:val>
                                        </p:tav>
                                      </p:tavLst>
                                    </p:anim>
                                  </p:childTnLst>
                                </p:cTn>
                              </p:par>
                              <p:par>
                                <p:cTn id="220" presetID="58" presetClass="path" presetSubtype="0" accel="50000" decel="50000" fill="hold" grpId="4" nodeType="withEffect">
                                  <p:stCondLst>
                                    <p:cond delay="0"/>
                                  </p:stCondLst>
                                  <p:childTnLst>
                                    <p:animMotion origin="layout" path="M -0.00052 3.7037E-6 C -0.0184 0.02268 -0.02899 0.03889 -0.0382 0.06226 C -0.02917 0.07685 0.01319 0.1199 0.02847 0.13796 C 0.04358 0.15416 0.06875 0.19097 0.07691 0.21759 C 0.08229 0.24421 0.08264 0.27569 0.07517 0.30277 C 0.06771 0.33055 0.07083 0.33125 0.03194 0.3824 C -0.03021 0.45509 -0.12951 0.55717 -0.17257 0.60231 " pathEditMode="relative" rAng="0" ptsTypes="AAAAAAA">
                                      <p:cBhvr>
                                        <p:cTn id="221" dur="2000" fill="hold"/>
                                        <p:tgtEl>
                                          <p:spTgt spid="6"/>
                                        </p:tgtEl>
                                        <p:attrNameLst>
                                          <p:attrName>ppt_x</p:attrName>
                                          <p:attrName>ppt_y</p:attrName>
                                        </p:attrNameLst>
                                      </p:cBhvr>
                                      <p:rCtr x="-4531" y="30116"/>
                                    </p:animMotion>
                                  </p:childTnLst>
                                </p:cTn>
                              </p:par>
                              <p:par>
                                <p:cTn id="222" presetID="6" presetClass="emph" presetSubtype="0" fill="hold" grpId="3" nodeType="withEffect">
                                  <p:stCondLst>
                                    <p:cond delay="0"/>
                                  </p:stCondLst>
                                  <p:childTnLst>
                                    <p:animScale>
                                      <p:cBhvr>
                                        <p:cTn id="223" dur="2000" fill="hold"/>
                                        <p:tgtEl>
                                          <p:spTgt spid="6"/>
                                        </p:tgtEl>
                                      </p:cBhvr>
                                      <p:by x="250000" y="250000"/>
                                    </p:animScale>
                                  </p:childTnLst>
                                </p:cTn>
                              </p:par>
                              <p:par>
                                <p:cTn id="224" presetID="10" presetClass="exit" presetSubtype="0" fill="hold" grpId="2" nodeType="withEffect">
                                  <p:stCondLst>
                                    <p:cond delay="1000"/>
                                  </p:stCondLst>
                                  <p:childTnLst>
                                    <p:animEffect transition="out" filter="fade">
                                      <p:cBhvr>
                                        <p:cTn id="225" dur="1000"/>
                                        <p:tgtEl>
                                          <p:spTgt spid="6"/>
                                        </p:tgtEl>
                                      </p:cBhvr>
                                    </p:animEffect>
                                    <p:set>
                                      <p:cBhvr>
                                        <p:cTn id="226"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P spid="6" grpId="0"/>
      <p:bldP spid="6" grpId="2"/>
      <p:bldP spid="6" grpId="3"/>
      <p:bldP spid="6" grpId="4"/>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692BD6-97CB-43FB-A5A2-BF5527B5DC81}"/>
              </a:ext>
            </a:extLst>
          </p:cNvPr>
          <p:cNvPicPr>
            <a:picLocks noChangeAspect="1"/>
          </p:cNvPicPr>
          <p:nvPr/>
        </p:nvPicPr>
        <p:blipFill rotWithShape="1">
          <a:blip r:embed="rId2">
            <a:extLst>
              <a:ext uri="{28A0092B-C50C-407E-A947-70E740481C1C}">
                <a14:useLocalDpi xmlns:a14="http://schemas.microsoft.com/office/drawing/2010/main" val="0"/>
              </a:ext>
            </a:extLst>
          </a:blip>
          <a:srcRect l="11111"/>
          <a:stretch/>
        </p:blipFill>
        <p:spPr>
          <a:xfrm>
            <a:off x="0" y="0"/>
            <a:ext cx="9144000" cy="6858000"/>
          </a:xfrm>
          <a:prstGeom prst="rect">
            <a:avLst/>
          </a:prstGeom>
        </p:spPr>
      </p:pic>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1D310-C805-4074-9F6D-8B2ED65A8D35}"/>
              </a:ext>
            </a:extLst>
          </p:cNvPr>
          <p:cNvPicPr>
            <a:picLocks noChangeAspect="1"/>
          </p:cNvPicPr>
          <p:nvPr/>
        </p:nvPicPr>
        <p:blipFill rotWithShape="1">
          <a:blip r:embed="rId2">
            <a:extLst>
              <a:ext uri="{28A0092B-C50C-407E-A947-70E740481C1C}">
                <a14:useLocalDpi xmlns:a14="http://schemas.microsoft.com/office/drawing/2010/main" val="0"/>
              </a:ext>
            </a:extLst>
          </a:blip>
          <a:srcRect r="43120"/>
          <a:stretch/>
        </p:blipFill>
        <p:spPr>
          <a:xfrm>
            <a:off x="0" y="0"/>
            <a:ext cx="9144000" cy="6858000"/>
          </a:xfrm>
          <a:prstGeom prst="rect">
            <a:avLst/>
          </a:prstGeom>
        </p:spPr>
      </p:pic>
      <p:sp>
        <p:nvSpPr>
          <p:cNvPr id="4" name="Title 1">
            <a:extLst>
              <a:ext uri="{FF2B5EF4-FFF2-40B4-BE49-F238E27FC236}">
                <a16:creationId xmlns:a16="http://schemas.microsoft.com/office/drawing/2014/main" id="{E679BD59-2189-4C5E-B58A-E40C645264A0}"/>
              </a:ext>
            </a:extLst>
          </p:cNvPr>
          <p:cNvSpPr txBox="1">
            <a:spLocks/>
          </p:cNvSpPr>
          <p:nvPr/>
        </p:nvSpPr>
        <p:spPr>
          <a:xfrm>
            <a:off x="3084519" y="2442760"/>
            <a:ext cx="3940367" cy="6575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hear the words</a:t>
            </a:r>
          </a:p>
        </p:txBody>
      </p:sp>
      <p:sp>
        <p:nvSpPr>
          <p:cNvPr id="5" name="Title 1">
            <a:extLst>
              <a:ext uri="{FF2B5EF4-FFF2-40B4-BE49-F238E27FC236}">
                <a16:creationId xmlns:a16="http://schemas.microsoft.com/office/drawing/2014/main" id="{2BF8EFD3-BC0F-48FE-8EA7-598693AA8536}"/>
              </a:ext>
            </a:extLst>
          </p:cNvPr>
          <p:cNvSpPr txBox="1">
            <a:spLocks/>
          </p:cNvSpPr>
          <p:nvPr/>
        </p:nvSpPr>
        <p:spPr>
          <a:xfrm>
            <a:off x="1268231" y="4327248"/>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time is near</a:t>
            </a:r>
          </a:p>
        </p:txBody>
      </p:sp>
      <p:sp>
        <p:nvSpPr>
          <p:cNvPr id="3074" name="Rectangle 2"/>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is he who reads and  those who hear the words of this prophecy, and keep those things which are written in it; for the time is near.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1:3 </a:t>
            </a:r>
          </a:p>
        </p:txBody>
      </p:sp>
      <p:sp>
        <p:nvSpPr>
          <p:cNvPr id="6" name="Rectangle 2">
            <a:extLst>
              <a:ext uri="{FF2B5EF4-FFF2-40B4-BE49-F238E27FC236}">
                <a16:creationId xmlns:a16="http://schemas.microsoft.com/office/drawing/2014/main" id="{0E470033-C918-431D-8F10-6B50A2C3324E}"/>
              </a:ext>
            </a:extLst>
          </p:cNvPr>
          <p:cNvSpPr txBox="1">
            <a:spLocks noChangeArrowheads="1"/>
          </p:cNvSpPr>
          <p:nvPr/>
        </p:nvSpPr>
        <p:spPr bwMode="auto">
          <a:xfrm>
            <a:off x="4104328" y="3117898"/>
            <a:ext cx="1417504" cy="62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keep</a:t>
            </a:r>
            <a:endPar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462961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par>
                                <p:cTn id="11" presetID="55" presetClass="entr" presetSubtype="0" fill="hold" grpId="1"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500" fill="hold"/>
                                        <p:tgtEl>
                                          <p:spTgt spid="3074"/>
                                        </p:tgtEl>
                                        <p:attrNameLst>
                                          <p:attrName>ppt_w</p:attrName>
                                        </p:attrNameLst>
                                      </p:cBhvr>
                                      <p:tavLst>
                                        <p:tav tm="0">
                                          <p:val>
                                            <p:strVal val="#ppt_w*0.70"/>
                                          </p:val>
                                        </p:tav>
                                        <p:tav tm="100000">
                                          <p:val>
                                            <p:strVal val="#ppt_w"/>
                                          </p:val>
                                        </p:tav>
                                      </p:tavLst>
                                    </p:anim>
                                    <p:anim calcmode="lin" valueType="num">
                                      <p:cBhvr>
                                        <p:cTn id="14" dur="500" fill="hold"/>
                                        <p:tgtEl>
                                          <p:spTgt spid="3074"/>
                                        </p:tgtEl>
                                        <p:attrNameLst>
                                          <p:attrName>ppt_h</p:attrName>
                                        </p:attrNameLst>
                                      </p:cBhvr>
                                      <p:tavLst>
                                        <p:tav tm="0">
                                          <p:val>
                                            <p:strVal val="#ppt_h"/>
                                          </p:val>
                                        </p:tav>
                                        <p:tav tm="100000">
                                          <p:val>
                                            <p:strVal val="#ppt_h"/>
                                          </p:val>
                                        </p:tav>
                                      </p:tavLst>
                                    </p:anim>
                                    <p:animEffect transition="in" filter="fade">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40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par>
                                <p:cTn id="34" presetID="18" presetClass="emph" presetSubtype="0" fill="hold" grpId="1" nodeType="withEffect">
                                  <p:stCondLst>
                                    <p:cond delay="400"/>
                                  </p:stCondLst>
                                  <p:childTnLst>
                                    <p:set>
                                      <p:cBhvr override="childStyle">
                                        <p:cTn id="35" dur="500" fill="hold"/>
                                        <p:tgtEl>
                                          <p:spTgt spid="5"/>
                                        </p:tgtEl>
                                        <p:attrNameLst>
                                          <p:attrName>style.textDecorationUnderline</p:attrName>
                                        </p:attrNameLst>
                                      </p:cBhvr>
                                      <p:to>
                                        <p:strVal val="true"/>
                                      </p:to>
                                    </p:set>
                                  </p:childTnLst>
                                </p:cTn>
                              </p:par>
                              <p:par>
                                <p:cTn id="36" presetID="16" presetClass="exit" presetSubtype="21" fill="hold" grpId="2" nodeType="withEffect">
                                  <p:stCondLst>
                                    <p:cond delay="0"/>
                                  </p:stCondLst>
                                  <p:childTnLst>
                                    <p:animEffect transition="out" filter="barn(inVertical)">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3074" grpId="0"/>
      <p:bldP spid="3074"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BABAA-48FF-4321-9AE8-B19A9B9C0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a:extLst>
              <a:ext uri="{FF2B5EF4-FFF2-40B4-BE49-F238E27FC236}">
                <a16:creationId xmlns:a16="http://schemas.microsoft.com/office/drawing/2014/main" id="{315A5343-72DB-4837-B6DD-4C27A6007B59}"/>
              </a:ext>
            </a:extLst>
          </p:cNvPr>
          <p:cNvSpPr txBox="1">
            <a:spLocks/>
          </p:cNvSpPr>
          <p:nvPr/>
        </p:nvSpPr>
        <p:spPr>
          <a:xfrm>
            <a:off x="4506817" y="3187318"/>
            <a:ext cx="30140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your crown</a:t>
            </a:r>
          </a:p>
        </p:txBody>
      </p:sp>
      <p:sp>
        <p:nvSpPr>
          <p:cNvPr id="6" name="Title 1">
            <a:extLst>
              <a:ext uri="{FF2B5EF4-FFF2-40B4-BE49-F238E27FC236}">
                <a16:creationId xmlns:a16="http://schemas.microsoft.com/office/drawing/2014/main" id="{3F501DF7-72A6-47CF-A389-349805D50D7A}"/>
              </a:ext>
            </a:extLst>
          </p:cNvPr>
          <p:cNvSpPr txBox="1">
            <a:spLocks/>
          </p:cNvSpPr>
          <p:nvPr/>
        </p:nvSpPr>
        <p:spPr>
          <a:xfrm>
            <a:off x="578214" y="2513452"/>
            <a:ext cx="246869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Hold fast</a:t>
            </a:r>
          </a:p>
        </p:txBody>
      </p:sp>
      <p:sp>
        <p:nvSpPr>
          <p:cNvPr id="10" name="Title 1">
            <a:extLst>
              <a:ext uri="{FF2B5EF4-FFF2-40B4-BE49-F238E27FC236}">
                <a16:creationId xmlns:a16="http://schemas.microsoft.com/office/drawing/2014/main" id="{BF33F7DD-3526-49E8-8FA6-A2E4107ED402}"/>
              </a:ext>
            </a:extLst>
          </p:cNvPr>
          <p:cNvSpPr txBox="1">
            <a:spLocks/>
          </p:cNvSpPr>
          <p:nvPr/>
        </p:nvSpPr>
        <p:spPr>
          <a:xfrm>
            <a:off x="3001350" y="1975573"/>
            <a:ext cx="5111826" cy="6575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am coming quickly</a:t>
            </a:r>
          </a:p>
        </p:txBody>
      </p:sp>
      <p:sp>
        <p:nvSpPr>
          <p:cNvPr id="3074" name="Rectangle 2"/>
          <p:cNvSpPr>
            <a:spLocks noGrp="1" noChangeArrowheads="1"/>
          </p:cNvSpPr>
          <p:nvPr>
            <p:ph type="title"/>
          </p:nvPr>
        </p:nvSpPr>
        <p:spPr>
          <a:xfrm>
            <a:off x="457200" y="1874838"/>
            <a:ext cx="82296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I am coming quickly! Hold fast what you have, that no one may take your crown."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3:11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FC5D549D-F994-414A-B0CD-6F780101BB2E}"/>
              </a:ext>
            </a:extLst>
          </p:cNvPr>
          <p:cNvSpPr txBox="1">
            <a:spLocks noChangeArrowheads="1"/>
          </p:cNvSpPr>
          <p:nvPr/>
        </p:nvSpPr>
        <p:spPr bwMode="auto">
          <a:xfrm>
            <a:off x="572918" y="2515877"/>
            <a:ext cx="2471854"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Hold fast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10">
            <a:extLst>
              <a:ext uri="{FF2B5EF4-FFF2-40B4-BE49-F238E27FC236}">
                <a16:creationId xmlns:a16="http://schemas.microsoft.com/office/drawing/2014/main" id="{4F1254BA-A464-47C7-ACC8-B6FEBDD48DF8}"/>
              </a:ext>
            </a:extLst>
          </p:cNvPr>
          <p:cNvSpPr>
            <a:spLocks noChangeArrowheads="1"/>
          </p:cNvSpPr>
          <p:nvPr/>
        </p:nvSpPr>
        <p:spPr bwMode="auto">
          <a:xfrm>
            <a:off x="551730" y="2600900"/>
            <a:ext cx="250082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Hold fast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2" name="Rectangle 2">
            <a:extLst>
              <a:ext uri="{FF2B5EF4-FFF2-40B4-BE49-F238E27FC236}">
                <a16:creationId xmlns:a16="http://schemas.microsoft.com/office/drawing/2014/main" id="{3D081522-03E0-4342-BF7C-D307E7542F15}"/>
              </a:ext>
            </a:extLst>
          </p:cNvPr>
          <p:cNvSpPr txBox="1">
            <a:spLocks noChangeArrowheads="1"/>
          </p:cNvSpPr>
          <p:nvPr/>
        </p:nvSpPr>
        <p:spPr bwMode="auto">
          <a:xfrm>
            <a:off x="4527395" y="3190003"/>
            <a:ext cx="2974147"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your crown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4CE8650-0A14-4A9F-9943-72279B99932B}"/>
              </a:ext>
            </a:extLst>
          </p:cNvPr>
          <p:cNvSpPr txBox="1">
            <a:spLocks noChangeArrowheads="1"/>
          </p:cNvSpPr>
          <p:nvPr/>
        </p:nvSpPr>
        <p:spPr bwMode="auto">
          <a:xfrm>
            <a:off x="5509374" y="2655111"/>
            <a:ext cx="1189953"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rPr>
              <a:t>Life</a:t>
            </a:r>
            <a:endParaRPr lang="en-US" altLang="en-US" sz="4000" b="1" i="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FDF0E86A-FB0D-47CE-AB35-8A19ACE0D067}"/>
              </a:ext>
            </a:extLst>
          </p:cNvPr>
          <p:cNvSpPr txBox="1">
            <a:spLocks noChangeArrowheads="1"/>
          </p:cNvSpPr>
          <p:nvPr/>
        </p:nvSpPr>
        <p:spPr bwMode="auto">
          <a:xfrm>
            <a:off x="6333893" y="1528758"/>
            <a:ext cx="2471854"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hold fast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34517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18" presetClass="emph" presetSubtype="0" fill="hold" grpId="1" nodeType="withEffect">
                                  <p:stCondLst>
                                    <p:cond delay="0"/>
                                  </p:stCondLst>
                                  <p:childTnLst>
                                    <p:set>
                                      <p:cBhvr override="childStyle">
                                        <p:cTn id="19" dur="500" fill="hold"/>
                                        <p:tgtEl>
                                          <p:spTgt spid="10"/>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0"/>
                                  </p:stCondLst>
                                  <p:childTnLst>
                                    <p:set>
                                      <p:cBhvr override="childStyle">
                                        <p:cTn id="26" dur="500" fill="hold"/>
                                        <p:tgtEl>
                                          <p:spTgt spid="6"/>
                                        </p:tgtEl>
                                        <p:attrNameLst>
                                          <p:attrName>style.textDecorationUnderline</p:attrName>
                                        </p:attrNameLst>
                                      </p:cBhvr>
                                      <p:to>
                                        <p:strVal val="true"/>
                                      </p:to>
                                    </p:set>
                                  </p:childTnLst>
                                </p:cTn>
                              </p:par>
                              <p:par>
                                <p:cTn id="27" presetID="0" presetClass="entr" presetSubtype="0" fill="hold" grpId="0" nodeType="withEffect">
                                  <p:stCondLst>
                                    <p:cond delay="0"/>
                                  </p:stCondLst>
                                  <p:iterate type="lt">
                                    <p:tmPct val="10000"/>
                                  </p:iterate>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stCondLst>
                                            <p:cond delay="0"/>
                                          </p:stCondLst>
                                        </p:cTn>
                                        <p:tgtEl>
                                          <p:spTgt spid="11"/>
                                        </p:tgtEl>
                                      </p:cBhvr>
                                    </p:animEffect>
                                    <p:anim to="" calcmode="lin" valueType="num">
                                      <p:cBhvr>
                                        <p:cTn id="30"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32" fill="hold">
                            <p:stCondLst>
                              <p:cond delay="8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11"/>
                                        </p:tgtEl>
                                      </p:cBhvr>
                                    </p:animEffect>
                                    <p:animScale>
                                      <p:cBhvr>
                                        <p:cTn id="35" dur="250" autoRev="1" fill="hold"/>
                                        <p:tgtEl>
                                          <p:spTgt spid="11"/>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par>
                                <p:cTn id="41" presetID="18" presetClass="emph" presetSubtype="0" fill="hold" grpId="1" nodeType="withEffect">
                                  <p:stCondLst>
                                    <p:cond delay="0"/>
                                  </p:stCondLst>
                                  <p:childTnLst>
                                    <p:set>
                                      <p:cBhvr override="childStyle">
                                        <p:cTn id="42" dur="500" fill="hold"/>
                                        <p:tgtEl>
                                          <p:spTgt spid="5"/>
                                        </p:tgtEl>
                                        <p:attrNameLst>
                                          <p:attrName>style.textDecorationUnderline</p:attrName>
                                        </p:attrNameLst>
                                      </p:cBhvr>
                                      <p:to>
                                        <p:strVal val="true"/>
                                      </p:to>
                                    </p:set>
                                  </p:childTnLst>
                                </p:cTn>
                              </p:par>
                              <p:par>
                                <p:cTn id="43" presetID="16" presetClass="exit" presetSubtype="21" fill="hold" grpId="2" nodeType="withEffect">
                                  <p:stCondLst>
                                    <p:cond delay="0"/>
                                  </p:stCondLst>
                                  <p:childTnLst>
                                    <p:animEffect transition="out" filter="barn(inVertical)">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50"/>
                                        <p:tgtEl>
                                          <p:spTgt spid="8"/>
                                        </p:tgtEl>
                                      </p:cBhvr>
                                    </p:animEffect>
                                  </p:childTnLst>
                                </p:cTn>
                              </p:par>
                              <p:par>
                                <p:cTn id="51" presetID="42" presetClass="path" presetSubtype="0" accel="50000" decel="50000" fill="hold" grpId="2" nodeType="withEffect">
                                  <p:stCondLst>
                                    <p:cond delay="0"/>
                                  </p:stCondLst>
                                  <p:childTnLst>
                                    <p:animMotion origin="layout" path="M -3.05556E-6 2.96296E-6 L 0.62743 -0.14329 " pathEditMode="relative" rAng="0" ptsTypes="AA">
                                      <p:cBhvr>
                                        <p:cTn id="52" dur="2000" fill="hold"/>
                                        <p:tgtEl>
                                          <p:spTgt spid="8"/>
                                        </p:tgtEl>
                                        <p:attrNameLst>
                                          <p:attrName>ppt_x</p:attrName>
                                          <p:attrName>ppt_y</p:attrName>
                                        </p:attrNameLst>
                                      </p:cBhvr>
                                      <p:rCtr x="31372" y="-7176"/>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2" nodeType="withEffect">
                                  <p:stCondLst>
                                    <p:cond delay="0"/>
                                  </p:stCondLst>
                                  <p:iterate type="lt">
                                    <p:tmPct val="0"/>
                                  </p:iterate>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10" presetClass="entr" presetSubtype="0" fill="hold" grpId="0" nodeType="withEffect">
                                  <p:stCondLst>
                                    <p:cond delay="25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250"/>
                                        <p:tgtEl>
                                          <p:spTgt spid="12"/>
                                        </p:tgtEl>
                                      </p:cBhvr>
                                    </p:animEffect>
                                  </p:childTnLst>
                                </p:cTn>
                              </p:par>
                              <p:par>
                                <p:cTn id="68" presetID="3" presetClass="emph" presetSubtype="2" fill="hold" grpId="2" nodeType="withEffect">
                                  <p:stCondLst>
                                    <p:cond delay="250"/>
                                  </p:stCondLst>
                                  <p:childTnLst>
                                    <p:animClr clrSpc="rgb" dir="cw">
                                      <p:cBhvr override="childStyle">
                                        <p:cTn id="69" dur="2000" fill="hold"/>
                                        <p:tgtEl>
                                          <p:spTgt spid="12"/>
                                        </p:tgtEl>
                                        <p:attrNameLst>
                                          <p:attrName>style.color</p:attrName>
                                        </p:attrNameLst>
                                      </p:cBhvr>
                                      <p:to>
                                        <a:srgbClr val="FFCC00"/>
                                      </p:to>
                                    </p:animClr>
                                  </p:childTnLst>
                                </p:cTn>
                              </p:par>
                              <p:par>
                                <p:cTn id="70" presetID="42" presetClass="path" presetSubtype="0" accel="50000" decel="50000" fill="hold" grpId="1" nodeType="withEffect">
                                  <p:stCondLst>
                                    <p:cond delay="250"/>
                                  </p:stCondLst>
                                  <p:childTnLst>
                                    <p:animMotion origin="layout" path="M 1.11111E-6 3.33333E-6 L 0.00746 -0.07709 " pathEditMode="relative" rAng="0" ptsTypes="AA">
                                      <p:cBhvr>
                                        <p:cTn id="71" dur="2000" fill="hold"/>
                                        <p:tgtEl>
                                          <p:spTgt spid="12"/>
                                        </p:tgtEl>
                                        <p:attrNameLst>
                                          <p:attrName>ppt_x</p:attrName>
                                          <p:attrName>ppt_y</p:attrName>
                                        </p:attrNameLst>
                                      </p:cBhvr>
                                      <p:rCtr x="365" y="-3866"/>
                                    </p:animMotion>
                                  </p:childTnLst>
                                </p:cTn>
                              </p:par>
                              <p:par>
                                <p:cTn id="72" presetID="23" presetClass="exit" presetSubtype="32" fill="hold" grpId="3" nodeType="withEffect">
                                  <p:stCondLst>
                                    <p:cond delay="250"/>
                                  </p:stCondLst>
                                  <p:childTnLst>
                                    <p:anim calcmode="lin" valueType="num">
                                      <p:cBhvr>
                                        <p:cTn id="73" dur="2000"/>
                                        <p:tgtEl>
                                          <p:spTgt spid="12"/>
                                        </p:tgtEl>
                                        <p:attrNameLst>
                                          <p:attrName>ppt_w</p:attrName>
                                        </p:attrNameLst>
                                      </p:cBhvr>
                                      <p:tavLst>
                                        <p:tav tm="0">
                                          <p:val>
                                            <p:strVal val="ppt_w"/>
                                          </p:val>
                                        </p:tav>
                                        <p:tav tm="100000">
                                          <p:val>
                                            <p:fltVal val="0"/>
                                          </p:val>
                                        </p:tav>
                                      </p:tavLst>
                                    </p:anim>
                                    <p:anim calcmode="lin" valueType="num">
                                      <p:cBhvr>
                                        <p:cTn id="74" dur="2000"/>
                                        <p:tgtEl>
                                          <p:spTgt spid="12"/>
                                        </p:tgtEl>
                                        <p:attrNameLst>
                                          <p:attrName>ppt_h</p:attrName>
                                        </p:attrNameLst>
                                      </p:cBhvr>
                                      <p:tavLst>
                                        <p:tav tm="0">
                                          <p:val>
                                            <p:strVal val="ppt_h"/>
                                          </p:val>
                                        </p:tav>
                                        <p:tav tm="100000">
                                          <p:val>
                                            <p:fltVal val="0"/>
                                          </p:val>
                                        </p:tav>
                                      </p:tavLst>
                                    </p:anim>
                                    <p:set>
                                      <p:cBhvr>
                                        <p:cTn id="75" dur="1" fill="hold">
                                          <p:stCondLst>
                                            <p:cond delay="1999"/>
                                          </p:stCondLst>
                                        </p:cTn>
                                        <p:tgtEl>
                                          <p:spTgt spid="12"/>
                                        </p:tgtEl>
                                        <p:attrNameLst>
                                          <p:attrName>style.visibility</p:attrName>
                                        </p:attrNameLst>
                                      </p:cBhvr>
                                      <p:to>
                                        <p:strVal val="hidden"/>
                                      </p:to>
                                    </p:set>
                                  </p:childTnLst>
                                </p:cTn>
                              </p:par>
                              <p:par>
                                <p:cTn id="76" presetID="23" presetClass="entr" presetSubtype="16" fill="hold" grpId="0" nodeType="withEffect">
                                  <p:stCondLst>
                                    <p:cond delay="200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ppt_w</p:attrName>
                                        </p:attrNameLst>
                                      </p:cBhvr>
                                      <p:tavLst>
                                        <p:tav tm="0">
                                          <p:val>
                                            <p:fltVal val="0"/>
                                          </p:val>
                                        </p:tav>
                                        <p:tav tm="100000">
                                          <p:val>
                                            <p:strVal val="#ppt_w"/>
                                          </p:val>
                                        </p:tav>
                                      </p:tavLst>
                                    </p:anim>
                                    <p:anim calcmode="lin" valueType="num">
                                      <p:cBhvr>
                                        <p:cTn id="79" dur="500" fill="hold"/>
                                        <p:tgtEl>
                                          <p:spTgt spid="13"/>
                                        </p:tgtEl>
                                        <p:attrNameLst>
                                          <p:attrName>ppt_h</p:attrName>
                                        </p:attrNameLst>
                                      </p:cBhvr>
                                      <p:tavLst>
                                        <p:tav tm="0">
                                          <p:val>
                                            <p:fltVal val="0"/>
                                          </p:val>
                                        </p:tav>
                                        <p:tav tm="100000">
                                          <p:val>
                                            <p:strVal val="#ppt_h"/>
                                          </p:val>
                                        </p:tav>
                                      </p:tavLst>
                                    </p:anim>
                                  </p:childTnLst>
                                </p:cTn>
                              </p:par>
                              <p:par>
                                <p:cTn id="80" presetID="0" presetClass="exit" presetSubtype="0" fill="hold" grpId="1" nodeType="withEffect">
                                  <p:stCondLst>
                                    <p:cond delay="2450"/>
                                  </p:stCondLst>
                                  <p:childTnLst>
                                    <p:set>
                                      <p:cBhvr>
                                        <p:cTn id="81" dur="1" fill="hold">
                                          <p:stCondLst>
                                            <p:cond delay="999"/>
                                          </p:stCondLst>
                                        </p:cTn>
                                        <p:tgtEl>
                                          <p:spTgt spid="13"/>
                                        </p:tgtEl>
                                        <p:attrNameLst>
                                          <p:attrName>style.visibility</p:attrName>
                                        </p:attrNameLst>
                                      </p:cBhvr>
                                      <p:to>
                                        <p:strVal val="hidden"/>
                                      </p:to>
                                    </p:set>
                                    <p:animEffect transition="out" filter="dissolve">
                                      <p:cBhvr>
                                        <p:cTn id="82" dur="1000">
                                          <p:stCondLst>
                                            <p:cond delay="0"/>
                                          </p:stCondLst>
                                        </p:cTn>
                                        <p:tgtEl>
                                          <p:spTgt spid="13"/>
                                        </p:tgtEl>
                                      </p:cBhvr>
                                    </p:animEffect>
                                    <p:anim to="" calcmode="lin" valueType="num">
                                      <p:cBhvr>
                                        <p:cTn id="83"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84" dur="1000" fill="hold">
                                          <p:stCondLst>
                                            <p:cond delay="0"/>
                                          </p:stCondLst>
                                        </p:cTn>
                                        <p:tgtEl>
                                          <p:spTgt spid="13"/>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10" grpId="0"/>
      <p:bldP spid="10" grpId="1"/>
      <p:bldP spid="10" grpId="2"/>
      <p:bldP spid="3074" grpId="0"/>
      <p:bldP spid="3074" grpId="1"/>
      <p:bldP spid="8" grpId="0"/>
      <p:bldP spid="8" grpId="2"/>
      <p:bldP spid="11" grpId="0"/>
      <p:bldP spid="11" grpId="1"/>
      <p:bldP spid="11" grpId="2"/>
      <p:bldP spid="12" grpId="0"/>
      <p:bldP spid="12" grpId="1"/>
      <p:bldP spid="12" grpId="2"/>
      <p:bldP spid="12" grpId="3"/>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A5085D-3DDE-42DD-B0C4-E8D4C322F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C5CAE65A-E456-4630-9BE3-6D2F33553FCC}"/>
              </a:ext>
            </a:extLst>
          </p:cNvPr>
          <p:cNvSpPr txBox="1">
            <a:spLocks/>
          </p:cNvSpPr>
          <p:nvPr/>
        </p:nvSpPr>
        <p:spPr>
          <a:xfrm>
            <a:off x="1605712" y="2196195"/>
            <a:ext cx="198167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repent</a:t>
            </a:r>
          </a:p>
        </p:txBody>
      </p:sp>
      <p:sp>
        <p:nvSpPr>
          <p:cNvPr id="7" name="Title 1">
            <a:extLst>
              <a:ext uri="{FF2B5EF4-FFF2-40B4-BE49-F238E27FC236}">
                <a16:creationId xmlns:a16="http://schemas.microsoft.com/office/drawing/2014/main" id="{C946B2A2-C7DC-4041-951D-C1B4183FB199}"/>
              </a:ext>
            </a:extLst>
          </p:cNvPr>
          <p:cNvSpPr txBox="1">
            <a:spLocks/>
          </p:cNvSpPr>
          <p:nvPr/>
        </p:nvSpPr>
        <p:spPr>
          <a:xfrm>
            <a:off x="1640908" y="2867839"/>
            <a:ext cx="169357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watch</a:t>
            </a:r>
          </a:p>
        </p:txBody>
      </p:sp>
      <p:sp>
        <p:nvSpPr>
          <p:cNvPr id="10" name="Title 1">
            <a:extLst>
              <a:ext uri="{FF2B5EF4-FFF2-40B4-BE49-F238E27FC236}">
                <a16:creationId xmlns:a16="http://schemas.microsoft.com/office/drawing/2014/main" id="{61F4084C-D75C-4DAE-9B9E-0F06D56B403A}"/>
              </a:ext>
            </a:extLst>
          </p:cNvPr>
          <p:cNvSpPr txBox="1">
            <a:spLocks/>
          </p:cNvSpPr>
          <p:nvPr/>
        </p:nvSpPr>
        <p:spPr>
          <a:xfrm>
            <a:off x="3269673" y="2920443"/>
            <a:ext cx="2895600" cy="8036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will come</a:t>
            </a:r>
          </a:p>
        </p:txBody>
      </p:sp>
      <p:sp>
        <p:nvSpPr>
          <p:cNvPr id="11" name="Title 1">
            <a:extLst>
              <a:ext uri="{FF2B5EF4-FFF2-40B4-BE49-F238E27FC236}">
                <a16:creationId xmlns:a16="http://schemas.microsoft.com/office/drawing/2014/main" id="{161DA12F-BD9A-41A4-AA23-A7C86E60BFE4}"/>
              </a:ext>
            </a:extLst>
          </p:cNvPr>
          <p:cNvSpPr txBox="1">
            <a:spLocks/>
          </p:cNvSpPr>
          <p:nvPr/>
        </p:nvSpPr>
        <p:spPr>
          <a:xfrm>
            <a:off x="3067493" y="4207401"/>
            <a:ext cx="283411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will come</a:t>
            </a:r>
          </a:p>
        </p:txBody>
      </p:sp>
      <p:sp>
        <p:nvSpPr>
          <p:cNvPr id="14" name="Title 1">
            <a:extLst>
              <a:ext uri="{FF2B5EF4-FFF2-40B4-BE49-F238E27FC236}">
                <a16:creationId xmlns:a16="http://schemas.microsoft.com/office/drawing/2014/main" id="{5E38E41F-B673-41F7-AEB0-DCF0C1293719}"/>
              </a:ext>
            </a:extLst>
          </p:cNvPr>
          <p:cNvSpPr txBox="1">
            <a:spLocks/>
          </p:cNvSpPr>
          <p:nvPr/>
        </p:nvSpPr>
        <p:spPr>
          <a:xfrm>
            <a:off x="1057530" y="866561"/>
            <a:ext cx="280201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Remember</a:t>
            </a:r>
          </a:p>
        </p:txBody>
      </p:sp>
      <p:sp>
        <p:nvSpPr>
          <p:cNvPr id="3074" name="Rectangle 2"/>
          <p:cNvSpPr>
            <a:spLocks noGrp="1" noChangeArrowheads="1"/>
          </p:cNvSpPr>
          <p:nvPr>
            <p:ph type="title"/>
          </p:nvPr>
        </p:nvSpPr>
        <p:spPr>
          <a:xfrm>
            <a:off x="457200" y="865029"/>
            <a:ext cx="8229600" cy="4830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"Remember therefore how you have received and heard; hold fast and repent. Therefore if you will not watch, I will come upon you as a thief, and you will not know what hour I will come upon you."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Revelation 3:3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508052D4-36C9-4B16-BB7A-5A6DC8495E42}"/>
              </a:ext>
            </a:extLst>
          </p:cNvPr>
          <p:cNvSpPr txBox="1">
            <a:spLocks noChangeArrowheads="1"/>
          </p:cNvSpPr>
          <p:nvPr/>
        </p:nvSpPr>
        <p:spPr bwMode="auto">
          <a:xfrm>
            <a:off x="6306271" y="1528758"/>
            <a:ext cx="2471854"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Hold fast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4A39703-AA39-4A97-A228-AB8F66662284}"/>
              </a:ext>
            </a:extLst>
          </p:cNvPr>
          <p:cNvSpPr txBox="1">
            <a:spLocks noChangeArrowheads="1"/>
          </p:cNvSpPr>
          <p:nvPr/>
        </p:nvSpPr>
        <p:spPr bwMode="auto">
          <a:xfrm>
            <a:off x="526593" y="859414"/>
            <a:ext cx="3860536"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Remember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Title 1">
            <a:extLst>
              <a:ext uri="{FF2B5EF4-FFF2-40B4-BE49-F238E27FC236}">
                <a16:creationId xmlns:a16="http://schemas.microsoft.com/office/drawing/2014/main" id="{0AE97F98-CFAE-4304-B2E2-364FA88E47F3}"/>
              </a:ext>
            </a:extLst>
          </p:cNvPr>
          <p:cNvSpPr txBox="1">
            <a:spLocks/>
          </p:cNvSpPr>
          <p:nvPr/>
        </p:nvSpPr>
        <p:spPr>
          <a:xfrm>
            <a:off x="3110698" y="3579776"/>
            <a:ext cx="319205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guarantee</a:t>
            </a:r>
          </a:p>
        </p:txBody>
      </p:sp>
      <p:sp>
        <p:nvSpPr>
          <p:cNvPr id="9" name="Rectangle 2" hidden="1">
            <a:extLst>
              <a:ext uri="{FF2B5EF4-FFF2-40B4-BE49-F238E27FC236}">
                <a16:creationId xmlns:a16="http://schemas.microsoft.com/office/drawing/2014/main" id="{E1CD9F35-97DA-4D4F-B8F7-7FD26783E905}"/>
              </a:ext>
            </a:extLst>
          </p:cNvPr>
          <p:cNvSpPr txBox="1">
            <a:spLocks noChangeArrowheads="1"/>
          </p:cNvSpPr>
          <p:nvPr/>
        </p:nvSpPr>
        <p:spPr bwMode="auto">
          <a:xfrm>
            <a:off x="2748082" y="2701637"/>
            <a:ext cx="3860536"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Remember</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0030657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10" presetClass="exit" presetSubtype="0" fill="hold" grpId="1" nodeType="withEffect">
                                  <p:stCondLst>
                                    <p:cond delay="750"/>
                                  </p:stCondLst>
                                  <p:childTnLst>
                                    <p:animEffect transition="out" filter="fade">
                                      <p:cBhvr>
                                        <p:cTn id="12" dur="1250"/>
                                        <p:tgtEl>
                                          <p:spTgt spid="5"/>
                                        </p:tgtEl>
                                      </p:cBhvr>
                                    </p:animEffect>
                                    <p:set>
                                      <p:cBhvr>
                                        <p:cTn id="13" dur="1" fill="hold">
                                          <p:stCondLst>
                                            <p:cond delay="1249"/>
                                          </p:stCondLst>
                                        </p:cTn>
                                        <p:tgtEl>
                                          <p:spTgt spid="5"/>
                                        </p:tgtEl>
                                        <p:attrNameLst>
                                          <p:attrName>style.visibility</p:attrName>
                                        </p:attrNameLst>
                                      </p:cBhvr>
                                      <p:to>
                                        <p:strVal val="hidden"/>
                                      </p:to>
                                    </p:set>
                                  </p:childTnLst>
                                </p:cTn>
                              </p:par>
                              <p:par>
                                <p:cTn id="14" presetID="6" presetClass="emph" presetSubtype="0" fill="hold" grpId="2" nodeType="withEffect">
                                  <p:stCondLst>
                                    <p:cond delay="750"/>
                                  </p:stCondLst>
                                  <p:childTnLst>
                                    <p:animScale>
                                      <p:cBhvr>
                                        <p:cTn id="15" dur="1250" fill="hold"/>
                                        <p:tgtEl>
                                          <p:spTgt spid="5"/>
                                        </p:tgtEl>
                                      </p:cBhvr>
                                      <p:by x="100000" y="150000"/>
                                    </p:animScale>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18" presetClass="emph" presetSubtype="0" fill="hold" grpId="1" nodeType="withEffect">
                                  <p:stCondLst>
                                    <p:cond delay="0"/>
                                  </p:stCondLst>
                                  <p:childTnLst>
                                    <p:set>
                                      <p:cBhvr override="childStyle">
                                        <p:cTn id="22" dur="500" fill="hold"/>
                                        <p:tgtEl>
                                          <p:spTgt spid="14"/>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0"/>
                                  </p:stCondLst>
                                  <p:childTnLst>
                                    <p:set>
                                      <p:cBhvr override="childStyle">
                                        <p:cTn id="29" dur="500" fill="hold"/>
                                        <p:tgtEl>
                                          <p:spTgt spid="6"/>
                                        </p:tgtEl>
                                        <p:attrNameLst>
                                          <p:attrName>style.textDecorationUnderline</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par>
                                <p:cTn id="35" presetID="18" presetClass="emph" presetSubtype="0" fill="hold" grpId="1" nodeType="withEffect">
                                  <p:stCondLst>
                                    <p:cond delay="0"/>
                                  </p:stCondLst>
                                  <p:childTnLst>
                                    <p:set>
                                      <p:cBhvr override="childStyle">
                                        <p:cTn id="36" dur="500" fill="hold"/>
                                        <p:tgtEl>
                                          <p:spTgt spid="7"/>
                                        </p:tgtEl>
                                        <p:attrNameLst>
                                          <p:attrName>style.textDecorationUnderline</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30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18" presetClass="emph" presetSubtype="0" fill="hold" grpId="1" nodeType="withEffect">
                                  <p:stCondLst>
                                    <p:cond delay="300"/>
                                  </p:stCondLst>
                                  <p:childTnLst>
                                    <p:set>
                                      <p:cBhvr override="childStyle">
                                        <p:cTn id="43" dur="500" fill="hold"/>
                                        <p:tgtEl>
                                          <p:spTgt spid="10"/>
                                        </p:tgtEl>
                                        <p:attrNameLst>
                                          <p:attrName>style.textDecorationUnderline</p:attrName>
                                        </p:attrNameLst>
                                      </p:cBhvr>
                                      <p:to>
                                        <p:strVal val="true"/>
                                      </p:to>
                                    </p:set>
                                  </p:childTnLst>
                                </p:cTn>
                              </p:par>
                              <p:par>
                                <p:cTn id="44" presetID="22" presetClass="entr" presetSubtype="8" fill="hold" grpId="0" nodeType="withEffect">
                                  <p:stCondLst>
                                    <p:cond delay="30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par>
                                <p:cTn id="47" presetID="18" presetClass="emph" presetSubtype="0" fill="hold" grpId="1" nodeType="withEffect">
                                  <p:stCondLst>
                                    <p:cond delay="300"/>
                                  </p:stCondLst>
                                  <p:childTnLst>
                                    <p:set>
                                      <p:cBhvr override="childStyle">
                                        <p:cTn id="48" dur="500" fill="hold"/>
                                        <p:tgtEl>
                                          <p:spTgt spid="11"/>
                                        </p:tgtEl>
                                        <p:attrNameLst>
                                          <p:attrName>style.textDecorationUnderline</p:attrName>
                                        </p:attrNameLst>
                                      </p:cBhvr>
                                      <p:to>
                                        <p:strVal val="true"/>
                                      </p:to>
                                    </p:set>
                                  </p:childTnLst>
                                </p:cTn>
                              </p:par>
                              <p:par>
                                <p:cTn id="49" presetID="22" presetClass="exit" presetSubtype="8" fill="hold" grpId="2" nodeType="withEffect">
                                  <p:stCondLst>
                                    <p:cond delay="0"/>
                                  </p:stCondLst>
                                  <p:childTnLst>
                                    <p:animEffect transition="out" filter="wipe(left)">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22" presetClass="exit" presetSubtype="8" fill="hold" grpId="2" nodeType="withEffect">
                                  <p:stCondLst>
                                    <p:cond delay="0"/>
                                  </p:stCondLst>
                                  <p:childTnLst>
                                    <p:animEffect transition="out" filter="wipe(left)">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dissolve">
                                      <p:cBhvr>
                                        <p:cTn id="59" dur="500">
                                          <p:stCondLst>
                                            <p:cond delay="0"/>
                                          </p:stCondLst>
                                        </p:cTn>
                                        <p:tgtEl>
                                          <p:spTgt spid="12"/>
                                        </p:tgtEl>
                                      </p:cBhvr>
                                    </p:animEffect>
                                    <p:anim to="" calcmode="lin" valueType="num">
                                      <p:cBhvr>
                                        <p:cTn id="60"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61"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250"/>
                                        <p:tgtEl>
                                          <p:spTgt spid="8"/>
                                        </p:tgtEl>
                                      </p:cBhvr>
                                    </p:animEffect>
                                  </p:childTnLst>
                                </p:cTn>
                              </p:par>
                              <p:par>
                                <p:cTn id="67" presetID="42" presetClass="path" presetSubtype="0" accel="50000" decel="50000" fill="hold" grpId="1" nodeType="withEffect">
                                  <p:stCondLst>
                                    <p:cond delay="0"/>
                                  </p:stCondLst>
                                  <p:childTnLst>
                                    <p:animMotion origin="layout" path="M 0 -1.85185E-6 L 0.24288 0.26875 " pathEditMode="relative" rAng="0" ptsTypes="AA">
                                      <p:cBhvr>
                                        <p:cTn id="68" dur="1750" fill="hold"/>
                                        <p:tgtEl>
                                          <p:spTgt spid="8"/>
                                        </p:tgtEl>
                                        <p:attrNameLst>
                                          <p:attrName>ppt_x</p:attrName>
                                          <p:attrName>ppt_y</p:attrName>
                                        </p:attrNameLst>
                                      </p:cBhvr>
                                      <p:rCtr x="12135" y="13426"/>
                                    </p:animMotion>
                                  </p:childTnLst>
                                </p:cTn>
                              </p:par>
                              <p:par>
                                <p:cTn id="69" presetID="10" presetClass="exit" presetSubtype="0" fill="hold" grpId="1" nodeType="withEffect">
                                  <p:stCondLst>
                                    <p:cond delay="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par>
                                <p:cTn id="72" presetID="0" presetClass="exit" presetSubtype="0" fill="hold" grpId="1" nodeType="withEffect">
                                  <p:stCondLst>
                                    <p:cond delay="0"/>
                                  </p:stCondLst>
                                  <p:childTnLst>
                                    <p:set>
                                      <p:cBhvr>
                                        <p:cTn id="73" dur="1" fill="hold">
                                          <p:stCondLst>
                                            <p:cond delay="999"/>
                                          </p:stCondLst>
                                        </p:cTn>
                                        <p:tgtEl>
                                          <p:spTgt spid="12"/>
                                        </p:tgtEl>
                                        <p:attrNameLst>
                                          <p:attrName>style.visibility</p:attrName>
                                        </p:attrNameLst>
                                      </p:cBhvr>
                                      <p:to>
                                        <p:strVal val="hidden"/>
                                      </p:to>
                                    </p:set>
                                    <p:animEffect transition="out" filter="dissolve">
                                      <p:cBhvr>
                                        <p:cTn id="74" dur="1000">
                                          <p:stCondLst>
                                            <p:cond delay="0"/>
                                          </p:stCondLst>
                                        </p:cTn>
                                        <p:tgtEl>
                                          <p:spTgt spid="12"/>
                                        </p:tgtEl>
                                      </p:cBhvr>
                                    </p:animEffect>
                                    <p:anim to="" calcmode="lin" valueType="num">
                                      <p:cBhvr>
                                        <p:cTn id="75"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76" dur="100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77" presetID="10" presetClass="exit" presetSubtype="0" fill="hold" grpId="2" nodeType="with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22" presetClass="exit" presetSubtype="8" fill="hold" grpId="2" nodeType="withEffect">
                                  <p:stCondLst>
                                    <p:cond delay="0"/>
                                  </p:stCondLst>
                                  <p:childTnLst>
                                    <p:animEffect transition="out" filter="wipe(left)">
                                      <p:cBhvr>
                                        <p:cTn id="84" dur="500"/>
                                        <p:tgtEl>
                                          <p:spTgt spid="14"/>
                                        </p:tgtEl>
                                      </p:cBhvr>
                                    </p:animEffect>
                                    <p:set>
                                      <p:cBhvr>
                                        <p:cTn id="8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10" grpId="0"/>
      <p:bldP spid="10" grpId="1"/>
      <p:bldP spid="10" grpId="2"/>
      <p:bldP spid="11" grpId="0"/>
      <p:bldP spid="11" grpId="1"/>
      <p:bldP spid="11" grpId="2"/>
      <p:bldP spid="14" grpId="0"/>
      <p:bldP spid="14" grpId="1"/>
      <p:bldP spid="14" grpId="2"/>
      <p:bldP spid="3074" grpId="0"/>
      <p:bldP spid="3074" grpId="1"/>
      <p:bldP spid="5" grpId="1"/>
      <p:bldP spid="5" grpId="2"/>
      <p:bldP spid="8" grpId="0"/>
      <p:bldP spid="8" grpId="1"/>
      <p:bldP spid="12" grpId="0"/>
      <p:bldP spid="1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7E2699-EA58-43B1-B933-DA21ED947991}"/>
              </a:ext>
            </a:extLst>
          </p:cNvPr>
          <p:cNvPicPr>
            <a:picLocks noChangeAspect="1"/>
          </p:cNvPicPr>
          <p:nvPr/>
        </p:nvPicPr>
        <p:blipFill rotWithShape="1">
          <a:blip r:embed="rId2">
            <a:extLst>
              <a:ext uri="{28A0092B-C50C-407E-A947-70E740481C1C}">
                <a14:useLocalDpi xmlns:a14="http://schemas.microsoft.com/office/drawing/2010/main" val="0"/>
              </a:ext>
            </a:extLst>
          </a:blip>
          <a:srcRect t="13375" b="11625"/>
          <a:stretch/>
        </p:blipFill>
        <p:spPr>
          <a:xfrm>
            <a:off x="0" y="0"/>
            <a:ext cx="9144000" cy="6858000"/>
          </a:xfrm>
          <a:prstGeom prst="rect">
            <a:avLst/>
          </a:prstGeom>
        </p:spPr>
      </p:pic>
      <p:sp>
        <p:nvSpPr>
          <p:cNvPr id="6" name="16-Point Star 3">
            <a:extLst>
              <a:ext uri="{FF2B5EF4-FFF2-40B4-BE49-F238E27FC236}">
                <a16:creationId xmlns:a16="http://schemas.microsoft.com/office/drawing/2014/main" id="{6A64E517-89FE-4679-A015-097CD74AC063}"/>
              </a:ext>
            </a:extLst>
          </p:cNvPr>
          <p:cNvSpPr/>
          <p:nvPr/>
        </p:nvSpPr>
        <p:spPr>
          <a:xfrm>
            <a:off x="3313456" y="1741888"/>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4-Point Star 4">
            <a:extLst>
              <a:ext uri="{FF2B5EF4-FFF2-40B4-BE49-F238E27FC236}">
                <a16:creationId xmlns:a16="http://schemas.microsoft.com/office/drawing/2014/main" id="{B79C2BE7-BB2F-411E-9C96-7ACC214CDA40}"/>
              </a:ext>
            </a:extLst>
          </p:cNvPr>
          <p:cNvSpPr/>
          <p:nvPr/>
        </p:nvSpPr>
        <p:spPr>
          <a:xfrm>
            <a:off x="3332747" y="1648326"/>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36894AD6-C020-429C-955A-57B831454F48}"/>
              </a:ext>
            </a:extLst>
          </p:cNvPr>
          <p:cNvSpPr txBox="1">
            <a:spLocks/>
          </p:cNvSpPr>
          <p:nvPr/>
        </p:nvSpPr>
        <p:spPr>
          <a:xfrm>
            <a:off x="3616642" y="2067399"/>
            <a:ext cx="4970446" cy="7488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am coming quickly</a:t>
            </a:r>
          </a:p>
        </p:txBody>
      </p:sp>
      <p:sp>
        <p:nvSpPr>
          <p:cNvPr id="5" name="Title 1">
            <a:extLst>
              <a:ext uri="{FF2B5EF4-FFF2-40B4-BE49-F238E27FC236}">
                <a16:creationId xmlns:a16="http://schemas.microsoft.com/office/drawing/2014/main" id="{BABC461F-187C-4512-8F57-0738983AF41B}"/>
              </a:ext>
            </a:extLst>
          </p:cNvPr>
          <p:cNvSpPr txBox="1">
            <a:spLocks/>
          </p:cNvSpPr>
          <p:nvPr/>
        </p:nvSpPr>
        <p:spPr>
          <a:xfrm>
            <a:off x="1330044" y="2634916"/>
            <a:ext cx="564827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My reward is with Me</a:t>
            </a:r>
          </a:p>
        </p:txBody>
      </p:sp>
      <p:sp>
        <p:nvSpPr>
          <p:cNvPr id="3074" name="Rectangle 2"/>
          <p:cNvSpPr>
            <a:spLocks noGrp="1" noChangeArrowheads="1"/>
          </p:cNvSpPr>
          <p:nvPr>
            <p:ph type="title"/>
          </p:nvPr>
        </p:nvSpPr>
        <p:spPr>
          <a:xfrm>
            <a:off x="457200" y="2004219"/>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behold, I am coming quickly, and My reward is with Me, to give to every one according to his work."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22:12 </a:t>
            </a:r>
          </a:p>
        </p:txBody>
      </p:sp>
      <p:sp>
        <p:nvSpPr>
          <p:cNvPr id="8" name="Rectangle 2">
            <a:extLst>
              <a:ext uri="{FF2B5EF4-FFF2-40B4-BE49-F238E27FC236}">
                <a16:creationId xmlns:a16="http://schemas.microsoft.com/office/drawing/2014/main" id="{8598EE7C-31F1-4787-835A-E319297B69B9}"/>
              </a:ext>
            </a:extLst>
          </p:cNvPr>
          <p:cNvSpPr txBox="1">
            <a:spLocks noChangeArrowheads="1"/>
          </p:cNvSpPr>
          <p:nvPr/>
        </p:nvSpPr>
        <p:spPr bwMode="auto">
          <a:xfrm>
            <a:off x="2748082" y="2701637"/>
            <a:ext cx="3860536"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Remember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CAB162D-09EE-49D6-9A13-1F70B88E6079}"/>
              </a:ext>
            </a:extLst>
          </p:cNvPr>
          <p:cNvSpPr txBox="1">
            <a:spLocks noChangeArrowheads="1"/>
          </p:cNvSpPr>
          <p:nvPr/>
        </p:nvSpPr>
        <p:spPr bwMode="auto">
          <a:xfrm>
            <a:off x="3380687" y="1980434"/>
            <a:ext cx="5431315"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coming quickly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87428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par>
                                <p:cTn id="11" presetID="31" presetClass="exit" presetSubtype="0" fill="hold" grpId="0" nodeType="withEffect">
                                  <p:stCondLst>
                                    <p:cond delay="0"/>
                                  </p:stCondLst>
                                  <p:childTnLst>
                                    <p:anim calcmode="lin" valueType="num">
                                      <p:cBhvr>
                                        <p:cTn id="12" dur="1000"/>
                                        <p:tgtEl>
                                          <p:spTgt spid="8"/>
                                        </p:tgtEl>
                                        <p:attrNameLst>
                                          <p:attrName>ppt_w</p:attrName>
                                        </p:attrNameLst>
                                      </p:cBhvr>
                                      <p:tavLst>
                                        <p:tav tm="0">
                                          <p:val>
                                            <p:strVal val="ppt_w"/>
                                          </p:val>
                                        </p:tav>
                                        <p:tav tm="100000">
                                          <p:val>
                                            <p:fltVal val="0"/>
                                          </p:val>
                                        </p:tav>
                                      </p:tavLst>
                                    </p:anim>
                                    <p:anim calcmode="lin" valueType="num">
                                      <p:cBhvr>
                                        <p:cTn id="13" dur="1000"/>
                                        <p:tgtEl>
                                          <p:spTgt spid="8"/>
                                        </p:tgtEl>
                                        <p:attrNameLst>
                                          <p:attrName>ppt_h</p:attrName>
                                        </p:attrNameLst>
                                      </p:cBhvr>
                                      <p:tavLst>
                                        <p:tav tm="0">
                                          <p:val>
                                            <p:strVal val="ppt_h"/>
                                          </p:val>
                                        </p:tav>
                                        <p:tav tm="100000">
                                          <p:val>
                                            <p:fltVal val="0"/>
                                          </p:val>
                                        </p:tav>
                                      </p:tavLst>
                                    </p:anim>
                                    <p:anim calcmode="lin" valueType="num">
                                      <p:cBhvr>
                                        <p:cTn id="14" dur="1000"/>
                                        <p:tgtEl>
                                          <p:spTgt spid="8"/>
                                        </p:tgtEl>
                                        <p:attrNameLst>
                                          <p:attrName>style.rotation</p:attrName>
                                        </p:attrNameLst>
                                      </p:cBhvr>
                                      <p:tavLst>
                                        <p:tav tm="0">
                                          <p:val>
                                            <p:fltVal val="0"/>
                                          </p:val>
                                        </p:tav>
                                        <p:tav tm="100000">
                                          <p:val>
                                            <p:fltVal val="90"/>
                                          </p:val>
                                        </p:tav>
                                      </p:tavLst>
                                    </p:anim>
                                    <p:animEffect transition="out" filter="fade">
                                      <p:cBhvr>
                                        <p:cTn id="15" dur="1000"/>
                                        <p:tgtEl>
                                          <p:spTgt spid="8"/>
                                        </p:tgtEl>
                                      </p:cBhvr>
                                    </p:animEffect>
                                    <p:set>
                                      <p:cBhvr>
                                        <p:cTn id="16" dur="1" fill="hold">
                                          <p:stCondLst>
                                            <p:cond delay="999"/>
                                          </p:stCondLst>
                                        </p:cTn>
                                        <p:tgtEl>
                                          <p:spTgt spid="8"/>
                                        </p:tgtEl>
                                        <p:attrNameLst>
                                          <p:attrName>style.visibility</p:attrName>
                                        </p:attrNameLst>
                                      </p:cBhvr>
                                      <p:to>
                                        <p:strVal val="hidden"/>
                                      </p:to>
                                    </p:set>
                                  </p:childTnLst>
                                </p:cTn>
                              </p:par>
                            </p:childTnLst>
                          </p:cTn>
                        </p:par>
                        <p:par>
                          <p:cTn id="17" fill="hold">
                            <p:stCondLst>
                              <p:cond delay="1500"/>
                            </p:stCondLst>
                            <p:childTnLst>
                              <p:par>
                                <p:cTn id="18" presetID="22" presetClass="entr" presetSubtype="8" fill="hold" grpId="0" nodeType="afterEffect">
                                  <p:stCondLst>
                                    <p:cond delay="25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750"/>
                                        <p:tgtEl>
                                          <p:spTgt spid="10"/>
                                        </p:tgtEl>
                                      </p:cBhvr>
                                    </p:animEffect>
                                  </p:childTnLst>
                                </p:cTn>
                              </p:par>
                              <p:par>
                                <p:cTn id="21" presetID="18" presetClass="emph" presetSubtype="0" fill="hold" grpId="1" nodeType="withEffect">
                                  <p:stCondLst>
                                    <p:cond delay="250"/>
                                  </p:stCondLst>
                                  <p:childTnLst>
                                    <p:set>
                                      <p:cBhvr override="childStyle">
                                        <p:cTn id="22" dur="750" fill="hold"/>
                                        <p:tgtEl>
                                          <p:spTgt spid="10"/>
                                        </p:tgtEl>
                                        <p:attrNameLst>
                                          <p:attrName>style.textDecorationUnderline</p:attrName>
                                        </p:attrNameLst>
                                      </p:cBhvr>
                                      <p:to>
                                        <p:strVal val="true"/>
                                      </p:to>
                                    </p:set>
                                  </p:childTnLst>
                                </p:cTn>
                              </p:par>
                            </p:childTnLst>
                          </p:cTn>
                        </p:par>
                        <p:par>
                          <p:cTn id="23" fill="hold">
                            <p:stCondLst>
                              <p:cond delay="2500"/>
                            </p:stCondLst>
                            <p:childTnLst>
                              <p:par>
                                <p:cTn id="24" presetID="22" presetClass="exit" presetSubtype="8" fill="hold" grpId="2" nodeType="afterEffect">
                                  <p:stCondLst>
                                    <p:cond delay="250"/>
                                  </p:stCondLst>
                                  <p:childTnLst>
                                    <p:animEffect transition="out" filter="wipe(left)">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18" presetClass="emph" presetSubtype="0" fill="hold" grpId="1" nodeType="withEffect">
                                  <p:stCondLst>
                                    <p:cond delay="0"/>
                                  </p:stCondLst>
                                  <p:childTnLst>
                                    <p:set>
                                      <p:cBhvr override="childStyle">
                                        <p:cTn id="33" dur="500" fill="hold"/>
                                        <p:tgtEl>
                                          <p:spTgt spid="5"/>
                                        </p:tgtEl>
                                        <p:attrNameLst>
                                          <p:attrName>style.textDecorationUnderline</p:attrName>
                                        </p:attrNameLst>
                                      </p:cBhvr>
                                      <p:to>
                                        <p:strVal val="true"/>
                                      </p:to>
                                    </p:set>
                                  </p:childTnLst>
                                </p:cTn>
                              </p:par>
                              <p:par>
                                <p:cTn id="34" presetID="23" presetClass="entr" presetSubtype="16" fill="hold" grpId="1" nodeType="withEffect">
                                  <p:stCondLst>
                                    <p:cond delay="50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childTnLst>
                                </p:cTn>
                              </p:par>
                              <p:par>
                                <p:cTn id="38" presetID="23" presetClass="entr" presetSubtype="16" fill="hold" grpId="1" nodeType="withEffect">
                                  <p:stCondLst>
                                    <p:cond delay="50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childTnLst>
                                </p:cTn>
                              </p:par>
                              <p:par>
                                <p:cTn id="42" presetID="8" presetClass="emph" presetSubtype="0" repeatCount="indefinite" fill="hold" grpId="0" nodeType="withEffect">
                                  <p:stCondLst>
                                    <p:cond delay="0"/>
                                  </p:stCondLst>
                                  <p:childTnLst>
                                    <p:animRot by="-21600000">
                                      <p:cBhvr>
                                        <p:cTn id="43" dur="1000" fill="hold"/>
                                        <p:tgtEl>
                                          <p:spTgt spid="6"/>
                                        </p:tgtEl>
                                        <p:attrNameLst>
                                          <p:attrName>r</p:attrName>
                                        </p:attrNameLst>
                                      </p:cBhvr>
                                    </p:animRot>
                                  </p:childTnLst>
                                </p:cTn>
                              </p:par>
                              <p:par>
                                <p:cTn id="44" presetID="8" presetClass="emph" presetSubtype="0" repeatCount="indefinite" fill="hold" grpId="0" nodeType="withEffect">
                                  <p:stCondLst>
                                    <p:cond delay="0"/>
                                  </p:stCondLst>
                                  <p:childTnLst>
                                    <p:animRot by="21600000">
                                      <p:cBhvr>
                                        <p:cTn id="45" dur="500" fill="hold"/>
                                        <p:tgtEl>
                                          <p:spTgt spid="7"/>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2"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
                                        <p:tgtEl>
                                          <p:spTgt spid="9"/>
                                        </p:tgtEl>
                                      </p:cBhvr>
                                    </p:animEffect>
                                  </p:childTnLst>
                                </p:cTn>
                              </p:par>
                              <p:par>
                                <p:cTn id="51" presetID="52" presetClass="exit" presetSubtype="0" fill="hold" grpId="0" nodeType="withEffect">
                                  <p:stCondLst>
                                    <p:cond delay="0"/>
                                  </p:stCondLst>
                                  <p:childTnLst>
                                    <p:animScale>
                                      <p:cBhvr>
                                        <p:cTn id="52" dur="1000" accel="50000">
                                          <p:stCondLst>
                                            <p:cond delay="0"/>
                                          </p:stCondLst>
                                        </p:cTn>
                                        <p:tgtEl>
                                          <p:spTgt spid="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3" dur="1000" accel="50000">
                                          <p:stCondLst>
                                            <p:cond delay="0"/>
                                          </p:stCondLst>
                                        </p:cTn>
                                        <p:tgtEl>
                                          <p:spTgt spid="9"/>
                                        </p:tgtEl>
                                        <p:attrNameLst>
                                          <p:attrName>ppt_x</p:attrName>
                                          <p:attrName>ppt_y</p:attrName>
                                        </p:attrNameLst>
                                      </p:cBhvr>
                                    </p:animMotion>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0" grpId="0"/>
      <p:bldP spid="10" grpId="1"/>
      <p:bldP spid="10" grpId="2"/>
      <p:bldP spid="5" grpId="0"/>
      <p:bldP spid="5" grpId="1"/>
      <p:bldP spid="3074" grpId="0"/>
      <p:bldP spid="8" grpId="0"/>
      <p:bldP spid="9" grpId="0"/>
      <p:bldP spid="9"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FF704-6CC5-40B2-88B3-FF5EE7F78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601201" cy="6858000"/>
          </a:xfrm>
          <a:prstGeom prst="rect">
            <a:avLst/>
          </a:prstGeom>
        </p:spPr>
      </p:pic>
      <p:sp>
        <p:nvSpPr>
          <p:cNvPr id="7" name="Title 1">
            <a:extLst>
              <a:ext uri="{FF2B5EF4-FFF2-40B4-BE49-F238E27FC236}">
                <a16:creationId xmlns:a16="http://schemas.microsoft.com/office/drawing/2014/main" id="{97CD23AB-742C-48D8-A901-9B7F64DAF9C2}"/>
              </a:ext>
            </a:extLst>
          </p:cNvPr>
          <p:cNvSpPr txBox="1">
            <a:spLocks/>
          </p:cNvSpPr>
          <p:nvPr/>
        </p:nvSpPr>
        <p:spPr>
          <a:xfrm>
            <a:off x="3456606" y="758219"/>
            <a:ext cx="4044461" cy="6874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end of all things</a:t>
            </a:r>
          </a:p>
        </p:txBody>
      </p:sp>
      <p:sp>
        <p:nvSpPr>
          <p:cNvPr id="3074" name="Rectangle 2"/>
          <p:cNvSpPr>
            <a:spLocks noGrp="1" noChangeArrowheads="1"/>
          </p:cNvSpPr>
          <p:nvPr>
            <p:ph type="title"/>
          </p:nvPr>
        </p:nvSpPr>
        <p:spPr>
          <a:xfrm>
            <a:off x="457200" y="594519"/>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end of all things                               is at hand; therefore be serious and watchful in your prayers.   And above all things have fervent love for one another, for "love  will cover a multitude of sins."            Be hospitable to one another without grumbling.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4:7-9 </a:t>
            </a:r>
          </a:p>
        </p:txBody>
      </p:sp>
      <p:sp>
        <p:nvSpPr>
          <p:cNvPr id="5" name="Rectangle 2">
            <a:extLst>
              <a:ext uri="{FF2B5EF4-FFF2-40B4-BE49-F238E27FC236}">
                <a16:creationId xmlns:a16="http://schemas.microsoft.com/office/drawing/2014/main" id="{86676301-59BB-4176-91D0-5A9ED7B24F60}"/>
              </a:ext>
            </a:extLst>
          </p:cNvPr>
          <p:cNvSpPr txBox="1">
            <a:spLocks noChangeArrowheads="1"/>
          </p:cNvSpPr>
          <p:nvPr/>
        </p:nvSpPr>
        <p:spPr bwMode="auto">
          <a:xfrm>
            <a:off x="840121" y="1307831"/>
            <a:ext cx="2471854"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at hand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3991170B-6F1D-42DD-B0E9-63DBA6BDAC3F}"/>
              </a:ext>
            </a:extLst>
          </p:cNvPr>
          <p:cNvSpPr txBox="1">
            <a:spLocks noChangeArrowheads="1"/>
          </p:cNvSpPr>
          <p:nvPr/>
        </p:nvSpPr>
        <p:spPr bwMode="auto">
          <a:xfrm>
            <a:off x="1130968" y="3717758"/>
            <a:ext cx="7567863" cy="275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be serious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watchful in prayer</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love one another</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hospitable without grumbling</a:t>
            </a:r>
          </a:p>
        </p:txBody>
      </p:sp>
      <p:sp>
        <p:nvSpPr>
          <p:cNvPr id="9" name="Rectangle 2">
            <a:extLst>
              <a:ext uri="{FF2B5EF4-FFF2-40B4-BE49-F238E27FC236}">
                <a16:creationId xmlns:a16="http://schemas.microsoft.com/office/drawing/2014/main" id="{7C6FDEEE-DE52-49D2-A03C-5A99BAFF10CE}"/>
              </a:ext>
            </a:extLst>
          </p:cNvPr>
          <p:cNvSpPr txBox="1">
            <a:spLocks noChangeArrowheads="1"/>
          </p:cNvSpPr>
          <p:nvPr/>
        </p:nvSpPr>
        <p:spPr bwMode="auto">
          <a:xfrm>
            <a:off x="5641598" y="1313345"/>
            <a:ext cx="2742783"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 serious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A32CE92-9EA6-48B0-A5FF-0C9481902108}"/>
              </a:ext>
            </a:extLst>
          </p:cNvPr>
          <p:cNvSpPr txBox="1">
            <a:spLocks noChangeArrowheads="1"/>
          </p:cNvSpPr>
          <p:nvPr/>
        </p:nvSpPr>
        <p:spPr bwMode="auto">
          <a:xfrm>
            <a:off x="1987466" y="1980222"/>
            <a:ext cx="2971081"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watchful in</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CF085F7-6141-4D5C-B1C8-A5C8BCDFCD3E}"/>
              </a:ext>
            </a:extLst>
          </p:cNvPr>
          <p:cNvSpPr txBox="1">
            <a:spLocks noChangeArrowheads="1"/>
          </p:cNvSpPr>
          <p:nvPr/>
        </p:nvSpPr>
        <p:spPr bwMode="auto">
          <a:xfrm>
            <a:off x="5958264" y="1987238"/>
            <a:ext cx="1779954"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prayer</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0FEB27A6-BCAF-4A7D-B273-4792D9EDB194}"/>
              </a:ext>
            </a:extLst>
          </p:cNvPr>
          <p:cNvSpPr txBox="1">
            <a:spLocks noChangeArrowheads="1"/>
          </p:cNvSpPr>
          <p:nvPr/>
        </p:nvSpPr>
        <p:spPr bwMode="auto">
          <a:xfrm>
            <a:off x="822909" y="3322869"/>
            <a:ext cx="1406975"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F76072C3-D71F-4390-B990-C8DE5F1A828A}"/>
              </a:ext>
            </a:extLst>
          </p:cNvPr>
          <p:cNvSpPr txBox="1">
            <a:spLocks noChangeArrowheads="1"/>
          </p:cNvSpPr>
          <p:nvPr/>
        </p:nvSpPr>
        <p:spPr bwMode="auto">
          <a:xfrm>
            <a:off x="2689098" y="3325375"/>
            <a:ext cx="3374942"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one another</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EBE98A8F-CA69-4CA9-9C26-463F5A9239B8}"/>
              </a:ext>
            </a:extLst>
          </p:cNvPr>
          <p:cNvSpPr txBox="1">
            <a:spLocks noChangeArrowheads="1"/>
          </p:cNvSpPr>
          <p:nvPr/>
        </p:nvSpPr>
        <p:spPr bwMode="auto">
          <a:xfrm>
            <a:off x="1656889" y="4670531"/>
            <a:ext cx="2941805"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hospitable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83CDA6A2-F1DB-4A30-8B15-883E753CBC62}"/>
              </a:ext>
            </a:extLst>
          </p:cNvPr>
          <p:cNvSpPr txBox="1">
            <a:spLocks noChangeArrowheads="1"/>
          </p:cNvSpPr>
          <p:nvPr/>
        </p:nvSpPr>
        <p:spPr bwMode="auto">
          <a:xfrm>
            <a:off x="555835" y="5339539"/>
            <a:ext cx="4944979"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without grumbling</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6A2C5F92-03CC-40B7-B8CB-9F1184B9F79E}"/>
              </a:ext>
            </a:extLst>
          </p:cNvPr>
          <p:cNvSpPr txBox="1">
            <a:spLocks noChangeArrowheads="1"/>
          </p:cNvSpPr>
          <p:nvPr/>
        </p:nvSpPr>
        <p:spPr bwMode="auto">
          <a:xfrm>
            <a:off x="5643228" y="3021204"/>
            <a:ext cx="2471854"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is at hand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6" name="Heart 10">
            <a:extLst>
              <a:ext uri="{FF2B5EF4-FFF2-40B4-BE49-F238E27FC236}">
                <a16:creationId xmlns:a16="http://schemas.microsoft.com/office/drawing/2014/main" id="{87B234EE-2A31-4190-BF9D-154ADB2EFEAF}"/>
              </a:ext>
            </a:extLst>
          </p:cNvPr>
          <p:cNvSpPr/>
          <p:nvPr/>
        </p:nvSpPr>
        <p:spPr bwMode="auto">
          <a:xfrm>
            <a:off x="4276309" y="4807497"/>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2723547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18" presetClass="emph" presetSubtype="0" fill="hold" grpId="1" nodeType="withEffect">
                                  <p:stCondLst>
                                    <p:cond delay="0"/>
                                  </p:stCondLst>
                                  <p:childTnLst>
                                    <p:set>
                                      <p:cBhvr override="childStyle">
                                        <p:cTn id="17" dur="500" fill="hold"/>
                                        <p:tgtEl>
                                          <p:spTgt spid="7"/>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5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50"/>
                                        <p:tgtEl>
                                          <p:spTgt spid="15"/>
                                        </p:tgtEl>
                                      </p:cBhvr>
                                    </p:animEffect>
                                  </p:childTnLst>
                                </p:cTn>
                              </p:par>
                              <p:par>
                                <p:cTn id="44" presetID="0" presetClass="path" presetSubtype="0" accel="50000" decel="50000" fill="hold" grpId="0" nodeType="withEffect">
                                  <p:stCondLst>
                                    <p:cond delay="0"/>
                                  </p:stCondLst>
                                  <p:childTnLst>
                                    <p:animMotion origin="layout" path="M 2.77778E-7 -0.00046 C 0.00556 -0.01412 0.01181 -0.02778 0.03021 -0.04699 C 0.04809 -0.0662 0.07778 -0.09838 0.10885 -0.11574 C 0.13976 -0.13287 0.1776 -0.14583 0.21493 -0.15 C 0.25174 -0.15394 0.29861 -0.14815 0.3309 -0.13982 C 0.36354 -0.13125 0.38646 -0.11944 0.41007 -0.09931 C 0.43368 -0.07894 0.45608 -0.05301 0.47361 -0.01875 C 0.49045 0.01551 0.5059 0.06412 0.51493 0.10625 C 0.52309 0.14861 0.52344 0.20602 0.52535 0.25 " pathEditMode="relative" rAng="0" ptsTypes="AAAAAAAAA">
                                      <p:cBhvr>
                                        <p:cTn id="45" dur="2000" fill="hold"/>
                                        <p:tgtEl>
                                          <p:spTgt spid="5"/>
                                        </p:tgtEl>
                                        <p:attrNameLst>
                                          <p:attrName>ppt_x</p:attrName>
                                          <p:attrName>ppt_y</p:attrName>
                                        </p:attrNameLst>
                                      </p:cBhvr>
                                      <p:rCtr x="26267" y="4977"/>
                                    </p:animMotion>
                                  </p:childTnLst>
                                </p:cTn>
                              </p:par>
                              <p:par>
                                <p:cTn id="46" presetID="42" presetClass="path" presetSubtype="0" accel="50000" decel="50000" fill="hold" grpId="1" nodeType="withEffect">
                                  <p:stCondLst>
                                    <p:cond delay="0"/>
                                  </p:stCondLst>
                                  <p:childTnLst>
                                    <p:animMotion origin="layout" path="M -2.77778E-7 4.44444E-6 L -0.45937 0.34074 " pathEditMode="relative" rAng="0" ptsTypes="AA">
                                      <p:cBhvr>
                                        <p:cTn id="47" dur="2000" fill="hold"/>
                                        <p:tgtEl>
                                          <p:spTgt spid="9"/>
                                        </p:tgtEl>
                                        <p:attrNameLst>
                                          <p:attrName>ppt_x</p:attrName>
                                          <p:attrName>ppt_y</p:attrName>
                                        </p:attrNameLst>
                                      </p:cBhvr>
                                      <p:rCtr x="-22969" y="17037"/>
                                    </p:animMotion>
                                  </p:childTnLst>
                                </p:cTn>
                              </p:par>
                              <p:par>
                                <p:cTn id="48" presetID="42" presetClass="path" presetSubtype="0" accel="50000" decel="50000" fill="hold" grpId="1" nodeType="withEffect">
                                  <p:stCondLst>
                                    <p:cond delay="0"/>
                                  </p:stCondLst>
                                  <p:childTnLst>
                                    <p:animMotion origin="layout" path="M 2.5E-6 2.22222E-6 L -0.0599 0.34097 " pathEditMode="relative" rAng="0" ptsTypes="AA">
                                      <p:cBhvr>
                                        <p:cTn id="49" dur="2000" fill="hold"/>
                                        <p:tgtEl>
                                          <p:spTgt spid="10"/>
                                        </p:tgtEl>
                                        <p:attrNameLst>
                                          <p:attrName>ppt_x</p:attrName>
                                          <p:attrName>ppt_y</p:attrName>
                                        </p:attrNameLst>
                                      </p:cBhvr>
                                      <p:rCtr x="-3003" y="17037"/>
                                    </p:animMotion>
                                  </p:childTnLst>
                                </p:cTn>
                              </p:par>
                              <p:par>
                                <p:cTn id="50" presetID="42" presetClass="path" presetSubtype="0" accel="50000" decel="50000" fill="hold" grpId="1" nodeType="withEffect">
                                  <p:stCondLst>
                                    <p:cond delay="0"/>
                                  </p:stCondLst>
                                  <p:childTnLst>
                                    <p:animMotion origin="layout" path="M -4.72222E-6 -3.7037E-6 L -0.18993 0.34051 " pathEditMode="relative" rAng="0" ptsTypes="AA">
                                      <p:cBhvr>
                                        <p:cTn id="51" dur="2000" fill="hold"/>
                                        <p:tgtEl>
                                          <p:spTgt spid="11"/>
                                        </p:tgtEl>
                                        <p:attrNameLst>
                                          <p:attrName>ppt_x</p:attrName>
                                          <p:attrName>ppt_y</p:attrName>
                                        </p:attrNameLst>
                                      </p:cBhvr>
                                      <p:rCtr x="-9497" y="17014"/>
                                    </p:animMotion>
                                  </p:childTnLst>
                                </p:cTn>
                              </p:par>
                              <p:par>
                                <p:cTn id="52" presetID="42" presetClass="path" presetSubtype="0" accel="50000" decel="50000" fill="hold" grpId="1" nodeType="withEffect">
                                  <p:stCondLst>
                                    <p:cond delay="0"/>
                                  </p:stCondLst>
                                  <p:childTnLst>
                                    <p:animMotion origin="layout" path="M -2.77778E-7 3.7037E-7 L 0.06458 0.24398 " pathEditMode="relative" rAng="0" ptsTypes="AA">
                                      <p:cBhvr>
                                        <p:cTn id="53" dur="2000" fill="hold"/>
                                        <p:tgtEl>
                                          <p:spTgt spid="12"/>
                                        </p:tgtEl>
                                        <p:attrNameLst>
                                          <p:attrName>ppt_x</p:attrName>
                                          <p:attrName>ppt_y</p:attrName>
                                        </p:attrNameLst>
                                      </p:cBhvr>
                                      <p:rCtr x="3229" y="12199"/>
                                    </p:animMotion>
                                  </p:childTnLst>
                                </p:cTn>
                              </p:par>
                              <p:par>
                                <p:cTn id="54" presetID="42" presetClass="path" presetSubtype="0" accel="50000" decel="50000" fill="hold" grpId="1" nodeType="withEffect">
                                  <p:stCondLst>
                                    <p:cond delay="0"/>
                                  </p:stCondLst>
                                  <p:childTnLst>
                                    <p:animMotion origin="layout" path="M 4.16667E-6 -2.59259E-6 L -0.02327 0.24306 " pathEditMode="relative" rAng="0" ptsTypes="AA">
                                      <p:cBhvr>
                                        <p:cTn id="55" dur="2000" fill="hold"/>
                                        <p:tgtEl>
                                          <p:spTgt spid="13"/>
                                        </p:tgtEl>
                                        <p:attrNameLst>
                                          <p:attrName>ppt_x</p:attrName>
                                          <p:attrName>ppt_y</p:attrName>
                                        </p:attrNameLst>
                                      </p:cBhvr>
                                      <p:rCtr x="-1163" y="12153"/>
                                    </p:animMotion>
                                  </p:childTnLst>
                                </p:cTn>
                              </p:par>
                              <p:par>
                                <p:cTn id="56" presetID="42" presetClass="path" presetSubtype="0" accel="50000" decel="50000" fill="hold" grpId="1" nodeType="withEffect">
                                  <p:stCondLst>
                                    <p:cond delay="0"/>
                                  </p:stCondLst>
                                  <p:childTnLst>
                                    <p:animMotion origin="layout" path="M -3.88889E-6 2.59259E-6 L -0.03038 0.14467 " pathEditMode="relative" rAng="0" ptsTypes="AA">
                                      <p:cBhvr>
                                        <p:cTn id="57" dur="2000" fill="hold"/>
                                        <p:tgtEl>
                                          <p:spTgt spid="14"/>
                                        </p:tgtEl>
                                        <p:attrNameLst>
                                          <p:attrName>ppt_x</p:attrName>
                                          <p:attrName>ppt_y</p:attrName>
                                        </p:attrNameLst>
                                      </p:cBhvr>
                                      <p:rCtr x="-1528" y="7222"/>
                                    </p:animMotion>
                                  </p:childTnLst>
                                </p:cTn>
                              </p:par>
                              <p:par>
                                <p:cTn id="58" presetID="42" presetClass="path" presetSubtype="0" accel="50000" decel="50000" fill="hold" grpId="1" nodeType="withEffect">
                                  <p:stCondLst>
                                    <p:cond delay="0"/>
                                  </p:stCondLst>
                                  <p:childTnLst>
                                    <p:animMotion origin="layout" path="M 3.61111E-6 -2.59259E-6 L 0.36493 0.04699 " pathEditMode="relative" rAng="0" ptsTypes="AA">
                                      <p:cBhvr>
                                        <p:cTn id="59" dur="2000" fill="hold"/>
                                        <p:tgtEl>
                                          <p:spTgt spid="15"/>
                                        </p:tgtEl>
                                        <p:attrNameLst>
                                          <p:attrName>ppt_x</p:attrName>
                                          <p:attrName>ppt_y</p:attrName>
                                        </p:attrNameLst>
                                      </p:cBhvr>
                                      <p:rCtr x="18247" y="2338"/>
                                    </p:animMotion>
                                  </p:childTnLst>
                                </p:cTn>
                              </p:par>
                              <p:par>
                                <p:cTn id="60" presetID="10" presetClass="exit" presetSubtype="0" fill="hold" grpId="1" nodeType="withEffect">
                                  <p:stCondLst>
                                    <p:cond delay="0"/>
                                  </p:stCondLst>
                                  <p:childTnLst>
                                    <p:animEffect transition="out" filter="fade">
                                      <p:cBhvr>
                                        <p:cTn id="61" dur="1250"/>
                                        <p:tgtEl>
                                          <p:spTgt spid="3074"/>
                                        </p:tgtEl>
                                      </p:cBhvr>
                                    </p:animEffect>
                                    <p:set>
                                      <p:cBhvr>
                                        <p:cTn id="62" dur="1" fill="hold">
                                          <p:stCondLst>
                                            <p:cond delay="1249"/>
                                          </p:stCondLst>
                                        </p:cTn>
                                        <p:tgtEl>
                                          <p:spTgt spid="3074"/>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par>
                          <p:cTn id="66" fill="hold">
                            <p:stCondLst>
                              <p:cond delay="2000"/>
                            </p:stCondLst>
                            <p:childTnLst>
                              <p:par>
                                <p:cTn id="67" presetID="10" presetClass="entr" presetSubtype="0" fill="hold" grpId="0"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250"/>
                                        <p:tgtEl>
                                          <p:spTgt spid="8"/>
                                        </p:tgtEl>
                                      </p:cBhvr>
                                    </p:animEffect>
                                  </p:childTnLst>
                                </p:cTn>
                              </p:par>
                              <p:par>
                                <p:cTn id="70" presetID="10" presetClass="exit" presetSubtype="0" fill="hold" grpId="2" nodeType="with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15"/>
                                        </p:tgtEl>
                                      </p:cBhvr>
                                    </p:animEffect>
                                    <p:set>
                                      <p:cBhvr>
                                        <p:cTn id="90" dur="1" fill="hold">
                                          <p:stCondLst>
                                            <p:cond delay="499"/>
                                          </p:stCondLst>
                                        </p:cTn>
                                        <p:tgtEl>
                                          <p:spTgt spid="15"/>
                                        </p:tgtEl>
                                        <p:attrNameLst>
                                          <p:attrName>style.visibility</p:attrName>
                                        </p:attrNameLst>
                                      </p:cBhvr>
                                      <p:to>
                                        <p:strVal val="hidden"/>
                                      </p:to>
                                    </p:set>
                                  </p:childTnLst>
                                </p:cTn>
                              </p:par>
                              <p:par>
                                <p:cTn id="91" presetID="3" presetClass="emph" presetSubtype="2" fill="hold" grpId="1" nodeType="withEffect">
                                  <p:stCondLst>
                                    <p:cond delay="0"/>
                                  </p:stCondLst>
                                  <p:childTnLst>
                                    <p:animClr clrSpc="rgb" dir="cw">
                                      <p:cBhvr override="childStyle">
                                        <p:cTn id="92" dur="1250" fill="hold"/>
                                        <p:tgtEl>
                                          <p:spTgt spid="8"/>
                                        </p:tgtEl>
                                        <p:attrNameLst>
                                          <p:attrName>style.color</p:attrName>
                                        </p:attrNameLst>
                                      </p:cBhvr>
                                      <p:to>
                                        <a:srgbClr val="FF9900"/>
                                      </p:to>
                                    </p:animClr>
                                  </p:childTnLst>
                                </p:cTn>
                              </p:par>
                            </p:childTnLst>
                          </p:cTn>
                        </p:par>
                      </p:childTnLst>
                    </p:cTn>
                  </p:par>
                  <p:par>
                    <p:cTn id="93" fill="hold">
                      <p:stCondLst>
                        <p:cond delay="indefinite"/>
                      </p:stCondLst>
                      <p:childTnLst>
                        <p:par>
                          <p:cTn id="94" fill="hold">
                            <p:stCondLst>
                              <p:cond delay="0"/>
                            </p:stCondLst>
                            <p:childTnLst>
                              <p:par>
                                <p:cTn id="95" presetID="23" presetClass="exit" presetSubtype="32" fill="hold" grpId="2" nodeType="clickEffect">
                                  <p:stCondLst>
                                    <p:cond delay="0"/>
                                  </p:stCondLst>
                                  <p:childTnLst>
                                    <p:anim calcmode="lin" valueType="num">
                                      <p:cBhvr>
                                        <p:cTn id="96" dur="750"/>
                                        <p:tgtEl>
                                          <p:spTgt spid="8"/>
                                        </p:tgtEl>
                                        <p:attrNameLst>
                                          <p:attrName>ppt_w</p:attrName>
                                        </p:attrNameLst>
                                      </p:cBhvr>
                                      <p:tavLst>
                                        <p:tav tm="0">
                                          <p:val>
                                            <p:strVal val="ppt_w"/>
                                          </p:val>
                                        </p:tav>
                                        <p:tav tm="100000">
                                          <p:val>
                                            <p:fltVal val="0"/>
                                          </p:val>
                                        </p:tav>
                                      </p:tavLst>
                                    </p:anim>
                                    <p:anim calcmode="lin" valueType="num">
                                      <p:cBhvr>
                                        <p:cTn id="97" dur="750"/>
                                        <p:tgtEl>
                                          <p:spTgt spid="8"/>
                                        </p:tgtEl>
                                        <p:attrNameLst>
                                          <p:attrName>ppt_h</p:attrName>
                                        </p:attrNameLst>
                                      </p:cBhvr>
                                      <p:tavLst>
                                        <p:tav tm="0">
                                          <p:val>
                                            <p:strVal val="ppt_h"/>
                                          </p:val>
                                        </p:tav>
                                        <p:tav tm="100000">
                                          <p:val>
                                            <p:fltVal val="0"/>
                                          </p:val>
                                        </p:tav>
                                      </p:tavLst>
                                    </p:anim>
                                    <p:set>
                                      <p:cBhvr>
                                        <p:cTn id="98" dur="1" fill="hold">
                                          <p:stCondLst>
                                            <p:cond delay="749"/>
                                          </p:stCondLst>
                                        </p:cTn>
                                        <p:tgtEl>
                                          <p:spTgt spid="8"/>
                                        </p:tgtEl>
                                        <p:attrNameLst>
                                          <p:attrName>style.visibility</p:attrName>
                                        </p:attrNameLst>
                                      </p:cBhvr>
                                      <p:to>
                                        <p:strVal val="hidden"/>
                                      </p:to>
                                    </p:set>
                                  </p:childTnLst>
                                </p:cTn>
                              </p:par>
                              <p:par>
                                <p:cTn id="99" presetID="42" presetClass="path" presetSubtype="0" accel="50000" decel="50000" fill="hold" grpId="3" nodeType="withEffect">
                                  <p:stCondLst>
                                    <p:cond delay="0"/>
                                  </p:stCondLst>
                                  <p:childTnLst>
                                    <p:animMotion origin="layout" path="M 0 -4.07407E-6 L -0.02691 0.00024 " pathEditMode="relative" rAng="0" ptsTypes="AA">
                                      <p:cBhvr>
                                        <p:cTn id="100" dur="750" fill="hold"/>
                                        <p:tgtEl>
                                          <p:spTgt spid="8"/>
                                        </p:tgtEl>
                                        <p:attrNameLst>
                                          <p:attrName>ppt_x</p:attrName>
                                          <p:attrName>ppt_y</p:attrName>
                                        </p:attrNameLst>
                                      </p:cBhvr>
                                      <p:rCtr x="-1354" y="0"/>
                                    </p:animMotion>
                                  </p:childTnLst>
                                </p:cTn>
                              </p:par>
                              <p:par>
                                <p:cTn id="101" presetID="23" presetClass="entr" presetSubtype="16" fill="hold" grpId="0" nodeType="withEffect">
                                  <p:stCondLst>
                                    <p:cond delay="55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500" fill="hold"/>
                                        <p:tgtEl>
                                          <p:spTgt spid="16"/>
                                        </p:tgtEl>
                                        <p:attrNameLst>
                                          <p:attrName>ppt_w</p:attrName>
                                        </p:attrNameLst>
                                      </p:cBhvr>
                                      <p:tavLst>
                                        <p:tav tm="0">
                                          <p:val>
                                            <p:fltVal val="0"/>
                                          </p:val>
                                        </p:tav>
                                        <p:tav tm="100000">
                                          <p:val>
                                            <p:strVal val="#ppt_w"/>
                                          </p:val>
                                        </p:tav>
                                      </p:tavLst>
                                    </p:anim>
                                    <p:anim calcmode="lin" valueType="num">
                                      <p:cBhvr>
                                        <p:cTn id="104" dur="500" fill="hold"/>
                                        <p:tgtEl>
                                          <p:spTgt spid="16"/>
                                        </p:tgtEl>
                                        <p:attrNameLst>
                                          <p:attrName>ppt_h</p:attrName>
                                        </p:attrNameLst>
                                      </p:cBhvr>
                                      <p:tavLst>
                                        <p:tav tm="0">
                                          <p:val>
                                            <p:fltVal val="0"/>
                                          </p:val>
                                        </p:tav>
                                        <p:tav tm="100000">
                                          <p:val>
                                            <p:strVal val="#ppt_h"/>
                                          </p:val>
                                        </p:tav>
                                      </p:tavLst>
                                    </p:anim>
                                  </p:childTnLst>
                                </p:cTn>
                              </p:par>
                              <p:par>
                                <p:cTn id="105" presetID="23" presetClass="exit" presetSubtype="16" fill="hold" grpId="1" nodeType="withEffect">
                                  <p:stCondLst>
                                    <p:cond delay="900"/>
                                  </p:stCondLst>
                                  <p:childTnLst>
                                    <p:anim calcmode="lin" valueType="num">
                                      <p:cBhvr>
                                        <p:cTn id="106" dur="500"/>
                                        <p:tgtEl>
                                          <p:spTgt spid="16"/>
                                        </p:tgtEl>
                                        <p:attrNameLst>
                                          <p:attrName>ppt_w</p:attrName>
                                        </p:attrNameLst>
                                      </p:cBhvr>
                                      <p:tavLst>
                                        <p:tav tm="0">
                                          <p:val>
                                            <p:strVal val="ppt_w"/>
                                          </p:val>
                                        </p:tav>
                                        <p:tav tm="100000">
                                          <p:val>
                                            <p:strVal val="4*ppt_w"/>
                                          </p:val>
                                        </p:tav>
                                      </p:tavLst>
                                    </p:anim>
                                    <p:anim calcmode="lin" valueType="num">
                                      <p:cBhvr>
                                        <p:cTn id="107" dur="500"/>
                                        <p:tgtEl>
                                          <p:spTgt spid="16"/>
                                        </p:tgtEl>
                                        <p:attrNameLst>
                                          <p:attrName>ppt_h</p:attrName>
                                        </p:attrNameLst>
                                      </p:cBhvr>
                                      <p:tavLst>
                                        <p:tav tm="0">
                                          <p:val>
                                            <p:strVal val="ppt_h"/>
                                          </p:val>
                                        </p:tav>
                                        <p:tav tm="100000">
                                          <p:val>
                                            <p:strVal val="4*ppt_h"/>
                                          </p:val>
                                        </p:tav>
                                      </p:tavLst>
                                    </p:anim>
                                    <p:set>
                                      <p:cBhvr>
                                        <p:cTn id="108" dur="1" fill="hold">
                                          <p:stCondLst>
                                            <p:cond delay="499"/>
                                          </p:stCondLst>
                                        </p:cTn>
                                        <p:tgtEl>
                                          <p:spTgt spid="16"/>
                                        </p:tgtEl>
                                        <p:attrNameLst>
                                          <p:attrName>style.visibility</p:attrName>
                                        </p:attrNameLst>
                                      </p:cBhvr>
                                      <p:to>
                                        <p:strVal val="hidden"/>
                                      </p:to>
                                    </p:set>
                                  </p:childTnLst>
                                </p:cTn>
                              </p:par>
                              <p:par>
                                <p:cTn id="109" presetID="10" presetClass="exit" presetSubtype="0" fill="hold" grpId="2" nodeType="withEffect">
                                  <p:stCondLst>
                                    <p:cond delay="900"/>
                                  </p:stCondLst>
                                  <p:childTnLst>
                                    <p:animEffect transition="out" filter="fade">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5" grpId="0"/>
      <p:bldP spid="5" grpId="1"/>
      <p:bldP spid="8" grpId="0"/>
      <p:bldP spid="8" grpId="1"/>
      <p:bldP spid="8" grpId="2"/>
      <p:bldP spid="8" grpId="3"/>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animBg="1"/>
      <p:bldP spid="16" grpId="1" animBg="1"/>
      <p:bldP spid="16"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8CA9F-5E60-4282-BF75-7B7FE5B9C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800100" y="2309019"/>
            <a:ext cx="75438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your gentleness be known to all men. The Lord is at hand.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4:5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399D05E2-5D0E-488F-9CBC-085253B5F79F}"/>
              </a:ext>
            </a:extLst>
          </p:cNvPr>
          <p:cNvSpPr txBox="1">
            <a:spLocks noChangeArrowheads="1"/>
          </p:cNvSpPr>
          <p:nvPr/>
        </p:nvSpPr>
        <p:spPr bwMode="auto">
          <a:xfrm>
            <a:off x="2960686" y="2347602"/>
            <a:ext cx="2832100"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gentleness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D9A6F28-D47A-4379-BAF8-7674695462FE}"/>
              </a:ext>
            </a:extLst>
          </p:cNvPr>
          <p:cNvSpPr txBox="1">
            <a:spLocks noChangeArrowheads="1"/>
          </p:cNvSpPr>
          <p:nvPr/>
        </p:nvSpPr>
        <p:spPr bwMode="auto">
          <a:xfrm>
            <a:off x="5643228" y="3021204"/>
            <a:ext cx="2471854"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at hand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2C5BA9AF-C69F-4638-A7EC-57037C7BD905}"/>
              </a:ext>
            </a:extLst>
          </p:cNvPr>
          <p:cNvSpPr>
            <a:spLocks noChangeArrowheads="1"/>
          </p:cNvSpPr>
          <p:nvPr/>
        </p:nvSpPr>
        <p:spPr bwMode="auto">
          <a:xfrm>
            <a:off x="3500610" y="3102167"/>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The Lord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Star: 5 Points 8">
            <a:extLst>
              <a:ext uri="{FF2B5EF4-FFF2-40B4-BE49-F238E27FC236}">
                <a16:creationId xmlns:a16="http://schemas.microsoft.com/office/drawing/2014/main" id="{C52A15B0-E6BA-4A96-B114-D1CCA3A7CF63}"/>
              </a:ext>
            </a:extLst>
          </p:cNvPr>
          <p:cNvSpPr/>
          <p:nvPr/>
        </p:nvSpPr>
        <p:spPr>
          <a:xfrm>
            <a:off x="4950619" y="3534327"/>
            <a:ext cx="45719" cy="45719"/>
          </a:xfrm>
          <a:prstGeom prst="star5">
            <a:avLst>
              <a:gd name="adj" fmla="val 2946"/>
              <a:gd name="hf" fmla="val 105146"/>
              <a:gd name="vf" fmla="val 11055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hidden="1">
            <a:extLst>
              <a:ext uri="{FF2B5EF4-FFF2-40B4-BE49-F238E27FC236}">
                <a16:creationId xmlns:a16="http://schemas.microsoft.com/office/drawing/2014/main" id="{F68E96D7-4E38-45B3-B2D0-4AEDD5E0F8C5}"/>
              </a:ext>
            </a:extLst>
          </p:cNvPr>
          <p:cNvSpPr txBox="1">
            <a:spLocks noChangeArrowheads="1"/>
          </p:cNvSpPr>
          <p:nvPr/>
        </p:nvSpPr>
        <p:spPr bwMode="auto">
          <a:xfrm>
            <a:off x="478794" y="2520513"/>
            <a:ext cx="2471854"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is at hand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95410510"/>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0" presetClass="entr" presetSubtype="0" fill="hold" grpId="0" nodeType="clickEffect">
                                  <p:stCondLst>
                                    <p:cond delay="0"/>
                                  </p:stCondLst>
                                  <p:iterate type="lt">
                                    <p:tmPct val="10000"/>
                                  </p:iterate>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stCondLst>
                                            <p:cond delay="0"/>
                                          </p:stCondLst>
                                        </p:cTn>
                                        <p:tgtEl>
                                          <p:spTgt spid="7"/>
                                        </p:tgtEl>
                                      </p:cBhvr>
                                    </p:animEffect>
                                    <p:anim to="" calcmode="lin" valueType="num">
                                      <p:cBhvr>
                                        <p:cTn id="1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21" fill="hold">
                            <p:stCondLst>
                              <p:cond delay="800"/>
                            </p:stCondLst>
                            <p:childTnLst>
                              <p:par>
                                <p:cTn id="22" presetID="26" presetClass="emph" presetSubtype="0" fill="hold" grpId="1" nodeType="afterEffect">
                                  <p:stCondLst>
                                    <p:cond delay="0"/>
                                  </p:stCondLst>
                                  <p:iterate type="lt">
                                    <p:tmPct val="0"/>
                                  </p:iterate>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par>
                                <p:cTn id="30" presetID="0" presetClass="path" presetSubtype="0" accel="50000" decel="50000" fill="hold" grpId="0" nodeType="withEffect">
                                  <p:stCondLst>
                                    <p:cond delay="0"/>
                                  </p:stCondLst>
                                  <p:childTnLst>
                                    <p:animMotion origin="layout" path="M -0.00018 -0.00023 C -0.0158 0.03379 -0.03108 0.06574 -0.05816 0.09907 C -0.08716 0.13287 -0.12674 0.17778 -0.16997 0.19954 C -0.21389 0.22153 -0.27431 0.22916 -0.32049 0.22986 C -0.3658 0.23055 -0.41129 0.22106 -0.44479 0.20347 C -0.47848 0.18611 -0.50452 0.15717 -0.52327 0.12569 C -0.54167 0.09375 -0.55 0.04259 -0.55573 0.01366 C -0.56094 -0.01482 -0.56302 -0.04051 -0.56476 -0.07292 " pathEditMode="relative" rAng="0" ptsTypes="AAAAAAAA">
                                      <p:cBhvr>
                                        <p:cTn id="31" dur="2000" fill="hold"/>
                                        <p:tgtEl>
                                          <p:spTgt spid="5"/>
                                        </p:tgtEl>
                                        <p:attrNameLst>
                                          <p:attrName>ppt_x</p:attrName>
                                          <p:attrName>ppt_y</p:attrName>
                                        </p:attrNameLst>
                                      </p:cBhvr>
                                      <p:rCtr x="-28229" y="7870"/>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iterate type="lt">
                                    <p:tmPct val="0"/>
                                  </p:iterate>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9" presetClass="entr" presetSubtype="10" fill="hold" grpId="0" nodeType="withEffect">
                                  <p:stCondLst>
                                    <p:cond delay="250"/>
                                  </p:stCondLst>
                                  <p:childTnLst>
                                    <p:set>
                                      <p:cBhvr>
                                        <p:cTn id="39" dur="1" fill="hold">
                                          <p:stCondLst>
                                            <p:cond delay="0"/>
                                          </p:stCondLst>
                                        </p:cTn>
                                        <p:tgtEl>
                                          <p:spTgt spid="8"/>
                                        </p:tgtEl>
                                        <p:attrNameLst>
                                          <p:attrName>style.visibility</p:attrName>
                                        </p:attrNameLst>
                                      </p:cBhvr>
                                      <p:to>
                                        <p:strVal val="visible"/>
                                      </p:to>
                                    </p:set>
                                    <p:anim calcmode="lin" valueType="num">
                                      <p:cBhvr>
                                        <p:cTn id="40" dur="2000" fill="hold"/>
                                        <p:tgtEl>
                                          <p:spTgt spid="8"/>
                                        </p:tgtEl>
                                        <p:attrNameLst>
                                          <p:attrName>ppt_w</p:attrName>
                                        </p:attrNameLst>
                                      </p:cBhvr>
                                      <p:tavLst>
                                        <p:tav tm="0" fmla="#ppt_w*sin(2.5*pi*$)">
                                          <p:val>
                                            <p:fltVal val="0"/>
                                          </p:val>
                                        </p:tav>
                                        <p:tav tm="100000">
                                          <p:val>
                                            <p:fltVal val="1"/>
                                          </p:val>
                                        </p:tav>
                                      </p:tavLst>
                                    </p:anim>
                                    <p:anim calcmode="lin" valueType="num">
                                      <p:cBhvr>
                                        <p:cTn id="41" dur="2000" fill="hold"/>
                                        <p:tgtEl>
                                          <p:spTgt spid="8"/>
                                        </p:tgtEl>
                                        <p:attrNameLst>
                                          <p:attrName>ppt_h</p:attrName>
                                        </p:attrNameLst>
                                      </p:cBhvr>
                                      <p:tavLst>
                                        <p:tav tm="0">
                                          <p:val>
                                            <p:strVal val="#ppt_h"/>
                                          </p:val>
                                        </p:tav>
                                        <p:tav tm="100000">
                                          <p:val>
                                            <p:strVal val="#ppt_h"/>
                                          </p:val>
                                        </p:tav>
                                      </p:tavLst>
                                    </p:anim>
                                  </p:childTnLst>
                                </p:cTn>
                              </p:par>
                              <p:par>
                                <p:cTn id="42" presetID="42" presetClass="path" presetSubtype="0" accel="50000" decel="50000" fill="hold" grpId="1" nodeType="withEffect">
                                  <p:stCondLst>
                                    <p:cond delay="250"/>
                                  </p:stCondLst>
                                  <p:childTnLst>
                                    <p:animMotion origin="layout" path="M 4.16667E-6 0 L 0.06788 0.10556 " pathEditMode="relative" rAng="0" ptsTypes="AA">
                                      <p:cBhvr>
                                        <p:cTn id="43" dur="2000" fill="hold"/>
                                        <p:tgtEl>
                                          <p:spTgt spid="8"/>
                                        </p:tgtEl>
                                        <p:attrNameLst>
                                          <p:attrName>ppt_x</p:attrName>
                                          <p:attrName>ppt_y</p:attrName>
                                        </p:attrNameLst>
                                      </p:cBhvr>
                                      <p:rCtr x="3385" y="5278"/>
                                    </p:animMotion>
                                  </p:childTnLst>
                                </p:cTn>
                              </p:par>
                            </p:childTnLst>
                          </p:cTn>
                        </p:par>
                        <p:par>
                          <p:cTn id="44" fill="hold">
                            <p:stCondLst>
                              <p:cond delay="2250"/>
                            </p:stCondLst>
                            <p:childTnLst>
                              <p:par>
                                <p:cTn id="45" presetID="19" presetClass="exit" presetSubtype="10" fill="hold" grpId="2" nodeType="afterEffect">
                                  <p:stCondLst>
                                    <p:cond delay="0"/>
                                  </p:stCondLst>
                                  <p:childTnLst>
                                    <p:anim calcmode="lin" valueType="num">
                                      <p:cBhvr>
                                        <p:cTn id="46" dur="2500"/>
                                        <p:tgtEl>
                                          <p:spTgt spid="8"/>
                                        </p:tgtEl>
                                        <p:attrNameLst>
                                          <p:attrName>ppt_h</p:attrName>
                                        </p:attrNameLst>
                                      </p:cBhvr>
                                      <p:tavLst>
                                        <p:tav tm="0">
                                          <p:val>
                                            <p:strVal val="ppt_h"/>
                                          </p:val>
                                        </p:tav>
                                        <p:tav tm="100000">
                                          <p:val>
                                            <p:strVal val="ppt_h"/>
                                          </p:val>
                                        </p:tav>
                                      </p:tavLst>
                                    </p:anim>
                                    <p:anim calcmode="lin" valueType="num">
                                      <p:cBhvr>
                                        <p:cTn id="47" dur="25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8" dur="1" fill="hold">
                                          <p:stCondLst>
                                            <p:cond delay="2499"/>
                                          </p:stCondLst>
                                        </p:cTn>
                                        <p:tgtEl>
                                          <p:spTgt spid="8"/>
                                        </p:tgtEl>
                                        <p:attrNameLst>
                                          <p:attrName>style.visibility</p:attrName>
                                        </p:attrNameLst>
                                      </p:cBhvr>
                                      <p:to>
                                        <p:strVal val="hidden"/>
                                      </p:to>
                                    </p:set>
                                  </p:childTnLst>
                                </p:cTn>
                              </p:par>
                              <p:par>
                                <p:cTn id="49" presetID="23" presetClass="entr" presetSubtype="16" fill="hold" grpId="0" nodeType="withEffect">
                                  <p:stCondLst>
                                    <p:cond delay="240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childTnLst>
                                </p:cTn>
                              </p:par>
                              <p:par>
                                <p:cTn id="53" presetID="23" presetClass="exit" presetSubtype="16" fill="hold" grpId="2" nodeType="withEffect">
                                  <p:stCondLst>
                                    <p:cond delay="2400"/>
                                  </p:stCondLst>
                                  <p:childTnLst>
                                    <p:anim calcmode="lin" valueType="num">
                                      <p:cBhvr>
                                        <p:cTn id="54" dur="500"/>
                                        <p:tgtEl>
                                          <p:spTgt spid="9"/>
                                        </p:tgtEl>
                                        <p:attrNameLst>
                                          <p:attrName>ppt_w</p:attrName>
                                        </p:attrNameLst>
                                      </p:cBhvr>
                                      <p:tavLst>
                                        <p:tav tm="0">
                                          <p:val>
                                            <p:strVal val="ppt_w"/>
                                          </p:val>
                                        </p:tav>
                                        <p:tav tm="100000">
                                          <p:val>
                                            <p:strVal val="4*ppt_w"/>
                                          </p:val>
                                        </p:tav>
                                      </p:tavLst>
                                    </p:anim>
                                    <p:anim calcmode="lin" valueType="num">
                                      <p:cBhvr>
                                        <p:cTn id="55" dur="500"/>
                                        <p:tgtEl>
                                          <p:spTgt spid="9"/>
                                        </p:tgtEl>
                                        <p:attrNameLst>
                                          <p:attrName>ppt_h</p:attrName>
                                        </p:attrNameLst>
                                      </p:cBhvr>
                                      <p:tavLst>
                                        <p:tav tm="0">
                                          <p:val>
                                            <p:strVal val="ppt_h"/>
                                          </p:val>
                                        </p:tav>
                                        <p:tav tm="100000">
                                          <p:val>
                                            <p:strVal val="4*ppt_h"/>
                                          </p:val>
                                        </p:tav>
                                      </p:tavLst>
                                    </p:anim>
                                    <p:set>
                                      <p:cBhvr>
                                        <p:cTn id="56" dur="1" fill="hold">
                                          <p:stCondLst>
                                            <p:cond delay="499"/>
                                          </p:stCondLst>
                                        </p:cTn>
                                        <p:tgtEl>
                                          <p:spTgt spid="9"/>
                                        </p:tgtEl>
                                        <p:attrNameLst>
                                          <p:attrName>style.visibility</p:attrName>
                                        </p:attrNameLst>
                                      </p:cBhvr>
                                      <p:to>
                                        <p:strVal val="hidden"/>
                                      </p:to>
                                    </p:set>
                                  </p:childTnLst>
                                </p:cTn>
                              </p:par>
                              <p:par>
                                <p:cTn id="57" presetID="10" presetClass="exit" presetSubtype="0" fill="hold" grpId="1" nodeType="withEffect">
                                  <p:stCondLst>
                                    <p:cond delay="240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8" presetClass="emph" presetSubtype="0" fill="hold" grpId="3" nodeType="withEffect">
                                  <p:stCondLst>
                                    <p:cond delay="2400"/>
                                  </p:stCondLst>
                                  <p:childTnLst>
                                    <p:animRot by="86400000">
                                      <p:cBhvr>
                                        <p:cTn id="61" dur="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8" grpId="0"/>
      <p:bldP spid="8" grpId="1"/>
      <p:bldP spid="8" grpId="2"/>
      <p:bldP spid="5" grpId="0"/>
      <p:bldP spid="5" grpId="1"/>
      <p:bldP spid="5" grpId="2"/>
      <p:bldP spid="7" grpId="0"/>
      <p:bldP spid="7" grpId="1"/>
      <p:bldP spid="7" grpId="2"/>
      <p:bldP spid="9" grpId="0" animBg="1"/>
      <p:bldP spid="9" grpId="1" animBg="1"/>
      <p:bldP spid="9" grpId="2" animBg="1"/>
      <p:bldP spid="9"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AD584E-FCB1-49D7-AE83-6604FC85F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E1B97ED4-4076-4EB6-996F-F4F827F797AB}"/>
              </a:ext>
            </a:extLst>
          </p:cNvPr>
          <p:cNvSpPr txBox="1">
            <a:spLocks/>
          </p:cNvSpPr>
          <p:nvPr/>
        </p:nvSpPr>
        <p:spPr>
          <a:xfrm>
            <a:off x="3874722" y="1843314"/>
            <a:ext cx="484636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coming of the Lord</a:t>
            </a:r>
          </a:p>
        </p:txBody>
      </p:sp>
      <p:sp>
        <p:nvSpPr>
          <p:cNvPr id="3074" name="Rectangle 2"/>
          <p:cNvSpPr>
            <a:spLocks noGrp="1" noChangeArrowheads="1"/>
          </p:cNvSpPr>
          <p:nvPr>
            <p:ph type="title"/>
          </p:nvPr>
        </p:nvSpPr>
        <p:spPr>
          <a:xfrm>
            <a:off x="457200" y="1162209"/>
            <a:ext cx="8229600" cy="426704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also be patient. Establish your hearts, for the coming of the Lord is at hand. Do not grumble against one another, brethren, lest you be condemned. Behold, the Judge is standing at the door!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5:8-9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6E881270-78B9-43AD-AB2C-8120F17990B3}"/>
              </a:ext>
            </a:extLst>
          </p:cNvPr>
          <p:cNvSpPr txBox="1">
            <a:spLocks noChangeArrowheads="1"/>
          </p:cNvSpPr>
          <p:nvPr/>
        </p:nvSpPr>
        <p:spPr bwMode="auto">
          <a:xfrm>
            <a:off x="478794" y="2520513"/>
            <a:ext cx="2471854"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at hand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EEA54DA1-8A4F-4C0D-8DBF-441BF60918AC}"/>
              </a:ext>
            </a:extLst>
          </p:cNvPr>
          <p:cNvSpPr txBox="1">
            <a:spLocks noChangeArrowheads="1"/>
          </p:cNvSpPr>
          <p:nvPr/>
        </p:nvSpPr>
        <p:spPr bwMode="auto">
          <a:xfrm>
            <a:off x="392821" y="3682562"/>
            <a:ext cx="8242663" cy="262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Establish your hearts</a:t>
            </a:r>
          </a:p>
          <a:p>
            <a:pPr algn="l"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be patient</a:t>
            </a:r>
          </a:p>
          <a:p>
            <a:pPr algn="l"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Do not grumble</a:t>
            </a:r>
          </a:p>
        </p:txBody>
      </p:sp>
      <p:sp>
        <p:nvSpPr>
          <p:cNvPr id="12" name="Arrow: Bent-Up 9">
            <a:extLst>
              <a:ext uri="{FF2B5EF4-FFF2-40B4-BE49-F238E27FC236}">
                <a16:creationId xmlns:a16="http://schemas.microsoft.com/office/drawing/2014/main" id="{CDFC0240-7363-4D5E-8B6D-D33900528087}"/>
              </a:ext>
            </a:extLst>
          </p:cNvPr>
          <p:cNvSpPr/>
          <p:nvPr/>
        </p:nvSpPr>
        <p:spPr>
          <a:xfrm rot="5400000">
            <a:off x="3036062" y="4784997"/>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Bent-Up 9">
            <a:extLst>
              <a:ext uri="{FF2B5EF4-FFF2-40B4-BE49-F238E27FC236}">
                <a16:creationId xmlns:a16="http://schemas.microsoft.com/office/drawing/2014/main" id="{854F746C-644C-496E-9329-F19A0320AB27}"/>
              </a:ext>
            </a:extLst>
          </p:cNvPr>
          <p:cNvSpPr/>
          <p:nvPr/>
        </p:nvSpPr>
        <p:spPr>
          <a:xfrm rot="5400000">
            <a:off x="4470966" y="5460246"/>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a:extLst>
              <a:ext uri="{FF2B5EF4-FFF2-40B4-BE49-F238E27FC236}">
                <a16:creationId xmlns:a16="http://schemas.microsoft.com/office/drawing/2014/main" id="{7214C1EE-204C-49AA-BA84-40C08DF51CC9}"/>
              </a:ext>
            </a:extLst>
          </p:cNvPr>
          <p:cNvSpPr txBox="1">
            <a:spLocks noChangeArrowheads="1"/>
          </p:cNvSpPr>
          <p:nvPr/>
        </p:nvSpPr>
        <p:spPr bwMode="auto">
          <a:xfrm>
            <a:off x="5038395" y="1176835"/>
            <a:ext cx="3814057"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Establish your</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B6B40F4F-3057-4573-83A4-318BDC3A0AEC}"/>
              </a:ext>
            </a:extLst>
          </p:cNvPr>
          <p:cNvSpPr txBox="1">
            <a:spLocks noChangeArrowheads="1"/>
          </p:cNvSpPr>
          <p:nvPr/>
        </p:nvSpPr>
        <p:spPr bwMode="auto">
          <a:xfrm>
            <a:off x="335243" y="1847101"/>
            <a:ext cx="2140002"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hearts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419C42AA-D08B-4851-9A73-5BC8BCF28E0C}"/>
              </a:ext>
            </a:extLst>
          </p:cNvPr>
          <p:cNvSpPr txBox="1">
            <a:spLocks noChangeArrowheads="1"/>
          </p:cNvSpPr>
          <p:nvPr/>
        </p:nvSpPr>
        <p:spPr bwMode="auto">
          <a:xfrm>
            <a:off x="2328726" y="1179215"/>
            <a:ext cx="3037320"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 patient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7B7318A2-6901-4250-8CB8-E5F524D38C5A}"/>
              </a:ext>
            </a:extLst>
          </p:cNvPr>
          <p:cNvSpPr txBox="1">
            <a:spLocks noChangeArrowheads="1"/>
          </p:cNvSpPr>
          <p:nvPr/>
        </p:nvSpPr>
        <p:spPr bwMode="auto">
          <a:xfrm>
            <a:off x="2902268" y="2522351"/>
            <a:ext cx="4081343"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 not grumble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10E92DE-F09E-4555-8BCE-75C340E86E6C}"/>
              </a:ext>
            </a:extLst>
          </p:cNvPr>
          <p:cNvSpPr txBox="1">
            <a:spLocks noChangeArrowheads="1"/>
          </p:cNvSpPr>
          <p:nvPr/>
        </p:nvSpPr>
        <p:spPr bwMode="auto">
          <a:xfrm>
            <a:off x="2724283" y="4540277"/>
            <a:ext cx="3063445"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at the door</a:t>
            </a:r>
          </a:p>
        </p:txBody>
      </p:sp>
      <p:sp>
        <p:nvSpPr>
          <p:cNvPr id="8" name="Rectangle 2">
            <a:extLst>
              <a:ext uri="{FF2B5EF4-FFF2-40B4-BE49-F238E27FC236}">
                <a16:creationId xmlns:a16="http://schemas.microsoft.com/office/drawing/2014/main" id="{0A59C2C2-FD11-4BC9-8593-41F21EFD8FB6}"/>
              </a:ext>
            </a:extLst>
          </p:cNvPr>
          <p:cNvSpPr txBox="1">
            <a:spLocks noChangeArrowheads="1"/>
          </p:cNvSpPr>
          <p:nvPr/>
        </p:nvSpPr>
        <p:spPr bwMode="auto">
          <a:xfrm>
            <a:off x="3947364" y="1845384"/>
            <a:ext cx="4700656"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coming of the Lord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16-Point Star 3">
            <a:extLst>
              <a:ext uri="{FF2B5EF4-FFF2-40B4-BE49-F238E27FC236}">
                <a16:creationId xmlns:a16="http://schemas.microsoft.com/office/drawing/2014/main" id="{A89758C7-C622-4EC5-9993-E3FC11441BDE}"/>
              </a:ext>
            </a:extLst>
          </p:cNvPr>
          <p:cNvSpPr/>
          <p:nvPr/>
        </p:nvSpPr>
        <p:spPr>
          <a:xfrm>
            <a:off x="2600341" y="-1278038"/>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4-Point Star 4">
            <a:extLst>
              <a:ext uri="{FF2B5EF4-FFF2-40B4-BE49-F238E27FC236}">
                <a16:creationId xmlns:a16="http://schemas.microsoft.com/office/drawing/2014/main" id="{E1FDCC32-0329-41B9-BD12-1CDEE51461B2}"/>
              </a:ext>
            </a:extLst>
          </p:cNvPr>
          <p:cNvSpPr/>
          <p:nvPr/>
        </p:nvSpPr>
        <p:spPr>
          <a:xfrm>
            <a:off x="2619632" y="-1371600"/>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915077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7"/>
                                        </p:tgtEl>
                                      </p:cBhvr>
                                    </p:animEffect>
                                    <p:set>
                                      <p:cBhvr>
                                        <p:cTn id="13" dur="1" fill="hold">
                                          <p:stCondLst>
                                            <p:cond delay="24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5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5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par>
                                <p:cTn id="41" presetID="6" presetClass="emph" presetSubtype="0" fill="hold" grpId="3" nodeType="withEffect">
                                  <p:stCondLst>
                                    <p:cond delay="250"/>
                                  </p:stCondLst>
                                  <p:childTnLst>
                                    <p:animScale>
                                      <p:cBhvr>
                                        <p:cTn id="42" dur="1750" fill="hold"/>
                                        <p:tgtEl>
                                          <p:spTgt spid="8"/>
                                        </p:tgtEl>
                                      </p:cBhvr>
                                      <p:by x="60000" y="60000"/>
                                    </p:animScale>
                                  </p:childTnLst>
                                </p:cTn>
                              </p:par>
                              <p:par>
                                <p:cTn id="43" presetID="3" presetClass="emph" presetSubtype="2" fill="hold" grpId="4" nodeType="withEffect">
                                  <p:stCondLst>
                                    <p:cond delay="250"/>
                                  </p:stCondLst>
                                  <p:childTnLst>
                                    <p:animClr clrSpc="rgb" dir="cw">
                                      <p:cBhvr override="childStyle">
                                        <p:cTn id="44" dur="1750" fill="hold"/>
                                        <p:tgtEl>
                                          <p:spTgt spid="8"/>
                                        </p:tgtEl>
                                        <p:attrNameLst>
                                          <p:attrName>style.color</p:attrName>
                                        </p:attrNameLst>
                                      </p:cBhvr>
                                      <p:to>
                                        <a:srgbClr val="FF9900"/>
                                      </p:to>
                                    </p:animClr>
                                  </p:childTnLst>
                                </p:cTn>
                              </p:par>
                              <p:par>
                                <p:cTn id="45" presetID="42" presetClass="path" presetSubtype="0" accel="50000" decel="50000" fill="hold" grpId="1" nodeType="withEffect">
                                  <p:stCondLst>
                                    <p:cond delay="250"/>
                                  </p:stCondLst>
                                  <p:childTnLst>
                                    <p:animMotion origin="layout" path="M 4.72222E-6 -1.85185E-6 L -0.24011 -0.27778 " pathEditMode="relative" rAng="0" ptsTypes="AA">
                                      <p:cBhvr>
                                        <p:cTn id="46" dur="1750" fill="hold"/>
                                        <p:tgtEl>
                                          <p:spTgt spid="8"/>
                                        </p:tgtEl>
                                        <p:attrNameLst>
                                          <p:attrName>ppt_x</p:attrName>
                                          <p:attrName>ppt_y</p:attrName>
                                        </p:attrNameLst>
                                      </p:cBhvr>
                                      <p:rCtr x="-12014" y="-13889"/>
                                    </p:animMotion>
                                  </p:childTnLst>
                                </p:cTn>
                              </p:par>
                              <p:par>
                                <p:cTn id="47" presetID="42" presetClass="path" presetSubtype="0" accel="50000" decel="50000" fill="hold" grpId="1" nodeType="withEffect">
                                  <p:stCondLst>
                                    <p:cond delay="0"/>
                                  </p:stCondLst>
                                  <p:childTnLst>
                                    <p:animMotion origin="layout" path="M -1.38889E-6 4.07407E-6 L -0.01614 -0.58426 " pathEditMode="relative" rAng="0" ptsTypes="AA">
                                      <p:cBhvr>
                                        <p:cTn id="48" dur="2000" fill="hold"/>
                                        <p:tgtEl>
                                          <p:spTgt spid="9"/>
                                        </p:tgtEl>
                                        <p:attrNameLst>
                                          <p:attrName>ppt_x</p:attrName>
                                          <p:attrName>ppt_y</p:attrName>
                                        </p:attrNameLst>
                                      </p:cBhvr>
                                      <p:rCtr x="-816" y="-29213"/>
                                    </p:animMotion>
                                  </p:childTnLst>
                                </p:cTn>
                              </p:par>
                              <p:par>
                                <p:cTn id="49" presetID="42" presetClass="path" presetSubtype="0" accel="50000" decel="50000" fill="hold" grpId="1" nodeType="withEffect">
                                  <p:stCondLst>
                                    <p:cond delay="0"/>
                                  </p:stCondLst>
                                  <p:childTnLst>
                                    <p:animMotion origin="layout" path="M 1.38889E-6 1.85185E-6 L -0.52847 0.39491 " pathEditMode="relative" rAng="0" ptsTypes="AA">
                                      <p:cBhvr>
                                        <p:cTn id="50" dur="2000" fill="hold"/>
                                        <p:tgtEl>
                                          <p:spTgt spid="11"/>
                                        </p:tgtEl>
                                        <p:attrNameLst>
                                          <p:attrName>ppt_x</p:attrName>
                                          <p:attrName>ppt_y</p:attrName>
                                        </p:attrNameLst>
                                      </p:cBhvr>
                                      <p:rCtr x="-26424" y="19745"/>
                                    </p:animMotion>
                                  </p:childTnLst>
                                </p:cTn>
                              </p:par>
                              <p:par>
                                <p:cTn id="51" presetID="42" presetClass="path" presetSubtype="0" accel="50000" decel="50000" fill="hold" grpId="1" nodeType="withEffect">
                                  <p:stCondLst>
                                    <p:cond delay="0"/>
                                  </p:stCondLst>
                                  <p:childTnLst>
                                    <p:animMotion origin="layout" path="M 4.16667E-6 -3.33333E-6 L 0.34948 0.29699 " pathEditMode="relative" rAng="0" ptsTypes="AA">
                                      <p:cBhvr>
                                        <p:cTn id="52" dur="2000" fill="hold"/>
                                        <p:tgtEl>
                                          <p:spTgt spid="14"/>
                                        </p:tgtEl>
                                        <p:attrNameLst>
                                          <p:attrName>ppt_x</p:attrName>
                                          <p:attrName>ppt_y</p:attrName>
                                        </p:attrNameLst>
                                      </p:cBhvr>
                                      <p:rCtr x="17465" y="14838"/>
                                    </p:animMotion>
                                  </p:childTnLst>
                                </p:cTn>
                              </p:par>
                              <p:par>
                                <p:cTn id="53" presetID="42" presetClass="path" presetSubtype="0" accel="50000" decel="50000" fill="hold" grpId="1" nodeType="withEffect">
                                  <p:stCondLst>
                                    <p:cond delay="0"/>
                                  </p:stCondLst>
                                  <p:childTnLst>
                                    <p:animMotion origin="layout" path="M 2.77778E-7 3.7037E-7 L 0.0908 0.49236 " pathEditMode="relative" rAng="0" ptsTypes="AA">
                                      <p:cBhvr>
                                        <p:cTn id="54" dur="2000" fill="hold"/>
                                        <p:tgtEl>
                                          <p:spTgt spid="15"/>
                                        </p:tgtEl>
                                        <p:attrNameLst>
                                          <p:attrName>ppt_x</p:attrName>
                                          <p:attrName>ppt_y</p:attrName>
                                        </p:attrNameLst>
                                      </p:cBhvr>
                                      <p:rCtr x="4531" y="24606"/>
                                    </p:animMotion>
                                  </p:childTnLst>
                                </p:cTn>
                              </p:par>
                              <p:par>
                                <p:cTn id="55" presetID="42" presetClass="path" presetSubtype="0" accel="50000" decel="50000" fill="hold" grpId="1" nodeType="withEffect">
                                  <p:stCondLst>
                                    <p:cond delay="0"/>
                                  </p:stCondLst>
                                  <p:childTnLst>
                                    <p:animMotion origin="layout" path="M -1.38889E-6 -2.96296E-6 L 0.19497 0.39445 " pathEditMode="relative" rAng="0" ptsTypes="AA">
                                      <p:cBhvr>
                                        <p:cTn id="56" dur="2000" fill="hold"/>
                                        <p:tgtEl>
                                          <p:spTgt spid="16"/>
                                        </p:tgtEl>
                                        <p:attrNameLst>
                                          <p:attrName>ppt_x</p:attrName>
                                          <p:attrName>ppt_y</p:attrName>
                                        </p:attrNameLst>
                                      </p:cBhvr>
                                      <p:rCtr x="9740" y="19722"/>
                                    </p:animMotion>
                                  </p:childTnLst>
                                </p:cTn>
                              </p:par>
                              <p:par>
                                <p:cTn id="57" presetID="23" presetClass="entr" presetSubtype="16" fill="hold" grpId="1"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childTnLst>
                                </p:cTn>
                              </p:par>
                              <p:par>
                                <p:cTn id="61" presetID="23" presetClass="entr" presetSubtype="16" fill="hold" grpId="1"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childTnLst>
                                </p:cTn>
                              </p:par>
                              <p:par>
                                <p:cTn id="65" presetID="8" presetClass="emph" presetSubtype="0" repeatCount="indefinite" fill="hold" grpId="0" nodeType="withEffect">
                                  <p:stCondLst>
                                    <p:cond delay="0"/>
                                  </p:stCondLst>
                                  <p:childTnLst>
                                    <p:animRot by="-21600000">
                                      <p:cBhvr>
                                        <p:cTn id="66" dur="1000" fill="hold"/>
                                        <p:tgtEl>
                                          <p:spTgt spid="17"/>
                                        </p:tgtEl>
                                        <p:attrNameLst>
                                          <p:attrName>r</p:attrName>
                                        </p:attrNameLst>
                                      </p:cBhvr>
                                    </p:animRot>
                                  </p:childTnLst>
                                </p:cTn>
                              </p:par>
                              <p:par>
                                <p:cTn id="67" presetID="8" presetClass="emph" presetSubtype="0" repeatCount="indefinite" fill="hold" grpId="0" nodeType="withEffect">
                                  <p:stCondLst>
                                    <p:cond delay="0"/>
                                  </p:stCondLst>
                                  <p:childTnLst>
                                    <p:animRot by="21600000">
                                      <p:cBhvr>
                                        <p:cTn id="68" dur="500" fill="hold"/>
                                        <p:tgtEl>
                                          <p:spTgt spid="18"/>
                                        </p:tgtEl>
                                        <p:attrNameLst>
                                          <p:attrName>r</p:attrName>
                                        </p:attrNameLst>
                                      </p:cBhvr>
                                    </p:animRot>
                                  </p:childTnLst>
                                </p:cTn>
                              </p:par>
                              <p:par>
                                <p:cTn id="69" presetID="10" presetClass="exit" presetSubtype="0" fill="hold" grpId="1" nodeType="withEffect">
                                  <p:stCondLst>
                                    <p:cond delay="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250"/>
                                        <p:tgtEl>
                                          <p:spTgt spid="10"/>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wipe(left)">
                                      <p:cBhvr>
                                        <p:cTn id="81" dur="500"/>
                                        <p:tgtEl>
                                          <p:spTgt spid="12"/>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wipe(left)">
                                      <p:cBhvr>
                                        <p:cTn id="84" dur="500"/>
                                        <p:tgtEl>
                                          <p:spTgt spid="13"/>
                                        </p:tgtEl>
                                      </p:cBhvr>
                                    </p:animEffect>
                                  </p:childTnLst>
                                </p:cTn>
                              </p:par>
                              <p:par>
                                <p:cTn id="85" presetID="10" presetClass="exit" presetSubtype="0" fill="hold" grpId="2" nodeType="withEffect">
                                  <p:stCondLst>
                                    <p:cond delay="0"/>
                                  </p:stCondLst>
                                  <p:childTnLst>
                                    <p:animEffect transition="out" filter="fad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5"/>
                                        </p:tgtEl>
                                      </p:cBhvr>
                                    </p:animEffect>
                                    <p:set>
                                      <p:cBhvr>
                                        <p:cTn id="93" dur="1" fill="hold">
                                          <p:stCondLst>
                                            <p:cond delay="499"/>
                                          </p:stCondLst>
                                        </p:cTn>
                                        <p:tgtEl>
                                          <p:spTgt spid="15"/>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16"/>
                                        </p:tgtEl>
                                      </p:cBhvr>
                                    </p:animEffect>
                                    <p:set>
                                      <p:cBhvr>
                                        <p:cTn id="9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7" grpId="0"/>
      <p:bldP spid="10" grpId="0"/>
      <p:bldP spid="12" grpId="0" animBg="1"/>
      <p:bldP spid="13" grpId="0" animBg="1"/>
      <p:bldP spid="11" grpId="0"/>
      <p:bldP spid="11" grpId="1"/>
      <p:bldP spid="11" grpId="2"/>
      <p:bldP spid="14" grpId="0"/>
      <p:bldP spid="14" grpId="1"/>
      <p:bldP spid="14" grpId="2"/>
      <p:bldP spid="15" grpId="0"/>
      <p:bldP spid="15" grpId="1"/>
      <p:bldP spid="15" grpId="2"/>
      <p:bldP spid="16" grpId="0"/>
      <p:bldP spid="16" grpId="1"/>
      <p:bldP spid="16" grpId="2"/>
      <p:bldP spid="9" grpId="0"/>
      <p:bldP spid="9" grpId="1"/>
      <p:bldP spid="8" grpId="0"/>
      <p:bldP spid="8" grpId="1"/>
      <p:bldP spid="8" grpId="3"/>
      <p:bldP spid="8" grpId="4"/>
      <p:bldP spid="17" grpId="0" animBg="1"/>
      <p:bldP spid="17" grpId="1" animBg="1"/>
      <p:bldP spid="18" grpId="0" animBg="1"/>
      <p:bldP spid="18" grpId="1"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3847</TotalTime>
  <Words>2313</Words>
  <Application>Microsoft Office PowerPoint</Application>
  <PresentationFormat>On-screen Show (4:3)</PresentationFormat>
  <Paragraphs>259</Paragraphs>
  <Slides>29</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Stencil</vt:lpstr>
      <vt:lpstr>Default Design</vt:lpstr>
      <vt:lpstr>PowerPoint Presentation</vt:lpstr>
      <vt:lpstr>PowerPoint Presentation</vt:lpstr>
      <vt:lpstr>Blessed is he who reads and  those who hear the words of this prophecy, and keep those things which are written in it; for the time is near. — Revelation 1:3 </vt:lpstr>
      <vt:lpstr>"Behold, I am coming quickly! Hold fast what you have, that no one may take your crown."                — Revelation 3:11  </vt:lpstr>
      <vt:lpstr>"Remember therefore how you have received and heard; hold fast and repent. Therefore if you will not watch, I will come upon you as a thief, and you will not know what hour I will come upon you." — Revelation 3:3  </vt:lpstr>
      <vt:lpstr>"And behold, I am coming quickly, and My reward is with Me, to give to every one according to his work." — Revelation 22:12 </vt:lpstr>
      <vt:lpstr>But the end of all things                               is at hand; therefore be serious and watchful in your prayers.   And above all things have fervent love for one another, for "love  will cover a multitude of sins."            Be hospitable to one another without grumbling. — 1st Peter 4:7-9 </vt:lpstr>
      <vt:lpstr>Let your gentleness be known to all men. The Lord is at hand. — Philippians 4:5  </vt:lpstr>
      <vt:lpstr>You also be patient. Establish your hearts, for the coming of the Lord is at hand. Do not grumble against one another, brethren, lest you be condemned. Behold, the Judge is standing at the door! — James 5:8-9  </vt:lpstr>
      <vt:lpstr>Now the works of the flesh are evident, which are: adultery, fornication, uncleanness, lewdness, idolatry, sorcery, hatred, contentions, jealousies, outbursts of wrath, selfish ambitions, dissensions, heresies, envy, murders, drunkenness, revelries, and the like; of which I tell you beforehand, just as I also told you in time past, that those who practice such things will not inherit the kingdom of God.            — Galatians 5:19-21  </vt:lpstr>
      <vt:lpstr>Do not love the world or the things in the world. If anyone loves the world, the love of the Father is not in him. For all that is in the world -- the lust of the flesh, the lust of the eyes, and the pride of life -- is not of the Father but is of the world. And the world      is passing away, and the lust of it;  but he who does the will of God abides forever. — 1st John 2:15-17</vt:lpstr>
      <vt:lpstr>Look to yourselves, that we           do not lose those things we worked for, but that we may receive a full reward. Whoever transgresses and does not abide  in the doctrine of Christ does not have God. He who abides in the doctrine of Christ has both the Father and  the Son. — 2nd  John 1:8-9 </vt:lpstr>
      <vt:lpstr>Let us hold fast the confession of our hope without wavering, for He who   promised is faithful. And let us consider one another in order to     stir up love and good works, not forsaking the assembling of ourselves together, as is the manner of some, but exhorting one another, and            so much the more as you see the      Day approaching. — Hebrews 10:23-25 </vt:lpstr>
      <vt:lpstr>For if we sin willfully after we have received the knowledge of the truth, there no longer remains a sacrifice for sins, but a certain fearful expectation of judgment, and fiery indignation which will devour the adversaries.                                  — Hebrews 10:26-27  </vt:lpstr>
      <vt:lpstr>For the wages of sin is death,     but the gift of God is eternal life in Christ Jesus our Lord. — Romans 6:23 </vt:lpstr>
      <vt:lpstr>This is the message which we have heard from Him and declare to you, that God is light and in Him is no darkness at all. If we say that we have fellowship with Him, and walk in darkness, we lie and do not practice the truth. But if we walk in the light as He is in the light, we have fellowship with one another, and the blood of Jesus Christ His Son cleanses us from all sin.           — 1st John 1:5-7  </vt:lpstr>
      <vt:lpstr>If we say that we have no sin, we deceive ourselves, and the truth is not in us. If we confess our sins, He is faithful and just to forgive us our sins and to cleanse us from all unrighteousness. If we say that we have not sinned, we make Him a liar, and His word is not in us.          — 1st John 1:8-10  </vt:lpstr>
      <vt:lpstr>The Lord is not slack concerning His promise, as some count slackness, but is longsuffering toward us, not willing that any should perish but that all should come to repentance. — 2nd Peter 3:9 </vt:lpstr>
      <vt:lpstr>Therefore, beloved, looking forward to these things, be diligent to be found by Him in peace, without spot and blameless; and consider that the longsuffering of our Lord is salvation -- as also our beloved brother Paul, according     to the wisdom given to him, has written to you, … — 2nd Peter 3:14-15 </vt:lpstr>
      <vt:lpstr>Now we exhort you, brethren, warn those who are unruly, comfort the fainthearted, uphold the weak, be patient with all. See that no one renders evil for evil to anyone, but always pursue what is good both for yourselves and for all. Rejoice always, pray without ceasing, in everything give thanks;          for this is the will of God in Christ Jesus for you. — 1st Thessalonians 5:14-18   </vt:lpstr>
      <vt:lpstr>"Son of man, I have made you a watchman for the house of Israel; therefore hear a word from My mouth, and give them warning from Me: When I say to the wicked, 'You shall surely die,' and you give him no warning, nor speak to warn the wicked from his wicked way, to save his life, that same wicked man shall die in his iniquity; but his blood I will require at your hand. Yet, if you warn the wicked, and he does not turn from his wickedness, nor from his wicked way, he shall die in his iniquity; but you have delivered your soul." —  Ezekiel 3:17-19</vt:lpstr>
      <vt:lpstr>"Again,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Nevertheless if you warn the righteous man that the righteous should not sin, and he   does not sin, he shall surely live because                    he took warning; also you will have                  delivered your soul." —  Ezekiel 3:20-21 </vt:lpstr>
      <vt:lpstr>"Watch therefore, for you do not know what hour your Lord is coming." — Matthew 24:42 </vt:lpstr>
      <vt:lpstr>"Watch therefore, and pray always that you may be counted worthy to escape all these things that will come to pass, and to stand before the Son of Man."                      — Luke 21:36  </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330</cp:revision>
  <dcterms:created xsi:type="dcterms:W3CDTF">2014-04-12T23:55:49Z</dcterms:created>
  <dcterms:modified xsi:type="dcterms:W3CDTF">2020-01-06T01:02:46Z</dcterms:modified>
</cp:coreProperties>
</file>