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46" r:id="rId3"/>
    <p:sldId id="640" r:id="rId4"/>
    <p:sldId id="641" r:id="rId5"/>
    <p:sldId id="642" r:id="rId6"/>
    <p:sldId id="643" r:id="rId7"/>
    <p:sldId id="644" r:id="rId8"/>
    <p:sldId id="645" r:id="rId9"/>
    <p:sldId id="695" r:id="rId10"/>
    <p:sldId id="647" r:id="rId11"/>
    <p:sldId id="648" r:id="rId12"/>
    <p:sldId id="649" r:id="rId13"/>
    <p:sldId id="650" r:id="rId14"/>
    <p:sldId id="651" r:id="rId15"/>
    <p:sldId id="652" r:id="rId16"/>
    <p:sldId id="653" r:id="rId17"/>
    <p:sldId id="654" r:id="rId18"/>
    <p:sldId id="655" r:id="rId19"/>
    <p:sldId id="656" r:id="rId20"/>
    <p:sldId id="657" r:id="rId21"/>
    <p:sldId id="658" r:id="rId22"/>
    <p:sldId id="659" r:id="rId23"/>
    <p:sldId id="699" r:id="rId24"/>
    <p:sldId id="660" r:id="rId25"/>
    <p:sldId id="661" r:id="rId26"/>
    <p:sldId id="662" r:id="rId27"/>
    <p:sldId id="700" r:id="rId28"/>
    <p:sldId id="663" r:id="rId29"/>
    <p:sldId id="664" r:id="rId30"/>
    <p:sldId id="665" r:id="rId31"/>
    <p:sldId id="666" r:id="rId32"/>
    <p:sldId id="667" r:id="rId33"/>
    <p:sldId id="701" r:id="rId34"/>
    <p:sldId id="668" r:id="rId35"/>
    <p:sldId id="676" r:id="rId36"/>
    <p:sldId id="677" r:id="rId37"/>
    <p:sldId id="350" r:id="rId38"/>
    <p:sldId id="283" r:id="rId39"/>
    <p:sldId id="382"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 Bert" initials="RB" lastIdx="1" clrIdx="0">
    <p:extLst>
      <p:ext uri="{19B8F6BF-5375-455C-9EA6-DF929625EA0E}">
        <p15:presenceInfo xmlns:p15="http://schemas.microsoft.com/office/powerpoint/2012/main" userId="f75f4b84ba0438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00FF"/>
    <a:srgbClr val="0066FF"/>
    <a:srgbClr val="00FFFF"/>
    <a:srgbClr val="F4E9E9"/>
    <a:srgbClr val="660066"/>
    <a:srgbClr val="CC99FF"/>
    <a:srgbClr val="6699FF"/>
    <a:srgbClr val="0083E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26" autoAdjust="0"/>
    <p:restoredTop sz="85915" autoAdjust="0"/>
  </p:normalViewPr>
  <p:slideViewPr>
    <p:cSldViewPr>
      <p:cViewPr varScale="1">
        <p:scale>
          <a:sx n="78" d="100"/>
          <a:sy n="78" d="100"/>
        </p:scale>
        <p:origin x="90" y="480"/>
      </p:cViewPr>
      <p:guideLst>
        <p:guide orient="horz" pos="2160"/>
        <p:guide pos="2880"/>
      </p:guideLst>
    </p:cSldViewPr>
  </p:slideViewPr>
  <p:notesTextViewPr>
    <p:cViewPr>
      <p:scale>
        <a:sx n="100" d="100"/>
        <a:sy n="100" d="100"/>
      </p:scale>
      <p:origin x="0" y="0"/>
    </p:cViewPr>
  </p:notesTextViewPr>
  <p:sorterViewPr>
    <p:cViewPr>
      <p:scale>
        <a:sx n="49" d="100"/>
        <a:sy n="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8T11:51:00.651" idx="1">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56124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Desiring to do good work is a basic Christian principle, and what God looks for in each of us. God wants us to be planted firmly in His word, specifically, His actions for being. These qualities of nobleness are essential if we are to have good leadership in any and all pursuits.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48083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 believes to be better than others, understanding of why we are has evaporated. The top of faith is found through a humble bottom. Pride is the great condemning force where peace is stolen and His nurturing sanctuary is absent. Obstinate pride disqualifies one from being in the church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687549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not apply the light of God’s own truth makes a church less than what God intended it to be, His house of sanctuary of true worshippers.</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20133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craftily seek positions of authority, without doing the first for called out noble works, are the most despicable of despicable. What makes Christianity ineffective is men whose hypocritical qualities expose duplicity. Works exclusively for the self miss their service to humanity.</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839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Christian qualities are well defined. Applying them is the challenge for all.</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446035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are just plainly dishonest, and purposely choose to be, to gain unjust advantage. Liars hide in the shadows of their scheming.</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4159043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 is well earned when reaping the seeds of peace. Honest labor increases satisfaction, contentment, and peace of work when well done. Dishonesty produces guilt, confusion, and anguish.</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44356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people that lack purpose, it can be a dreadful downward spiral.</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079949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God see those who plot only for their own benefit? Many kiss rear ends holding a baseball bat behind their back. Without Godly fear and regard for accountability, merciless souls ravage the land.</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428304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those that live to steal. Looters are akin to mad dogs looking to gain at the expense of others; extreme selfish narcissism.  There is no unity where only division guides the greedy. Those who lack understanding are rather driven by impulse.</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964033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Evil gain to obtain material riches has caused many wicked to prosper. These are the drug dealers to professional assassins that have plagued all ages. We should be familiar with scripture that asks, what would a man exchange for his eternal soul; to gain the world and lose life in God is the worst of all imaginable.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10645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Greed is the cancer of peace where turmoil in dissatisfaction devours the soul. Greed is often associated with dishonest gain, possibly cheating and stealing could be involved. What is stolen may be either tangible or non-tangible, or both. Wickedness has no definite path as it randomly seeks out injustice.</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214121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exclusively on the self is a time bomb of inner turmoil. When one cannot see beyond oneself, the magic of true love and its’ accompanying pleasures go missed.</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690309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8607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wills that we achieve noble hearts in the light of His truth. He calls for us to help one another, rather than cutting organs from the backs of those we know. God wants us to be in His service, not seeing it as a burden, but a blessing for the opportunities presented. Just a job, is not a passion. God wants us to feed His flock, and not feast upon it.</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432330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cannot serve God if not carefully watchful.</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961966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instructs us to endure through the studies of His word, especially in the face of false doctrine promoted by charlatans. One must be careful not to believe the lies promoted by man.</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135293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78156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who practice deception do not want to hear the truths God has put forth.</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133870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many neglect to observe is that each of us is made to give account for all that we are. When we go out of our way to cause grief in others, it is wholly unprofitable for all involved. Turmoil acquired through oppression is like a mountain that sinks into a whirlpool of troubles. Don’t’ give grief to those who would help you.</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67923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is not just words. It is a book of instructions and warnings to live a better life. Many do not have that passion for the Lord to do their best in His light. Life certainly can be challenging in favorable opportunities, and social issues with never-ending plagues of self-seeking, distances the soul from obtaining peace of heart. We all struggle to acquire those qualities the Bible calls us out to be. Mt. Zion is calling.</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191328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we need, to understand God’s will, is given in His word. All that is helpful has been disclosed.</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2279325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many deceive the simple minded to gain unjust advantage and steal what is meant to be holy.</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001097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dangerous world, and without keen understanding, the ocean of life may submerge one in a perpetual sinful nature.</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1855508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dangerous world, and without keen understanding, the ocean of life may submerge one in a perpetual sinful nature.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87101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are called to pray with love in heart without grumbling.</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4119717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Blessed, if one is able to put all those spoken by the holy word conflicts away. What curses the good of the mind, and steals the peace of spirit, is when we abandon God’s given truths. By </a:t>
            </a:r>
            <a:r>
              <a:rPr lang="en-US"/>
              <a:t>pursuing understanding </a:t>
            </a:r>
            <a:r>
              <a:rPr lang="en-US" dirty="0"/>
              <a:t>and practicing His word, it is then that we </a:t>
            </a:r>
            <a:r>
              <a:rPr lang="en-US"/>
              <a:t>can be; </a:t>
            </a:r>
            <a:r>
              <a:rPr lang="en-US" dirty="0"/>
              <a:t>freedom of purpose to achieve the joy of living.</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250685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902734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 in God has no value without acting on His given truths</a:t>
            </a:r>
          </a:p>
        </p:txBody>
      </p:sp>
      <p:sp>
        <p:nvSpPr>
          <p:cNvPr id="4" name="Slide Number Placeholder 3"/>
          <p:cNvSpPr>
            <a:spLocks noGrp="1"/>
          </p:cNvSpPr>
          <p:nvPr>
            <p:ph type="sldNum" sz="quarter" idx="10"/>
          </p:nvPr>
        </p:nvSpPr>
        <p:spPr/>
        <p:txBody>
          <a:bodyPr/>
          <a:lstStyle/>
          <a:p>
            <a:fld id="{934C9568-E3D6-45BA-A626-EF0F78B9350D}" type="slidenum">
              <a:rPr lang="en-US" smtClean="0"/>
              <a:t>37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stings by the shock of nothing</a:t>
            </a:r>
          </a:p>
          <a:p>
            <a:r>
              <a:rPr lang="en-US" dirty="0"/>
              <a:t>Darkness perhaps is the greatest loss</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923491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Bondservants rise to the occasion and reach the mountain top for His cause. One must carry the cross each has been given to obtain the heights of clarity. Does one consider that we are able to hold the sacred chalice of truth?</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24285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play a part in building a better life for ourselves and the family of man. To begin, one must come to the life of Christ, and understand His love, and sacrifice. As fingerprints are exclusive and unique, so too are the abilities given to each to find.</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414144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bottom of a heart that either finds itself in God’s grace, or remains lost in the miseries of loss.</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65141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higher sense of truth is had by all who dedicate their works to the glory of God. Inspiration rejoices when victory hears the music of His call. No mountain can hinder the advance of a passionate soul. Do we choose or reach out to do things for that higher glory of all that is greater, or are we more limited in seeking narrowly focused selfish pursuits?</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921582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Jesus Christ that leads us to the gates of heaven, and the door to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4185947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commands that we rise above the mundane to find the truth no man can deliver; the heart emanations of each soul in His light.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8202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flickr.com/photos/ladyro/6095047702" TargetMode="External"/><Relationship Id="rId5" Type="http://schemas.openxmlformats.org/officeDocument/2006/relationships/image" Target="../media/image25.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koiqouise.wordpress.com/2016/07/30/post-2-july-31/"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webp"/></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24.png"/><Relationship Id="rId18" Type="http://schemas.openxmlformats.org/officeDocument/2006/relationships/image" Target="../media/image30.jpeg"/><Relationship Id="rId26" Type="http://schemas.openxmlformats.org/officeDocument/2006/relationships/image" Target="../media/image41.jpeg"/><Relationship Id="rId3" Type="http://schemas.openxmlformats.org/officeDocument/2006/relationships/image" Target="../media/image1.jpeg"/><Relationship Id="rId21" Type="http://schemas.openxmlformats.org/officeDocument/2006/relationships/image" Target="../media/image33.jpg"/><Relationship Id="rId34" Type="http://schemas.openxmlformats.org/officeDocument/2006/relationships/image" Target="../media/image52.png"/><Relationship Id="rId7" Type="http://schemas.openxmlformats.org/officeDocument/2006/relationships/image" Target="../media/image12.jpg"/><Relationship Id="rId12" Type="http://schemas.openxmlformats.org/officeDocument/2006/relationships/image" Target="../media/image19.jpg"/><Relationship Id="rId17" Type="http://schemas.openxmlformats.org/officeDocument/2006/relationships/image" Target="../media/image29.jpg"/><Relationship Id="rId25" Type="http://schemas.openxmlformats.org/officeDocument/2006/relationships/image" Target="../media/image40.webp"/><Relationship Id="rId33" Type="http://schemas.openxmlformats.org/officeDocument/2006/relationships/image" Target="../media/image51.jpg"/><Relationship Id="rId2" Type="http://schemas.openxmlformats.org/officeDocument/2006/relationships/notesSlide" Target="../notesSlides/notesSlide35.xml"/><Relationship Id="rId16" Type="http://schemas.openxmlformats.org/officeDocument/2006/relationships/image" Target="../media/image28.jpg"/><Relationship Id="rId20" Type="http://schemas.openxmlformats.org/officeDocument/2006/relationships/image" Target="../media/image32.jpg"/><Relationship Id="rId29"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8.jpg"/><Relationship Id="rId24" Type="http://schemas.openxmlformats.org/officeDocument/2006/relationships/image" Target="../media/image38.jpg"/><Relationship Id="rId32" Type="http://schemas.openxmlformats.org/officeDocument/2006/relationships/image" Target="../media/image50.png"/><Relationship Id="rId5" Type="http://schemas.openxmlformats.org/officeDocument/2006/relationships/image" Target="../media/image7.webp"/><Relationship Id="rId15" Type="http://schemas.openxmlformats.org/officeDocument/2006/relationships/image" Target="../media/image26.jpg"/><Relationship Id="rId23" Type="http://schemas.openxmlformats.org/officeDocument/2006/relationships/image" Target="../media/image36.jpg"/><Relationship Id="rId28" Type="http://schemas.openxmlformats.org/officeDocument/2006/relationships/image" Target="../media/image43.jpg"/><Relationship Id="rId10" Type="http://schemas.openxmlformats.org/officeDocument/2006/relationships/image" Target="../media/image17.jpg"/><Relationship Id="rId19" Type="http://schemas.openxmlformats.org/officeDocument/2006/relationships/image" Target="../media/image31.jpg"/><Relationship Id="rId31" Type="http://schemas.openxmlformats.org/officeDocument/2006/relationships/image" Target="../media/image49.jpg"/><Relationship Id="rId4" Type="http://schemas.openxmlformats.org/officeDocument/2006/relationships/image" Target="../media/image4.jpg"/><Relationship Id="rId9" Type="http://schemas.openxmlformats.org/officeDocument/2006/relationships/image" Target="../media/image16.jpeg"/><Relationship Id="rId14" Type="http://schemas.openxmlformats.org/officeDocument/2006/relationships/image" Target="../media/image23.jpg"/><Relationship Id="rId22" Type="http://schemas.openxmlformats.org/officeDocument/2006/relationships/image" Target="../media/image34.jpg"/><Relationship Id="rId27" Type="http://schemas.openxmlformats.org/officeDocument/2006/relationships/image" Target="../media/image42.jpg"/><Relationship Id="rId30" Type="http://schemas.openxmlformats.org/officeDocument/2006/relationships/image" Target="../media/image45.jpg"/><Relationship Id="rId35"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26" Type="http://schemas.openxmlformats.org/officeDocument/2006/relationships/image" Target="../media/image73.jpeg"/><Relationship Id="rId3" Type="http://schemas.openxmlformats.org/officeDocument/2006/relationships/image" Target="../media/image54.jpeg"/><Relationship Id="rId21" Type="http://schemas.openxmlformats.org/officeDocument/2006/relationships/image" Target="../media/image70.jpeg"/><Relationship Id="rId34"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40.webp"/><Relationship Id="rId33" Type="http://schemas.openxmlformats.org/officeDocument/2006/relationships/image" Target="../media/image79.jpeg"/><Relationship Id="rId2" Type="http://schemas.openxmlformats.org/officeDocument/2006/relationships/notesSlide" Target="../notesSlides/notesSlide36.xml"/><Relationship Id="rId16" Type="http://schemas.openxmlformats.org/officeDocument/2006/relationships/image" Target="../media/image65.jpeg"/><Relationship Id="rId20" Type="http://schemas.openxmlformats.org/officeDocument/2006/relationships/image" Target="../media/image69.jpeg"/><Relationship Id="rId29"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60.jpeg"/><Relationship Id="rId24" Type="http://schemas.openxmlformats.org/officeDocument/2006/relationships/image" Target="../media/image72.jpeg"/><Relationship Id="rId32" Type="http://schemas.openxmlformats.org/officeDocument/2006/relationships/image" Target="../media/image78.jpeg"/><Relationship Id="rId5" Type="http://schemas.openxmlformats.org/officeDocument/2006/relationships/image" Target="../media/image7.webp"/><Relationship Id="rId15" Type="http://schemas.openxmlformats.org/officeDocument/2006/relationships/image" Target="../media/image64.jpeg"/><Relationship Id="rId23" Type="http://schemas.openxmlformats.org/officeDocument/2006/relationships/image" Target="../media/image36.jpg"/><Relationship Id="rId28" Type="http://schemas.openxmlformats.org/officeDocument/2006/relationships/image" Target="../media/image74.jpeg"/><Relationship Id="rId10" Type="http://schemas.openxmlformats.org/officeDocument/2006/relationships/image" Target="../media/image59.jpeg"/><Relationship Id="rId19" Type="http://schemas.openxmlformats.org/officeDocument/2006/relationships/image" Target="../media/image68.jpeg"/><Relationship Id="rId31" Type="http://schemas.openxmlformats.org/officeDocument/2006/relationships/image" Target="../media/image77.jpeg"/><Relationship Id="rId4" Type="http://schemas.openxmlformats.org/officeDocument/2006/relationships/image" Target="../media/image55.jpeg"/><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 Id="rId27" Type="http://schemas.openxmlformats.org/officeDocument/2006/relationships/image" Target="../media/image42.jpg"/><Relationship Id="rId30"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englishiscoolsite.wordpress.com/2016/02/16/colors/" TargetMode="External"/><Relationship Id="rId4" Type="http://schemas.openxmlformats.org/officeDocument/2006/relationships/image" Target="../media/image8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webp"/></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86FC7-94F4-408F-8F80-41A3796BF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Title 1">
            <a:extLst>
              <a:ext uri="{FF2B5EF4-FFF2-40B4-BE49-F238E27FC236}">
                <a16:creationId xmlns:a16="http://schemas.microsoft.com/office/drawing/2014/main" id="{962956B1-D109-4646-9DA1-CAB7AE6B10B8}"/>
              </a:ext>
            </a:extLst>
          </p:cNvPr>
          <p:cNvSpPr txBox="1">
            <a:spLocks/>
          </p:cNvSpPr>
          <p:nvPr/>
        </p:nvSpPr>
        <p:spPr>
          <a:xfrm>
            <a:off x="457200" y="1519237"/>
            <a:ext cx="4876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desires a good work</a:t>
            </a:r>
          </a:p>
        </p:txBody>
      </p:sp>
      <p:sp>
        <p:nvSpPr>
          <p:cNvPr id="3074" name="Rectangle 2"/>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a faithful saying: If a man desires the position of a bishop, he desires a good work. A bishop then must be blameless, the husband of one wife, temperate, sober-minded, of good behavior, hospitable, able to teach; not given to wine, not violent, not greedy for money, but gentle, not quarrelsome, not covetous;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3:1-3 </a:t>
            </a:r>
            <a:r>
              <a:rPr lang="en-US" altLang="en-US" sz="4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C1453F9D-1C19-4023-BB1F-CF2F01B7CDB7}"/>
              </a:ext>
            </a:extLst>
          </p:cNvPr>
          <p:cNvSpPr txBox="1">
            <a:spLocks noChangeArrowheads="1"/>
          </p:cNvSpPr>
          <p:nvPr/>
        </p:nvSpPr>
        <p:spPr bwMode="auto">
          <a:xfrm>
            <a:off x="365636" y="1445420"/>
            <a:ext cx="5073042" cy="768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desires a good work</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1A78ACE-767C-4E33-A67B-5FF511080B5B}"/>
              </a:ext>
            </a:extLst>
          </p:cNvPr>
          <p:cNvSpPr txBox="1">
            <a:spLocks noChangeArrowheads="1"/>
          </p:cNvSpPr>
          <p:nvPr/>
        </p:nvSpPr>
        <p:spPr bwMode="auto">
          <a:xfrm>
            <a:off x="2527119" y="2721000"/>
            <a:ext cx="2918800" cy="7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temperate,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85421C0-B154-4371-A609-49289977F159}"/>
              </a:ext>
            </a:extLst>
          </p:cNvPr>
          <p:cNvSpPr txBox="1">
            <a:spLocks noChangeArrowheads="1"/>
          </p:cNvSpPr>
          <p:nvPr/>
        </p:nvSpPr>
        <p:spPr bwMode="auto">
          <a:xfrm>
            <a:off x="5136355" y="2717915"/>
            <a:ext cx="352492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sober-minded</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C27107D-A299-47E6-9C44-F6957DC109F7}"/>
              </a:ext>
            </a:extLst>
          </p:cNvPr>
          <p:cNvSpPr txBox="1">
            <a:spLocks noChangeArrowheads="1"/>
          </p:cNvSpPr>
          <p:nvPr/>
        </p:nvSpPr>
        <p:spPr bwMode="auto">
          <a:xfrm>
            <a:off x="263603" y="3360111"/>
            <a:ext cx="42155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good behavior</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4A91296-5376-425B-98B8-A4AA89F68553}"/>
              </a:ext>
            </a:extLst>
          </p:cNvPr>
          <p:cNvSpPr txBox="1">
            <a:spLocks noChangeArrowheads="1"/>
          </p:cNvSpPr>
          <p:nvPr/>
        </p:nvSpPr>
        <p:spPr bwMode="auto">
          <a:xfrm>
            <a:off x="4251037" y="3359945"/>
            <a:ext cx="2872699" cy="78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hospitable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D623F95-2837-471E-9E74-6B7236E290F1}"/>
              </a:ext>
            </a:extLst>
          </p:cNvPr>
          <p:cNvSpPr txBox="1">
            <a:spLocks noChangeArrowheads="1"/>
          </p:cNvSpPr>
          <p:nvPr/>
        </p:nvSpPr>
        <p:spPr bwMode="auto">
          <a:xfrm>
            <a:off x="6953757" y="3358434"/>
            <a:ext cx="1866393" cy="77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able to</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CC750FC-F19D-4064-8468-536E3B828143}"/>
              </a:ext>
            </a:extLst>
          </p:cNvPr>
          <p:cNvSpPr txBox="1">
            <a:spLocks noChangeArrowheads="1"/>
          </p:cNvSpPr>
          <p:nvPr/>
        </p:nvSpPr>
        <p:spPr bwMode="auto">
          <a:xfrm>
            <a:off x="273882" y="3998950"/>
            <a:ext cx="1645406" cy="78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teach</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67936A9-B228-45B2-95AB-7F9678A15251}"/>
              </a:ext>
            </a:extLst>
          </p:cNvPr>
          <p:cNvSpPr txBox="1">
            <a:spLocks noChangeArrowheads="1"/>
          </p:cNvSpPr>
          <p:nvPr/>
        </p:nvSpPr>
        <p:spPr bwMode="auto">
          <a:xfrm>
            <a:off x="1768787" y="4018000"/>
            <a:ext cx="4281773" cy="7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given to wine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9D8711C-9CE7-4E8A-AB8A-88B51766727C}"/>
              </a:ext>
            </a:extLst>
          </p:cNvPr>
          <p:cNvSpPr txBox="1">
            <a:spLocks noChangeArrowheads="1"/>
          </p:cNvSpPr>
          <p:nvPr/>
        </p:nvSpPr>
        <p:spPr bwMode="auto">
          <a:xfrm>
            <a:off x="5906125" y="3974306"/>
            <a:ext cx="2809250" cy="822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violent</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719468D-6A1D-416D-A253-449F8FB521F8}"/>
              </a:ext>
            </a:extLst>
          </p:cNvPr>
          <p:cNvSpPr txBox="1">
            <a:spLocks noChangeArrowheads="1"/>
          </p:cNvSpPr>
          <p:nvPr/>
        </p:nvSpPr>
        <p:spPr bwMode="auto">
          <a:xfrm>
            <a:off x="118892" y="4640444"/>
            <a:ext cx="5361065" cy="77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greedy for money</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808ED5E-4A5C-44E1-A442-1791018C4949}"/>
              </a:ext>
            </a:extLst>
          </p:cNvPr>
          <p:cNvSpPr txBox="1">
            <a:spLocks noChangeArrowheads="1"/>
          </p:cNvSpPr>
          <p:nvPr/>
        </p:nvSpPr>
        <p:spPr bwMode="auto">
          <a:xfrm>
            <a:off x="6073397" y="4637359"/>
            <a:ext cx="19283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gentle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30EC9C8-1943-4D32-9485-4295AC3788DA}"/>
              </a:ext>
            </a:extLst>
          </p:cNvPr>
          <p:cNvSpPr txBox="1">
            <a:spLocks noChangeArrowheads="1"/>
          </p:cNvSpPr>
          <p:nvPr/>
        </p:nvSpPr>
        <p:spPr bwMode="auto">
          <a:xfrm>
            <a:off x="7740339" y="4632596"/>
            <a:ext cx="1253642" cy="79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185ACC66-1851-49C7-9F42-66C7F824BC2E}"/>
              </a:ext>
            </a:extLst>
          </p:cNvPr>
          <p:cNvSpPr txBox="1">
            <a:spLocks noChangeArrowheads="1"/>
          </p:cNvSpPr>
          <p:nvPr/>
        </p:nvSpPr>
        <p:spPr bwMode="auto">
          <a:xfrm>
            <a:off x="1251276" y="5282639"/>
            <a:ext cx="3352383" cy="77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quarrelsome</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BE6044F-D8D6-48F6-88FD-9AC7EC7934C3}"/>
              </a:ext>
            </a:extLst>
          </p:cNvPr>
          <p:cNvSpPr txBox="1">
            <a:spLocks noChangeArrowheads="1"/>
          </p:cNvSpPr>
          <p:nvPr/>
        </p:nvSpPr>
        <p:spPr bwMode="auto">
          <a:xfrm>
            <a:off x="4254070" y="5280257"/>
            <a:ext cx="3562245" cy="78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covetous</a:t>
            </a:r>
            <a:endParaRPr lang="en-US" altLang="en-US" sz="42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12">
            <a:extLst>
              <a:ext uri="{FF2B5EF4-FFF2-40B4-BE49-F238E27FC236}">
                <a16:creationId xmlns:a16="http://schemas.microsoft.com/office/drawing/2014/main" id="{B63902A1-41A0-493A-A646-D42E02787FC0}"/>
              </a:ext>
            </a:extLst>
          </p:cNvPr>
          <p:cNvSpPr>
            <a:spLocks noChangeArrowheads="1"/>
          </p:cNvSpPr>
          <p:nvPr/>
        </p:nvSpPr>
        <p:spPr bwMode="auto">
          <a:xfrm>
            <a:off x="5636302" y="0"/>
            <a:ext cx="313294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self-control</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1" name="Rectangle 12">
            <a:extLst>
              <a:ext uri="{FF2B5EF4-FFF2-40B4-BE49-F238E27FC236}">
                <a16:creationId xmlns:a16="http://schemas.microsoft.com/office/drawing/2014/main" id="{C5EAF150-AB01-4077-B4A3-3174BA50F31D}"/>
              </a:ext>
            </a:extLst>
          </p:cNvPr>
          <p:cNvSpPr>
            <a:spLocks noChangeArrowheads="1"/>
          </p:cNvSpPr>
          <p:nvPr/>
        </p:nvSpPr>
        <p:spPr bwMode="auto">
          <a:xfrm>
            <a:off x="5516380" y="1288741"/>
            <a:ext cx="262327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addiction</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2" name="Rectangle 12">
            <a:extLst>
              <a:ext uri="{FF2B5EF4-FFF2-40B4-BE49-F238E27FC236}">
                <a16:creationId xmlns:a16="http://schemas.microsoft.com/office/drawing/2014/main" id="{1339C85B-D6D9-444F-BF81-33797B12C249}"/>
              </a:ext>
            </a:extLst>
          </p:cNvPr>
          <p:cNvSpPr>
            <a:spLocks noChangeArrowheads="1"/>
          </p:cNvSpPr>
          <p:nvPr/>
        </p:nvSpPr>
        <p:spPr bwMode="auto">
          <a:xfrm>
            <a:off x="4628398" y="3222472"/>
            <a:ext cx="379607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knowledgeable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3" name="Rectangle 12">
            <a:extLst>
              <a:ext uri="{FF2B5EF4-FFF2-40B4-BE49-F238E27FC236}">
                <a16:creationId xmlns:a16="http://schemas.microsoft.com/office/drawing/2014/main" id="{7F34B7EC-C5BC-4979-9411-5B377345C01B}"/>
              </a:ext>
            </a:extLst>
          </p:cNvPr>
          <p:cNvSpPr>
            <a:spLocks noChangeArrowheads="1"/>
          </p:cNvSpPr>
          <p:nvPr/>
        </p:nvSpPr>
        <p:spPr bwMode="auto">
          <a:xfrm>
            <a:off x="4531402" y="5886450"/>
            <a:ext cx="3103838" cy="72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self-seeking</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6" name="Rectangle 2">
            <a:extLst>
              <a:ext uri="{FF2B5EF4-FFF2-40B4-BE49-F238E27FC236}">
                <a16:creationId xmlns:a16="http://schemas.microsoft.com/office/drawing/2014/main" id="{6142DF17-A7C5-4739-8EF5-ED4BF85FFB51}"/>
              </a:ext>
            </a:extLst>
          </p:cNvPr>
          <p:cNvSpPr txBox="1">
            <a:spLocks noChangeArrowheads="1"/>
          </p:cNvSpPr>
          <p:nvPr/>
        </p:nvSpPr>
        <p:spPr bwMode="auto">
          <a:xfrm>
            <a:off x="1176730" y="232257"/>
            <a:ext cx="5508883"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temperate, gentle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sober-minded</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given to wine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good behavior</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hospitable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able to teach</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violent</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quarrelsome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greedy for money</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covetous</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48127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5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5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25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50"/>
                                        <p:tgtEl>
                                          <p:spTgt spid="19"/>
                                        </p:tgtEl>
                                      </p:cBhvr>
                                    </p:animEffect>
                                  </p:childTnLst>
                                </p:cTn>
                              </p:par>
                              <p:par>
                                <p:cTn id="59" presetID="42" presetClass="path" presetSubtype="0" accel="50000" decel="50000" fill="hold" grpId="2" nodeType="withEffect">
                                  <p:stCondLst>
                                    <p:cond delay="0"/>
                                  </p:stCondLst>
                                  <p:childTnLst>
                                    <p:animMotion origin="layout" path="M 2.5E-6 -7.40741E-7 L -0.11302 -0.38148 " pathEditMode="relative" rAng="0" ptsTypes="AA">
                                      <p:cBhvr>
                                        <p:cTn id="60" dur="2000" fill="hold"/>
                                        <p:tgtEl>
                                          <p:spTgt spid="7"/>
                                        </p:tgtEl>
                                        <p:attrNameLst>
                                          <p:attrName>ppt_x</p:attrName>
                                          <p:attrName>ppt_y</p:attrName>
                                        </p:attrNameLst>
                                      </p:cBhvr>
                                      <p:rCtr x="-5660" y="-19074"/>
                                    </p:animMotion>
                                  </p:childTnLst>
                                </p:cTn>
                              </p:par>
                              <p:par>
                                <p:cTn id="61" presetID="42" presetClass="path" presetSubtype="0" accel="50000" decel="50000" fill="hold" grpId="2" nodeType="withEffect">
                                  <p:stCondLst>
                                    <p:cond delay="0"/>
                                  </p:stCondLst>
                                  <p:childTnLst>
                                    <p:animMotion origin="layout" path="M -2.77778E-7 7.40741E-7 L -0.39757 -0.28796 " pathEditMode="relative" rAng="0" ptsTypes="AA">
                                      <p:cBhvr>
                                        <p:cTn id="62" dur="2000" fill="hold"/>
                                        <p:tgtEl>
                                          <p:spTgt spid="8"/>
                                        </p:tgtEl>
                                        <p:attrNameLst>
                                          <p:attrName>ppt_x</p:attrName>
                                          <p:attrName>ppt_y</p:attrName>
                                        </p:attrNameLst>
                                      </p:cBhvr>
                                      <p:rCtr x="-19878" y="-14398"/>
                                    </p:animMotion>
                                  </p:childTnLst>
                                </p:cTn>
                              </p:par>
                              <p:par>
                                <p:cTn id="63" presetID="42" presetClass="path" presetSubtype="0" accel="50000" decel="50000" fill="hold" grpId="2" nodeType="withEffect">
                                  <p:stCondLst>
                                    <p:cond delay="0"/>
                                  </p:stCondLst>
                                  <p:childTnLst>
                                    <p:animMotion origin="layout" path="M -1.38889E-6 7.40741E-7 L 0.13438 -0.19514 " pathEditMode="relative" rAng="0" ptsTypes="AA">
                                      <p:cBhvr>
                                        <p:cTn id="64" dur="2000" fill="hold"/>
                                        <p:tgtEl>
                                          <p:spTgt spid="9"/>
                                        </p:tgtEl>
                                        <p:attrNameLst>
                                          <p:attrName>ppt_x</p:attrName>
                                          <p:attrName>ppt_y</p:attrName>
                                        </p:attrNameLst>
                                      </p:cBhvr>
                                      <p:rCtr x="6719" y="-9769"/>
                                    </p:animMotion>
                                  </p:childTnLst>
                                </p:cTn>
                              </p:par>
                              <p:par>
                                <p:cTn id="65" presetID="42" presetClass="path" presetSubtype="0" accel="50000" decel="50000" fill="hold" grpId="2" nodeType="withEffect">
                                  <p:stCondLst>
                                    <p:cond delay="0"/>
                                  </p:stCondLst>
                                  <p:childTnLst>
                                    <p:animMotion origin="layout" path="M 5E-6 -7.40741E-7 L -0.30712 -0.10185 " pathEditMode="relative" rAng="0" ptsTypes="AA">
                                      <p:cBhvr>
                                        <p:cTn id="66" dur="2000" fill="hold"/>
                                        <p:tgtEl>
                                          <p:spTgt spid="10"/>
                                        </p:tgtEl>
                                        <p:attrNameLst>
                                          <p:attrName>ppt_x</p:attrName>
                                          <p:attrName>ppt_y</p:attrName>
                                        </p:attrNameLst>
                                      </p:cBhvr>
                                      <p:rCtr x="-15365" y="-5093"/>
                                    </p:animMotion>
                                  </p:childTnLst>
                                </p:cTn>
                              </p:par>
                              <p:par>
                                <p:cTn id="67" presetID="42" presetClass="path" presetSubtype="0" accel="50000" decel="50000" fill="hold" grpId="2" nodeType="withEffect">
                                  <p:stCondLst>
                                    <p:cond delay="0"/>
                                  </p:stCondLst>
                                  <p:childTnLst>
                                    <p:animMotion origin="layout" path="M 0 2.22222E-6 L -0.59115 -0.00834 " pathEditMode="relative" rAng="0" ptsTypes="AA">
                                      <p:cBhvr>
                                        <p:cTn id="68" dur="2000" fill="hold"/>
                                        <p:tgtEl>
                                          <p:spTgt spid="11"/>
                                        </p:tgtEl>
                                        <p:attrNameLst>
                                          <p:attrName>ppt_x</p:attrName>
                                          <p:attrName>ppt_y</p:attrName>
                                        </p:attrNameLst>
                                      </p:cBhvr>
                                      <p:rCtr x="-29566" y="-417"/>
                                    </p:animMotion>
                                  </p:childTnLst>
                                </p:cTn>
                              </p:par>
                              <p:par>
                                <p:cTn id="69" presetID="42" presetClass="path" presetSubtype="0" accel="50000" decel="50000" fill="hold" grpId="2" nodeType="withEffect">
                                  <p:stCondLst>
                                    <p:cond delay="0"/>
                                  </p:stCondLst>
                                  <p:childTnLst>
                                    <p:animMotion origin="layout" path="M 4.72222E-6 3.7037E-6 L 0.31614 -0.10232 " pathEditMode="relative" rAng="0" ptsTypes="AA">
                                      <p:cBhvr>
                                        <p:cTn id="70" dur="2000" fill="hold"/>
                                        <p:tgtEl>
                                          <p:spTgt spid="12"/>
                                        </p:tgtEl>
                                        <p:attrNameLst>
                                          <p:attrName>ppt_x</p:attrName>
                                          <p:attrName>ppt_y</p:attrName>
                                        </p:attrNameLst>
                                      </p:cBhvr>
                                      <p:rCtr x="15799" y="-5116"/>
                                    </p:animMotion>
                                  </p:childTnLst>
                                </p:cTn>
                              </p:par>
                              <p:par>
                                <p:cTn id="71" presetID="42" presetClass="path" presetSubtype="0" accel="50000" decel="50000" fill="hold" grpId="2" nodeType="withEffect">
                                  <p:stCondLst>
                                    <p:cond delay="0"/>
                                  </p:stCondLst>
                                  <p:childTnLst>
                                    <p:animMotion origin="layout" path="M -5.55556E-7 -4.81481E-6 L -0.02882 -0.38125 " pathEditMode="relative" rAng="0" ptsTypes="AA">
                                      <p:cBhvr>
                                        <p:cTn id="72" dur="2000" fill="hold"/>
                                        <p:tgtEl>
                                          <p:spTgt spid="13"/>
                                        </p:tgtEl>
                                        <p:attrNameLst>
                                          <p:attrName>ppt_x</p:attrName>
                                          <p:attrName>ppt_y</p:attrName>
                                        </p:attrNameLst>
                                      </p:cBhvr>
                                      <p:rCtr x="-1441" y="-19074"/>
                                    </p:animMotion>
                                  </p:childTnLst>
                                </p:cTn>
                              </p:par>
                              <p:par>
                                <p:cTn id="73" presetID="42" presetClass="path" presetSubtype="0" accel="50000" decel="50000" fill="hold" grpId="2" nodeType="withEffect">
                                  <p:stCondLst>
                                    <p:cond delay="0"/>
                                  </p:stCondLst>
                                  <p:childTnLst>
                                    <p:animMotion origin="layout" path="M 8.33333E-7 -1.85185E-6 L -0.47969 -0.00787 " pathEditMode="relative" rAng="0" ptsTypes="AA">
                                      <p:cBhvr>
                                        <p:cTn id="74" dur="2000" fill="hold"/>
                                        <p:tgtEl>
                                          <p:spTgt spid="14"/>
                                        </p:tgtEl>
                                        <p:attrNameLst>
                                          <p:attrName>ppt_x</p:attrName>
                                          <p:attrName>ppt_y</p:attrName>
                                        </p:attrNameLst>
                                      </p:cBhvr>
                                      <p:rCtr x="-23993" y="-394"/>
                                    </p:animMotion>
                                  </p:childTnLst>
                                </p:cTn>
                              </p:par>
                              <p:par>
                                <p:cTn id="75" presetID="42" presetClass="path" presetSubtype="0" accel="50000" decel="50000" fill="hold" grpId="2" nodeType="withEffect">
                                  <p:stCondLst>
                                    <p:cond delay="0"/>
                                  </p:stCondLst>
                                  <p:childTnLst>
                                    <p:animMotion origin="layout" path="M 3.61111E-6 -3.7037E-7 L 0.14375 0.08542 " pathEditMode="relative" rAng="0" ptsTypes="AA">
                                      <p:cBhvr>
                                        <p:cTn id="76" dur="2000" fill="hold"/>
                                        <p:tgtEl>
                                          <p:spTgt spid="15"/>
                                        </p:tgtEl>
                                        <p:attrNameLst>
                                          <p:attrName>ppt_x</p:attrName>
                                          <p:attrName>ppt_y</p:attrName>
                                        </p:attrNameLst>
                                      </p:cBhvr>
                                      <p:rCtr x="7187" y="4259"/>
                                    </p:animMotion>
                                  </p:childTnLst>
                                </p:cTn>
                              </p:par>
                              <p:par>
                                <p:cTn id="77" presetID="42" presetClass="path" presetSubtype="0" accel="50000" decel="50000" fill="hold" grpId="2" nodeType="withEffect">
                                  <p:stCondLst>
                                    <p:cond delay="0"/>
                                  </p:stCondLst>
                                  <p:childTnLst>
                                    <p:animMotion origin="layout" path="M 1.94444E-6 -3.7037E-7 L -0.2217 -0.66111 " pathEditMode="relative" rAng="0" ptsTypes="AA">
                                      <p:cBhvr>
                                        <p:cTn id="78" dur="2000" fill="hold"/>
                                        <p:tgtEl>
                                          <p:spTgt spid="16"/>
                                        </p:tgtEl>
                                        <p:attrNameLst>
                                          <p:attrName>ppt_x</p:attrName>
                                          <p:attrName>ppt_y</p:attrName>
                                        </p:attrNameLst>
                                      </p:cBhvr>
                                      <p:rCtr x="-11094" y="-33056"/>
                                    </p:animMotion>
                                  </p:childTnLst>
                                </p:cTn>
                              </p:par>
                              <p:par>
                                <p:cTn id="79" presetID="42" presetClass="path" presetSubtype="0" accel="50000" decel="50000" fill="hold" grpId="2" nodeType="withEffect">
                                  <p:stCondLst>
                                    <p:cond delay="0"/>
                                  </p:stCondLst>
                                  <p:childTnLst>
                                    <p:animMotion origin="layout" path="M -5.55556E-7 -1.85185E-6 L -0.68628 -0.00879 " pathEditMode="relative" rAng="0" ptsTypes="AA">
                                      <p:cBhvr>
                                        <p:cTn id="80" dur="2000" fill="hold"/>
                                        <p:tgtEl>
                                          <p:spTgt spid="17"/>
                                        </p:tgtEl>
                                        <p:attrNameLst>
                                          <p:attrName>ppt_x</p:attrName>
                                          <p:attrName>ppt_y</p:attrName>
                                        </p:attrNameLst>
                                      </p:cBhvr>
                                      <p:rCtr x="-34323" y="-440"/>
                                    </p:animMotion>
                                  </p:childTnLst>
                                </p:cTn>
                              </p:par>
                              <p:par>
                                <p:cTn id="81" presetID="42" presetClass="path" presetSubtype="0" accel="50000" decel="50000" fill="hold" grpId="2" nodeType="withEffect">
                                  <p:stCondLst>
                                    <p:cond delay="0"/>
                                  </p:stCondLst>
                                  <p:childTnLst>
                                    <p:animMotion origin="layout" path="M 1.11111E-6 -1.85185E-6 L 0.11649 -0.10185 " pathEditMode="relative" rAng="0" ptsTypes="AA">
                                      <p:cBhvr>
                                        <p:cTn id="82" dur="2000" fill="hold"/>
                                        <p:tgtEl>
                                          <p:spTgt spid="18"/>
                                        </p:tgtEl>
                                        <p:attrNameLst>
                                          <p:attrName>ppt_x</p:attrName>
                                          <p:attrName>ppt_y</p:attrName>
                                        </p:attrNameLst>
                                      </p:cBhvr>
                                      <p:rCtr x="5816" y="-5093"/>
                                    </p:animMotion>
                                  </p:childTnLst>
                                </p:cTn>
                              </p:par>
                              <p:par>
                                <p:cTn id="83" presetID="42" presetClass="path" presetSubtype="0" accel="50000" decel="50000" fill="hold" grpId="2" nodeType="withEffect">
                                  <p:stCondLst>
                                    <p:cond delay="0"/>
                                  </p:stCondLst>
                                  <p:childTnLst>
                                    <p:animMotion origin="layout" path="M 5.55556E-7 -3.7037E-7 L -0.31563 0.08519 " pathEditMode="relative" rAng="0" ptsTypes="AA">
                                      <p:cBhvr>
                                        <p:cTn id="84" dur="2000" fill="hold"/>
                                        <p:tgtEl>
                                          <p:spTgt spid="19"/>
                                        </p:tgtEl>
                                        <p:attrNameLst>
                                          <p:attrName>ppt_x</p:attrName>
                                          <p:attrName>ppt_y</p:attrName>
                                        </p:attrNameLst>
                                      </p:cBhvr>
                                      <p:rCtr x="-15781" y="4259"/>
                                    </p:animMotion>
                                  </p:childTnLst>
                                </p:cTn>
                              </p:par>
                              <p:par>
                                <p:cTn id="85" presetID="10" presetClass="exit" presetSubtype="0" fill="hold" grpId="1" nodeType="withEffect">
                                  <p:stCondLst>
                                    <p:cond delay="0"/>
                                  </p:stCondLst>
                                  <p:childTnLst>
                                    <p:animEffect transition="out" filter="fade">
                                      <p:cBhvr>
                                        <p:cTn id="86" dur="1250"/>
                                        <p:tgtEl>
                                          <p:spTgt spid="3074"/>
                                        </p:tgtEl>
                                      </p:cBhvr>
                                    </p:animEffect>
                                    <p:set>
                                      <p:cBhvr>
                                        <p:cTn id="87" dur="1" fill="hold">
                                          <p:stCondLst>
                                            <p:cond delay="1249"/>
                                          </p:stCondLst>
                                        </p:cTn>
                                        <p:tgtEl>
                                          <p:spTgt spid="307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250"/>
                                        <p:tgtEl>
                                          <p:spTgt spid="6"/>
                                        </p:tgtEl>
                                      </p:cBhvr>
                                    </p:animEffect>
                                  </p:childTnLst>
                                </p:cTn>
                              </p:par>
                              <p:par>
                                <p:cTn id="98" presetID="10" presetClass="exit" presetSubtype="0" fill="hold" grpId="1" nodeType="withEffect">
                                  <p:stCondLst>
                                    <p:cond delay="0"/>
                                  </p:stCondLst>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9"/>
                                        </p:tgtEl>
                                      </p:cBhvr>
                                    </p:animEffect>
                                    <p:set>
                                      <p:cBhvr>
                                        <p:cTn id="106" dur="1" fill="hold">
                                          <p:stCondLst>
                                            <p:cond delay="499"/>
                                          </p:stCondLst>
                                        </p:cTn>
                                        <p:tgtEl>
                                          <p:spTgt spid="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2"/>
                                        </p:tgtEl>
                                      </p:cBhvr>
                                    </p:animEffect>
                                    <p:set>
                                      <p:cBhvr>
                                        <p:cTn id="115" dur="1" fill="hold">
                                          <p:stCondLst>
                                            <p:cond delay="499"/>
                                          </p:stCondLst>
                                        </p:cTn>
                                        <p:tgtEl>
                                          <p:spTgt spid="1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7"/>
                                        </p:tgtEl>
                                      </p:cBhvr>
                                    </p:animEffect>
                                    <p:set>
                                      <p:cBhvr>
                                        <p:cTn id="130" dur="1" fill="hold">
                                          <p:stCondLst>
                                            <p:cond delay="499"/>
                                          </p:stCondLst>
                                        </p:cTn>
                                        <p:tgtEl>
                                          <p:spTgt spid="17"/>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8"/>
                                        </p:tgtEl>
                                      </p:cBhvr>
                                    </p:animEffect>
                                    <p:set>
                                      <p:cBhvr>
                                        <p:cTn id="133" dur="1" fill="hold">
                                          <p:stCondLst>
                                            <p:cond delay="499"/>
                                          </p:stCondLst>
                                        </p:cTn>
                                        <p:tgtEl>
                                          <p:spTgt spid="1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grpId="0" nodeType="clickEffect">
                                  <p:stCondLst>
                                    <p:cond delay="0"/>
                                  </p:stCondLst>
                                  <p:childTnLst>
                                    <p:set>
                                      <p:cBhvr>
                                        <p:cTn id="140" dur="1" fill="hold">
                                          <p:stCondLst>
                                            <p:cond delay="0"/>
                                          </p:stCondLst>
                                        </p:cTn>
                                        <p:tgtEl>
                                          <p:spTgt spid="20"/>
                                        </p:tgtEl>
                                        <p:attrNameLst>
                                          <p:attrName>style.visibility</p:attrName>
                                        </p:attrNameLst>
                                      </p:cBhvr>
                                      <p:to>
                                        <p:strVal val="visible"/>
                                      </p:to>
                                    </p:set>
                                    <p:anim calcmode="lin" valueType="num">
                                      <p:cBhvr>
                                        <p:cTn id="141" dur="10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142" dur="10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143" dur="10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14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9" presetClass="entr" presetSubtype="0" accel="100000" fill="hold" grpId="0" nodeType="clickEffect">
                                  <p:stCondLst>
                                    <p:cond delay="0"/>
                                  </p:stCondLst>
                                  <p:childTnLst>
                                    <p:set>
                                      <p:cBhvr>
                                        <p:cTn id="148" dur="1" fill="hold">
                                          <p:stCondLst>
                                            <p:cond delay="0"/>
                                          </p:stCondLst>
                                        </p:cTn>
                                        <p:tgtEl>
                                          <p:spTgt spid="21"/>
                                        </p:tgtEl>
                                        <p:attrNameLst>
                                          <p:attrName>style.visibility</p:attrName>
                                        </p:attrNameLst>
                                      </p:cBhvr>
                                      <p:to>
                                        <p:strVal val="visible"/>
                                      </p:to>
                                    </p:set>
                                    <p:anim calcmode="lin" valueType="num">
                                      <p:cBhvr>
                                        <p:cTn id="149" dur="10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150" dur="10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151" dur="10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15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9" presetClass="entr" presetSubtype="0" accel="100000" fill="hold" grpId="0" nodeType="clickEffect">
                                  <p:stCondLst>
                                    <p:cond delay="0"/>
                                  </p:stCondLst>
                                  <p:childTnLst>
                                    <p:set>
                                      <p:cBhvr>
                                        <p:cTn id="156" dur="1" fill="hold">
                                          <p:stCondLst>
                                            <p:cond delay="0"/>
                                          </p:stCondLst>
                                        </p:cTn>
                                        <p:tgtEl>
                                          <p:spTgt spid="22"/>
                                        </p:tgtEl>
                                        <p:attrNameLst>
                                          <p:attrName>style.visibility</p:attrName>
                                        </p:attrNameLst>
                                      </p:cBhvr>
                                      <p:to>
                                        <p:strVal val="visible"/>
                                      </p:to>
                                    </p:set>
                                    <p:anim calcmode="lin" valueType="num">
                                      <p:cBhvr>
                                        <p:cTn id="157"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158"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159"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6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39" presetClass="entr" presetSubtype="0" accel="100000" fill="hold" grpId="0" nodeType="clickEffect">
                                  <p:stCondLst>
                                    <p:cond delay="0"/>
                                  </p:stCondLst>
                                  <p:childTnLst>
                                    <p:set>
                                      <p:cBhvr>
                                        <p:cTn id="164" dur="1" fill="hold">
                                          <p:stCondLst>
                                            <p:cond delay="0"/>
                                          </p:stCondLst>
                                        </p:cTn>
                                        <p:tgtEl>
                                          <p:spTgt spid="23"/>
                                        </p:tgtEl>
                                        <p:attrNameLst>
                                          <p:attrName>style.visibility</p:attrName>
                                        </p:attrNameLst>
                                      </p:cBhvr>
                                      <p:to>
                                        <p:strVal val="visible"/>
                                      </p:to>
                                    </p:set>
                                    <p:anim calcmode="lin" valueType="num">
                                      <p:cBhvr>
                                        <p:cTn id="165" dur="1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66" dur="1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67" dur="1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6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1" grpId="0"/>
      <p:bldP spid="22" grpId="0"/>
      <p:bldP spid="2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C4D2C6-3C95-4963-B397-1AF1D76CA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F007E6C8-F166-454D-995A-2DF90915FD33}"/>
              </a:ext>
            </a:extLst>
          </p:cNvPr>
          <p:cNvSpPr txBox="1">
            <a:spLocks/>
          </p:cNvSpPr>
          <p:nvPr/>
        </p:nvSpPr>
        <p:spPr>
          <a:xfrm>
            <a:off x="4167265" y="3450511"/>
            <a:ext cx="41672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3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church of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one who rules his own house well, having his children in submission with all reverence    (for if a man does not know how  to rule his own house, how will he take care of the church of God?); not a novice, lest being puffed up with pride he fall into the same condemnation as the devil.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3:4-6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1BE9D35-C4BA-4260-A7D2-8D54A502B4EE}"/>
              </a:ext>
            </a:extLst>
          </p:cNvPr>
          <p:cNvSpPr txBox="1">
            <a:spLocks noChangeArrowheads="1"/>
          </p:cNvSpPr>
          <p:nvPr/>
        </p:nvSpPr>
        <p:spPr bwMode="auto">
          <a:xfrm>
            <a:off x="4237451" y="3386138"/>
            <a:ext cx="4032355" cy="75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3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church of God?</a:t>
            </a:r>
            <a:endParaRPr kumimoji="0" lang="en-US" altLang="en-US" sz="43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9">
            <a:extLst>
              <a:ext uri="{FF2B5EF4-FFF2-40B4-BE49-F238E27FC236}">
                <a16:creationId xmlns:a16="http://schemas.microsoft.com/office/drawing/2014/main" id="{88695395-B733-4E84-B669-5F693B322F24}"/>
              </a:ext>
            </a:extLst>
          </p:cNvPr>
          <p:cNvSpPr>
            <a:spLocks noChangeArrowheads="1"/>
          </p:cNvSpPr>
          <p:nvPr/>
        </p:nvSpPr>
        <p:spPr bwMode="auto">
          <a:xfrm>
            <a:off x="6525170" y="3406373"/>
            <a:ext cx="1449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3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God</a:t>
            </a:r>
            <a:endParaRPr kumimoji="0" lang="en-US" sz="43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pic>
        <p:nvPicPr>
          <p:cNvPr id="9" name="Picture 16">
            <a:extLst>
              <a:ext uri="{FF2B5EF4-FFF2-40B4-BE49-F238E27FC236}">
                <a16:creationId xmlns:a16="http://schemas.microsoft.com/office/drawing/2014/main" id="{8C3E98C0-9356-4C0B-9908-3F7BB6AE25D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ounded Rectangle 14">
            <a:extLst>
              <a:ext uri="{FF2B5EF4-FFF2-40B4-BE49-F238E27FC236}">
                <a16:creationId xmlns:a16="http://schemas.microsoft.com/office/drawing/2014/main" id="{C2384853-773B-4BB0-ADD2-BD91E7AD60A6}"/>
              </a:ext>
            </a:extLst>
          </p:cNvPr>
          <p:cNvSpPr/>
          <p:nvPr/>
        </p:nvSpPr>
        <p:spPr>
          <a:xfrm>
            <a:off x="2014151" y="4707924"/>
            <a:ext cx="1433384" cy="790833"/>
          </a:xfrm>
          <a:prstGeom prst="roundRect">
            <a:avLst/>
          </a:prstGeom>
          <a:blipFill>
            <a:blip r:embed="rId5"/>
            <a:stretch>
              <a:fillRect/>
            </a:stretch>
          </a:blipFill>
          <a:ln w="25400" cap="flat" cmpd="sng" algn="ctr">
            <a:noFill/>
            <a:prstDash val="solid"/>
          </a:ln>
          <a:effectLst>
            <a:softEdge rad="11862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5">
            <a:extLst>
              <a:ext uri="{FF2B5EF4-FFF2-40B4-BE49-F238E27FC236}">
                <a16:creationId xmlns:a16="http://schemas.microsoft.com/office/drawing/2014/main" id="{CA56F7C3-EDEC-4B87-8E96-C4E664A477E1}"/>
              </a:ext>
            </a:extLst>
          </p:cNvPr>
          <p:cNvSpPr/>
          <p:nvPr/>
        </p:nvSpPr>
        <p:spPr>
          <a:xfrm>
            <a:off x="1297459" y="5338119"/>
            <a:ext cx="6339017" cy="815546"/>
          </a:xfrm>
          <a:prstGeom prst="roundRect">
            <a:avLst/>
          </a:prstGeom>
          <a:blipFill>
            <a:blip r:embed="rId6"/>
            <a:stretch>
              <a:fillRect/>
            </a:stretch>
          </a:blipFill>
          <a:ln w="25400" cap="flat" cmpd="sng" algn="ctr">
            <a:noFill/>
            <a:prstDash val="solid"/>
          </a:ln>
          <a:effectLst>
            <a:softEdge rad="12233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6752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0" presetClass="entr" presetSubtype="0" fill="hold" grpId="0" nodeType="withEffect">
                                  <p:stCondLst>
                                    <p:cond delay="250"/>
                                  </p:stCondLst>
                                  <p:iterate type="lt">
                                    <p:tmPct val="10000"/>
                                  </p:iterate>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stCondLst>
                                            <p:cond delay="0"/>
                                          </p:stCondLst>
                                        </p:cTn>
                                        <p:tgtEl>
                                          <p:spTgt spid="8"/>
                                        </p:tgtEl>
                                      </p:cBhvr>
                                    </p:animEffect>
                                    <p:anim to="" calcmode="lin" valueType="num">
                                      <p:cBhvr>
                                        <p:cTn id="2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3" fill="hold">
                            <p:stCondLst>
                              <p:cond delay="85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6" grpId="0"/>
      <p:bldP spid="8" grpId="0"/>
      <p:bldP spid="8" grpId="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EEB1B-FA3C-4859-B5BB-E9FBA0D51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69D9A2B6-58FF-440D-9EAA-08E25FDBF4E2}"/>
              </a:ext>
            </a:extLst>
          </p:cNvPr>
          <p:cNvSpPr txBox="1">
            <a:spLocks/>
          </p:cNvSpPr>
          <p:nvPr/>
        </p:nvSpPr>
        <p:spPr>
          <a:xfrm>
            <a:off x="1529855" y="2121782"/>
            <a:ext cx="68950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endure sound doctrine</a:t>
            </a:r>
          </a:p>
        </p:txBody>
      </p:sp>
      <p:sp>
        <p:nvSpPr>
          <p:cNvPr id="7" name="Title 1">
            <a:extLst>
              <a:ext uri="{FF2B5EF4-FFF2-40B4-BE49-F238E27FC236}">
                <a16:creationId xmlns:a16="http://schemas.microsoft.com/office/drawing/2014/main" id="{BCC5630C-92BF-4C40-A095-71E9CC99B92F}"/>
              </a:ext>
            </a:extLst>
          </p:cNvPr>
          <p:cNvSpPr txBox="1">
            <a:spLocks/>
          </p:cNvSpPr>
          <p:nvPr/>
        </p:nvSpPr>
        <p:spPr>
          <a:xfrm>
            <a:off x="4624863" y="4126239"/>
            <a:ext cx="40233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 themselves</a:t>
            </a:r>
          </a:p>
        </p:txBody>
      </p:sp>
      <p:sp>
        <p:nvSpPr>
          <p:cNvPr id="3074" name="Rectangle 2"/>
          <p:cNvSpPr>
            <a:spLocks noGrp="1" noChangeArrowheads="1"/>
          </p:cNvSpPr>
          <p:nvPr>
            <p:ph type="title"/>
          </p:nvPr>
        </p:nvSpPr>
        <p:spPr>
          <a:xfrm>
            <a:off x="381000" y="1318419"/>
            <a:ext cx="8382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52400">
                    <a:schemeClr val="tx1">
                      <a:alpha val="80000"/>
                    </a:schemeClr>
                  </a:glow>
                  <a:outerShdw blurRad="50800" algn="tl" rotWithShape="0">
                    <a:srgbClr val="000000"/>
                  </a:outerShdw>
                </a:effectLst>
                <a:latin typeface="Calibri" panose="020F0502020204030204" pitchFamily="34" charset="0"/>
              </a:rPr>
              <a:t>For the time will come when they will not endure sound doctrine, but according to their own desires, because they have itching ears, they will heap up for themselves teachers; </a:t>
            </a:r>
            <a:r>
              <a:rPr lang="en-US" altLang="en-US" sz="3200" b="1" dirty="0">
                <a:ln w="17780" cmpd="sng">
                  <a:solidFill>
                    <a:srgbClr val="FFFFFF"/>
                  </a:solidFill>
                  <a:prstDash val="solid"/>
                  <a:miter lim="800000"/>
                </a:ln>
                <a:solidFill>
                  <a:srgbClr val="0066FF"/>
                </a:solidFill>
                <a:effectLst>
                  <a:glow rad="152400">
                    <a:schemeClr val="tx1">
                      <a:alpha val="80000"/>
                    </a:schemeClr>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52400">
                    <a:schemeClr val="tx1">
                      <a:alpha val="80000"/>
                    </a:schemeClr>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52400">
                    <a:schemeClr val="tx1">
                      <a:alpha val="80000"/>
                    </a:schemeClr>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52400">
                    <a:schemeClr val="tx1">
                      <a:alpha val="80000"/>
                    </a:schemeClr>
                  </a:glow>
                  <a:outerShdw blurRad="50800" algn="tl" rotWithShape="0">
                    <a:srgbClr val="000000"/>
                  </a:outerShdw>
                </a:effectLst>
                <a:latin typeface="Calibri" panose="020F0502020204030204" pitchFamily="34" charset="0"/>
              </a:rPr>
              <a:t> Timothy 4:3</a:t>
            </a:r>
          </a:p>
        </p:txBody>
      </p:sp>
      <p:sp>
        <p:nvSpPr>
          <p:cNvPr id="9" name="Rectangle 2">
            <a:extLst>
              <a:ext uri="{FF2B5EF4-FFF2-40B4-BE49-F238E27FC236}">
                <a16:creationId xmlns:a16="http://schemas.microsoft.com/office/drawing/2014/main" id="{6F08777E-61A0-4D99-98D4-BAD4042664FE}"/>
              </a:ext>
            </a:extLst>
          </p:cNvPr>
          <p:cNvSpPr txBox="1">
            <a:spLocks noChangeArrowheads="1"/>
          </p:cNvSpPr>
          <p:nvPr/>
        </p:nvSpPr>
        <p:spPr bwMode="auto">
          <a:xfrm>
            <a:off x="1669064" y="2055019"/>
            <a:ext cx="6619184" cy="73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endure sound doctrine</a:t>
            </a:r>
            <a:endParaRPr kumimoji="0" lang="en-US" altLang="en-US" sz="44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Title 1">
            <a:extLst>
              <a:ext uri="{FF2B5EF4-FFF2-40B4-BE49-F238E27FC236}">
                <a16:creationId xmlns:a16="http://schemas.microsoft.com/office/drawing/2014/main" id="{A3087F3B-9BF9-4E31-9EC9-E8CC7FC5DC0A}"/>
              </a:ext>
            </a:extLst>
          </p:cNvPr>
          <p:cNvSpPr txBox="1">
            <a:spLocks/>
          </p:cNvSpPr>
          <p:nvPr/>
        </p:nvSpPr>
        <p:spPr>
          <a:xfrm>
            <a:off x="2725585" y="1915297"/>
            <a:ext cx="1834059" cy="1149177"/>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spc="50" dirty="0">
                <a:ln w="11430">
                  <a:solidFill>
                    <a:srgbClr val="00FFFF"/>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88900">
                    <a:schemeClr val="tx1"/>
                  </a:glow>
                  <a:outerShdw blurRad="76200" dist="50800" dir="5400000" algn="tl" rotWithShape="0">
                    <a:srgbClr val="000000">
                      <a:alpha val="65000"/>
                    </a:srgbClr>
                  </a:outerShdw>
                </a:effectLst>
                <a:latin typeface="Calibri" panose="020F0502020204030204" pitchFamily="34" charset="0"/>
                <a:ea typeface="+mn-ea"/>
                <a:cs typeface="+mn-cs"/>
              </a:rPr>
              <a:t>apply</a:t>
            </a:r>
          </a:p>
        </p:txBody>
      </p:sp>
      <p:sp>
        <p:nvSpPr>
          <p:cNvPr id="11" name="Rectangle 2">
            <a:extLst>
              <a:ext uri="{FF2B5EF4-FFF2-40B4-BE49-F238E27FC236}">
                <a16:creationId xmlns:a16="http://schemas.microsoft.com/office/drawing/2014/main" id="{173A8FEF-EF89-49E5-935E-339579B16C00}"/>
              </a:ext>
            </a:extLst>
          </p:cNvPr>
          <p:cNvSpPr txBox="1">
            <a:spLocks noChangeArrowheads="1"/>
          </p:cNvSpPr>
          <p:nvPr/>
        </p:nvSpPr>
        <p:spPr bwMode="auto">
          <a:xfrm>
            <a:off x="4649628" y="4048125"/>
            <a:ext cx="3981338" cy="77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themselves</a:t>
            </a:r>
            <a:endParaRPr kumimoji="0" lang="en-US" altLang="en-US" sz="44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25315787"/>
      </p:ext>
    </p:extLst>
  </p:cSld>
  <p:clrMapOvr>
    <a:masterClrMapping/>
  </p:clrMapOvr>
  <mc:AlternateContent xmlns:mc="http://schemas.openxmlformats.org/markup-compatibility/2006" xmlns:p14="http://schemas.microsoft.com/office/powerpoint/2010/main">
    <mc:Choice Requires="p14">
      <p:transition spd="slow" p14:dur="2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8" presetClass="emph" presetSubtype="0" fill="hold" grpId="1" nodeType="withEffect">
                                  <p:stCondLst>
                                    <p:cond delay="0"/>
                                  </p:stCondLst>
                                  <p:childTnLst>
                                    <p:set>
                                      <p:cBhvr override="childStyle">
                                        <p:cTn id="17" dur="500" fill="hold"/>
                                        <p:tgtEl>
                                          <p:spTgt spid="8"/>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stCondLst>
                                            <p:cond delay="0"/>
                                          </p:stCondLst>
                                        </p:cTn>
                                        <p:tgtEl>
                                          <p:spTgt spid="10"/>
                                        </p:tgtEl>
                                      </p:cBhvr>
                                    </p:animEffect>
                                    <p:anim to="" calcmode="lin" valueType="num">
                                      <p:cBhvr>
                                        <p:cTn id="2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8" presetClass="emph" presetSubtype="0" fill="hold" grpId="1" nodeType="withEffect">
                                  <p:stCondLst>
                                    <p:cond delay="0"/>
                                  </p:stCondLst>
                                  <p:childTnLst>
                                    <p:set>
                                      <p:cBhvr override="childStyle">
                                        <p:cTn id="34" dur="500" fill="hold"/>
                                        <p:tgtEl>
                                          <p:spTgt spid="7"/>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P spid="3074"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AC8859-7460-4756-9033-268DEA90F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Title 1">
            <a:extLst>
              <a:ext uri="{FF2B5EF4-FFF2-40B4-BE49-F238E27FC236}">
                <a16:creationId xmlns:a16="http://schemas.microsoft.com/office/drawing/2014/main" id="{E1FEA859-BCA4-4497-8CBA-5C5246DE6FA2}"/>
              </a:ext>
            </a:extLst>
          </p:cNvPr>
          <p:cNvSpPr txBox="1">
            <a:spLocks/>
          </p:cNvSpPr>
          <p:nvPr/>
        </p:nvSpPr>
        <p:spPr>
          <a:xfrm>
            <a:off x="3556254" y="2816753"/>
            <a:ext cx="499045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men of corrupt minds</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 is proud, knowing nothing, but is obsessed with disputes and arguments over words, from which come envy, strife, reviling, evil suspicions, useless </a:t>
            </a:r>
            <a:r>
              <a:rPr lang="en-US" altLang="en-US" sz="40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wranglings</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men of corrupt minds and destitute of the truth, who suppose that godliness is a means of gain. From such withdraw yourself. Now godliness with contentment is great gain.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6:4-6</a:t>
            </a:r>
          </a:p>
        </p:txBody>
      </p:sp>
      <p:sp>
        <p:nvSpPr>
          <p:cNvPr id="4" name="Rectangle 2">
            <a:extLst>
              <a:ext uri="{FF2B5EF4-FFF2-40B4-BE49-F238E27FC236}">
                <a16:creationId xmlns:a16="http://schemas.microsoft.com/office/drawing/2014/main" id="{297F5C21-F281-4A72-A909-5CA26F145BE0}"/>
              </a:ext>
            </a:extLst>
          </p:cNvPr>
          <p:cNvSpPr txBox="1">
            <a:spLocks noChangeArrowheads="1"/>
          </p:cNvSpPr>
          <p:nvPr/>
        </p:nvSpPr>
        <p:spPr bwMode="auto">
          <a:xfrm>
            <a:off x="436418" y="317428"/>
            <a:ext cx="83820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men of corrupt minds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obsessed with disputes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arguments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envy</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strife</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reviling</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evil suspicions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useless </a:t>
            </a:r>
            <a:r>
              <a:rPr lang="en-US" altLang="en-US" sz="4000"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wranglings</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destitute of the truth</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suppose godliness is a means of gain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BF4C233E-E6B9-445C-86B4-2FAFB67ADBAF}"/>
              </a:ext>
            </a:extLst>
          </p:cNvPr>
          <p:cNvSpPr/>
          <p:nvPr/>
        </p:nvSpPr>
        <p:spPr>
          <a:xfrm rot="5400000">
            <a:off x="2552600" y="112500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8D2383EF-8C9E-402C-BBA1-93DC6B0EFAF0}"/>
              </a:ext>
            </a:extLst>
          </p:cNvPr>
          <p:cNvSpPr/>
          <p:nvPr/>
        </p:nvSpPr>
        <p:spPr>
          <a:xfrm rot="5400000">
            <a:off x="5420491" y="1734602"/>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2">
            <a:extLst>
              <a:ext uri="{FF2B5EF4-FFF2-40B4-BE49-F238E27FC236}">
                <a16:creationId xmlns:a16="http://schemas.microsoft.com/office/drawing/2014/main" id="{1E334D4B-EFE5-4BD6-8D08-4C11D6FE83EA}"/>
              </a:ext>
            </a:extLst>
          </p:cNvPr>
          <p:cNvSpPr txBox="1">
            <a:spLocks noChangeArrowheads="1"/>
          </p:cNvSpPr>
          <p:nvPr/>
        </p:nvSpPr>
        <p:spPr bwMode="auto">
          <a:xfrm>
            <a:off x="3509168" y="2721585"/>
            <a:ext cx="5086928" cy="80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men of corrupt minds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7FE7777-0002-4830-8518-8D7DB7F86FCB}"/>
              </a:ext>
            </a:extLst>
          </p:cNvPr>
          <p:cNvSpPr txBox="1">
            <a:spLocks noChangeArrowheads="1"/>
          </p:cNvSpPr>
          <p:nvPr/>
        </p:nvSpPr>
        <p:spPr bwMode="auto">
          <a:xfrm>
            <a:off x="232350" y="897731"/>
            <a:ext cx="5377873" cy="79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obsessed with disputes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3C1D86B-6C61-43DA-BAA2-1D3559661A22}"/>
              </a:ext>
            </a:extLst>
          </p:cNvPr>
          <p:cNvSpPr txBox="1">
            <a:spLocks noChangeArrowheads="1"/>
          </p:cNvSpPr>
          <p:nvPr/>
        </p:nvSpPr>
        <p:spPr bwMode="auto">
          <a:xfrm>
            <a:off x="6253378" y="912018"/>
            <a:ext cx="257391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arguments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3EEBA4E-15FA-45BF-B778-2EE85D830D92}"/>
              </a:ext>
            </a:extLst>
          </p:cNvPr>
          <p:cNvSpPr txBox="1">
            <a:spLocks noChangeArrowheads="1"/>
          </p:cNvSpPr>
          <p:nvPr/>
        </p:nvSpPr>
        <p:spPr bwMode="auto">
          <a:xfrm>
            <a:off x="6948488" y="1509714"/>
            <a:ext cx="1516567" cy="78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envy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7B03C42-BF59-4D69-B717-AC396299718B}"/>
              </a:ext>
            </a:extLst>
          </p:cNvPr>
          <p:cNvSpPr txBox="1">
            <a:spLocks noChangeArrowheads="1"/>
          </p:cNvSpPr>
          <p:nvPr/>
        </p:nvSpPr>
        <p:spPr bwMode="auto">
          <a:xfrm>
            <a:off x="385618" y="2143125"/>
            <a:ext cx="1517001" cy="74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C350C01-5838-470B-8119-5DA68404E906}"/>
              </a:ext>
            </a:extLst>
          </p:cNvPr>
          <p:cNvSpPr txBox="1">
            <a:spLocks noChangeArrowheads="1"/>
          </p:cNvSpPr>
          <p:nvPr/>
        </p:nvSpPr>
        <p:spPr bwMode="auto">
          <a:xfrm>
            <a:off x="1706996" y="2130602"/>
            <a:ext cx="2038928" cy="76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reviling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F15C6FD-392F-4196-963A-8A842C7FCE76}"/>
              </a:ext>
            </a:extLst>
          </p:cNvPr>
          <p:cNvSpPr txBox="1">
            <a:spLocks noChangeArrowheads="1"/>
          </p:cNvSpPr>
          <p:nvPr/>
        </p:nvSpPr>
        <p:spPr bwMode="auto">
          <a:xfrm>
            <a:off x="3429288" y="2116746"/>
            <a:ext cx="3687618" cy="7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suspicions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2A3EF8D-0584-40E1-AA83-ECAC6AF1A95C}"/>
              </a:ext>
            </a:extLst>
          </p:cNvPr>
          <p:cNvSpPr txBox="1">
            <a:spLocks noChangeArrowheads="1"/>
          </p:cNvSpPr>
          <p:nvPr/>
        </p:nvSpPr>
        <p:spPr bwMode="auto">
          <a:xfrm>
            <a:off x="6774872" y="2130602"/>
            <a:ext cx="2030991" cy="769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useless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657B8F3-B4C3-424E-8863-31FBC27E8946}"/>
              </a:ext>
            </a:extLst>
          </p:cNvPr>
          <p:cNvSpPr txBox="1">
            <a:spLocks noChangeArrowheads="1"/>
          </p:cNvSpPr>
          <p:nvPr/>
        </p:nvSpPr>
        <p:spPr bwMode="auto">
          <a:xfrm>
            <a:off x="490970" y="2735872"/>
            <a:ext cx="29189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wranglings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3A90457-60B7-434A-8591-FD99B25BEF62}"/>
              </a:ext>
            </a:extLst>
          </p:cNvPr>
          <p:cNvSpPr txBox="1">
            <a:spLocks noChangeArrowheads="1"/>
          </p:cNvSpPr>
          <p:nvPr/>
        </p:nvSpPr>
        <p:spPr bwMode="auto">
          <a:xfrm>
            <a:off x="1981200" y="3349801"/>
            <a:ext cx="4932218" cy="77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destitute of the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547E035-025A-4175-830A-6C387E8CC2E1}"/>
              </a:ext>
            </a:extLst>
          </p:cNvPr>
          <p:cNvSpPr txBox="1">
            <a:spLocks noChangeArrowheads="1"/>
          </p:cNvSpPr>
          <p:nvPr/>
        </p:nvSpPr>
        <p:spPr bwMode="auto">
          <a:xfrm>
            <a:off x="505547" y="3959402"/>
            <a:ext cx="2190029" cy="77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suppose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530E63C5-79C9-4ED7-908D-8543BEA6FEF1}"/>
              </a:ext>
            </a:extLst>
          </p:cNvPr>
          <p:cNvSpPr txBox="1">
            <a:spLocks noChangeArrowheads="1"/>
          </p:cNvSpPr>
          <p:nvPr/>
        </p:nvSpPr>
        <p:spPr bwMode="auto">
          <a:xfrm>
            <a:off x="3272125" y="3952876"/>
            <a:ext cx="5461000" cy="78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godliness is a means of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3B74E119-D040-4B94-B904-7590D06140A4}"/>
              </a:ext>
            </a:extLst>
          </p:cNvPr>
          <p:cNvSpPr txBox="1">
            <a:spLocks noChangeArrowheads="1"/>
          </p:cNvSpPr>
          <p:nvPr/>
        </p:nvSpPr>
        <p:spPr bwMode="auto">
          <a:xfrm>
            <a:off x="627856" y="4569001"/>
            <a:ext cx="1346200" cy="77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10BF61D2-8F73-4ACC-85A6-8FFF72945499}"/>
              </a:ext>
            </a:extLst>
          </p:cNvPr>
          <p:cNvSpPr txBox="1">
            <a:spLocks noChangeArrowheads="1"/>
          </p:cNvSpPr>
          <p:nvPr/>
        </p:nvSpPr>
        <p:spPr bwMode="auto">
          <a:xfrm>
            <a:off x="3463265" y="2736229"/>
            <a:ext cx="5176435" cy="77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men of corrupt minds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CDEE5B8E-AF5E-4169-969D-648B720F8B4C}"/>
              </a:ext>
            </a:extLst>
          </p:cNvPr>
          <p:cNvSpPr txBox="1">
            <a:spLocks noChangeArrowheads="1"/>
          </p:cNvSpPr>
          <p:nvPr/>
        </p:nvSpPr>
        <p:spPr bwMode="auto">
          <a:xfrm>
            <a:off x="5183553" y="2719754"/>
            <a:ext cx="2436446" cy="143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defensive attitude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7C1BE7F0-7AA5-4FD0-96FC-BB4D458328C4}"/>
              </a:ext>
            </a:extLst>
          </p:cNvPr>
          <p:cNvSpPr txBox="1">
            <a:spLocks noChangeArrowheads="1"/>
          </p:cNvSpPr>
          <p:nvPr/>
        </p:nvSpPr>
        <p:spPr bwMode="auto">
          <a:xfrm>
            <a:off x="381000" y="289719"/>
            <a:ext cx="83820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he is proud, knowing nothing, but is obsessed with disputes and arguments over words, from which come envy, strife, reviling, evil suspicions, useless </a:t>
            </a:r>
            <a:r>
              <a:rPr lang="en-US" altLang="en-US" sz="4000" b="1" kern="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wranglings</a:t>
            </a: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of men of corrupt minds and destitute of the truth, who suppose that godliness is a means of gain. From such withdraw yourself. </a:t>
            </a:r>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Now godliness with contentment is great gain</a:t>
            </a: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Timothy 6:4-6</a:t>
            </a:r>
          </a:p>
        </p:txBody>
      </p:sp>
      <p:pic>
        <p:nvPicPr>
          <p:cNvPr id="27" name="SpotlightShape1_rendered">
            <a:extLst>
              <a:ext uri="{FF2B5EF4-FFF2-40B4-BE49-F238E27FC236}">
                <a16:creationId xmlns:a16="http://schemas.microsoft.com/office/drawing/2014/main" id="{301E8BAC-B998-4755-83C7-30DF93B025D5}"/>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53632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52" presetClass="entr" presetSubtype="0" fill="hold" grpId="0" nodeType="withEffect">
                                  <p:stCondLst>
                                    <p:cond delay="400"/>
                                  </p:stCondLst>
                                  <p:childTnLst>
                                    <p:set>
                                      <p:cBhvr>
                                        <p:cTn id="9" dur="1" fill="hold">
                                          <p:stCondLst>
                                            <p:cond delay="0"/>
                                          </p:stCondLst>
                                        </p:cTn>
                                        <p:tgtEl>
                                          <p:spTgt spid="3074"/>
                                        </p:tgtEl>
                                        <p:attrNameLst>
                                          <p:attrName>style.visibility</p:attrName>
                                        </p:attrNameLst>
                                      </p:cBhvr>
                                      <p:to>
                                        <p:strVal val="visible"/>
                                      </p:to>
                                    </p:set>
                                    <p:animScale>
                                      <p:cBhvr>
                                        <p:cTn id="10"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3074"/>
                                        </p:tgtEl>
                                        <p:attrNameLst>
                                          <p:attrName>ppt_x</p:attrName>
                                          <p:attrName>ppt_y</p:attrName>
                                        </p:attrNameLst>
                                      </p:cBhvr>
                                    </p:animMotion>
                                    <p:animEffect transition="in" filter="fade">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40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18" presetClass="emph" presetSubtype="0" fill="hold" grpId="1" nodeType="withEffect">
                                  <p:stCondLst>
                                    <p:cond delay="400"/>
                                  </p:stCondLst>
                                  <p:childTnLst>
                                    <p:set>
                                      <p:cBhvr override="childStyle">
                                        <p:cTn id="27" dur="500" fill="hold"/>
                                        <p:tgtEl>
                                          <p:spTgt spid="20"/>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10" presetClass="exit" presetSubtype="0" fill="hold"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5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5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50"/>
                                        <p:tgtEl>
                                          <p:spTgt spid="1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50"/>
                                        <p:tgtEl>
                                          <p:spTgt spid="1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25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250"/>
                                        <p:tgtEl>
                                          <p:spTgt spid="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25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250"/>
                                        <p:tgtEl>
                                          <p:spTgt spid="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250"/>
                                        <p:tgtEl>
                                          <p:spTgt spid="19"/>
                                        </p:tgtEl>
                                      </p:cBhvr>
                                    </p:animEffect>
                                  </p:childTnLst>
                                </p:cTn>
                              </p:par>
                              <p:par>
                                <p:cTn id="78" presetID="42" presetClass="path" presetSubtype="0" accel="50000" decel="50000" fill="hold" grpId="2" nodeType="withEffect">
                                  <p:stCondLst>
                                    <p:cond delay="0"/>
                                  </p:stCondLst>
                                  <p:childTnLst>
                                    <p:animMotion origin="layout" path="M 4.44444E-6 4.44444E-6 L -0.35452 -0.35139 " pathEditMode="relative" rAng="0" ptsTypes="AA">
                                      <p:cBhvr>
                                        <p:cTn id="79" dur="2000" fill="hold"/>
                                        <p:tgtEl>
                                          <p:spTgt spid="7"/>
                                        </p:tgtEl>
                                        <p:attrNameLst>
                                          <p:attrName>ppt_x</p:attrName>
                                          <p:attrName>ppt_y</p:attrName>
                                        </p:attrNameLst>
                                      </p:cBhvr>
                                      <p:rCtr x="-17726" y="-17569"/>
                                    </p:animMotion>
                                  </p:childTnLst>
                                </p:cTn>
                              </p:par>
                              <p:par>
                                <p:cTn id="80" presetID="42" presetClass="path" presetSubtype="0" accel="50000" decel="50000" fill="hold" grpId="2" nodeType="withEffect">
                                  <p:stCondLst>
                                    <p:cond delay="0"/>
                                  </p:stCondLst>
                                  <p:childTnLst>
                                    <p:animMotion origin="layout" path="M -4.44444E-6 2.59259E-6 L 0.28108 0.0044 " pathEditMode="relative" rAng="0" ptsTypes="AA">
                                      <p:cBhvr>
                                        <p:cTn id="81" dur="2000" fill="hold"/>
                                        <p:tgtEl>
                                          <p:spTgt spid="8"/>
                                        </p:tgtEl>
                                        <p:attrNameLst>
                                          <p:attrName>ppt_x</p:attrName>
                                          <p:attrName>ppt_y</p:attrName>
                                        </p:attrNameLst>
                                      </p:cBhvr>
                                      <p:rCtr x="14045" y="208"/>
                                    </p:animMotion>
                                  </p:childTnLst>
                                </p:cTn>
                              </p:par>
                              <p:par>
                                <p:cTn id="82" presetID="42" presetClass="path" presetSubtype="0" accel="50000" decel="50000" fill="hold" grpId="2" nodeType="withEffect">
                                  <p:stCondLst>
                                    <p:cond delay="0"/>
                                  </p:stCondLst>
                                  <p:childTnLst>
                                    <p:animMotion origin="layout" path="M 8.33333E-7 -3.7037E-7 L -0.05451 0.09259 " pathEditMode="relative" rAng="0" ptsTypes="AA">
                                      <p:cBhvr>
                                        <p:cTn id="83" dur="2000" fill="hold"/>
                                        <p:tgtEl>
                                          <p:spTgt spid="9"/>
                                        </p:tgtEl>
                                        <p:attrNameLst>
                                          <p:attrName>ppt_x</p:attrName>
                                          <p:attrName>ppt_y</p:attrName>
                                        </p:attrNameLst>
                                      </p:cBhvr>
                                      <p:rCtr x="-2726" y="4630"/>
                                    </p:animMotion>
                                  </p:childTnLst>
                                </p:cTn>
                              </p:par>
                              <p:par>
                                <p:cTn id="84" presetID="42" presetClass="path" presetSubtype="0" accel="50000" decel="50000" fill="hold" grpId="2" nodeType="withEffect">
                                  <p:stCondLst>
                                    <p:cond delay="0"/>
                                  </p:stCondLst>
                                  <p:childTnLst>
                                    <p:animMotion origin="layout" path="M 1.66667E-6 3.7037E-6 L -0.68333 0.09305 " pathEditMode="relative" rAng="0" ptsTypes="AA">
                                      <p:cBhvr>
                                        <p:cTn id="85" dur="2000" fill="hold"/>
                                        <p:tgtEl>
                                          <p:spTgt spid="10"/>
                                        </p:tgtEl>
                                        <p:attrNameLst>
                                          <p:attrName>ppt_x</p:attrName>
                                          <p:attrName>ppt_y</p:attrName>
                                        </p:attrNameLst>
                                      </p:cBhvr>
                                      <p:rCtr x="-34167" y="4653"/>
                                    </p:animMotion>
                                  </p:childTnLst>
                                </p:cTn>
                              </p:par>
                              <p:par>
                                <p:cTn id="86" presetID="42" presetClass="path" presetSubtype="0" accel="50000" decel="50000" fill="hold" grpId="2" nodeType="withEffect">
                                  <p:stCondLst>
                                    <p:cond delay="0"/>
                                  </p:stCondLst>
                                  <p:childTnLst>
                                    <p:animMotion origin="layout" path="M -3.61111E-6 4.81481E-6 L 0.03889 0.09282 " pathEditMode="relative" rAng="0" ptsTypes="AA">
                                      <p:cBhvr>
                                        <p:cTn id="87" dur="2000" fill="hold"/>
                                        <p:tgtEl>
                                          <p:spTgt spid="11"/>
                                        </p:tgtEl>
                                        <p:attrNameLst>
                                          <p:attrName>ppt_x</p:attrName>
                                          <p:attrName>ppt_y</p:attrName>
                                        </p:attrNameLst>
                                      </p:cBhvr>
                                      <p:rCtr x="1944" y="4630"/>
                                    </p:animMotion>
                                  </p:childTnLst>
                                </p:cTn>
                              </p:par>
                              <p:par>
                                <p:cTn id="88" presetID="42" presetClass="path" presetSubtype="0" accel="50000" decel="50000" fill="hold" grpId="2" nodeType="withEffect">
                                  <p:stCondLst>
                                    <p:cond delay="0"/>
                                  </p:stCondLst>
                                  <p:childTnLst>
                                    <p:animMotion origin="layout" path="M -2.77778E-7 4.81481E-6 L -0.10885 0.18194 " pathEditMode="relative" rAng="0" ptsTypes="AA">
                                      <p:cBhvr>
                                        <p:cTn id="89" dur="2000" fill="hold"/>
                                        <p:tgtEl>
                                          <p:spTgt spid="12"/>
                                        </p:tgtEl>
                                        <p:attrNameLst>
                                          <p:attrName>ppt_x</p:attrName>
                                          <p:attrName>ppt_y</p:attrName>
                                        </p:attrNameLst>
                                      </p:cBhvr>
                                      <p:rCtr x="-5451" y="9097"/>
                                    </p:animMotion>
                                  </p:childTnLst>
                                </p:cTn>
                              </p:par>
                              <p:par>
                                <p:cTn id="90" presetID="42" presetClass="path" presetSubtype="0" accel="50000" decel="50000" fill="hold" grpId="2" nodeType="withEffect">
                                  <p:stCondLst>
                                    <p:cond delay="0"/>
                                  </p:stCondLst>
                                  <p:childTnLst>
                                    <p:animMotion origin="layout" path="M -2.5E-6 4.81481E-6 L -0.30729 0.27106 " pathEditMode="relative" rAng="0" ptsTypes="AA">
                                      <p:cBhvr>
                                        <p:cTn id="91" dur="2000" fill="hold"/>
                                        <p:tgtEl>
                                          <p:spTgt spid="13"/>
                                        </p:tgtEl>
                                        <p:attrNameLst>
                                          <p:attrName>ppt_x</p:attrName>
                                          <p:attrName>ppt_y</p:attrName>
                                        </p:attrNameLst>
                                      </p:cBhvr>
                                      <p:rCtr x="-15365" y="13542"/>
                                    </p:animMotion>
                                  </p:childTnLst>
                                </p:cTn>
                              </p:par>
                              <p:par>
                                <p:cTn id="92" presetID="42" presetClass="path" presetSubtype="0" accel="50000" decel="50000" fill="hold" grpId="2" nodeType="withEffect">
                                  <p:stCondLst>
                                    <p:cond delay="0"/>
                                  </p:stCondLst>
                                  <p:childTnLst>
                                    <p:animMotion origin="layout" path="M 2.77778E-7 3.33333E-6 L -0.66476 0.35949 " pathEditMode="relative" rAng="0" ptsTypes="AA">
                                      <p:cBhvr>
                                        <p:cTn id="93" dur="2000" fill="hold"/>
                                        <p:tgtEl>
                                          <p:spTgt spid="14"/>
                                        </p:tgtEl>
                                        <p:attrNameLst>
                                          <p:attrName>ppt_x</p:attrName>
                                          <p:attrName>ppt_y</p:attrName>
                                        </p:attrNameLst>
                                      </p:cBhvr>
                                      <p:rCtr x="-33247" y="17963"/>
                                    </p:animMotion>
                                  </p:childTnLst>
                                </p:cTn>
                              </p:par>
                              <p:par>
                                <p:cTn id="94" presetID="42" presetClass="path" presetSubtype="0" accel="50000" decel="50000" fill="hold" grpId="2" nodeType="withEffect">
                                  <p:stCondLst>
                                    <p:cond delay="0"/>
                                  </p:stCondLst>
                                  <p:childTnLst>
                                    <p:animMotion origin="layout" path="M -4.44444E-6 4.44444E-6 L 0.19462 0.2706 " pathEditMode="relative" rAng="0" ptsTypes="AA">
                                      <p:cBhvr>
                                        <p:cTn id="95" dur="2000" fill="hold"/>
                                        <p:tgtEl>
                                          <p:spTgt spid="15"/>
                                        </p:tgtEl>
                                        <p:attrNameLst>
                                          <p:attrName>ppt_x</p:attrName>
                                          <p:attrName>ppt_y</p:attrName>
                                        </p:attrNameLst>
                                      </p:cBhvr>
                                      <p:rCtr x="9722" y="13519"/>
                                    </p:animMotion>
                                  </p:childTnLst>
                                </p:cTn>
                              </p:par>
                              <p:par>
                                <p:cTn id="96" presetID="42" presetClass="path" presetSubtype="0" accel="50000" decel="50000" fill="hold" grpId="2" nodeType="withEffect">
                                  <p:stCondLst>
                                    <p:cond delay="0"/>
                                  </p:stCondLst>
                                  <p:childTnLst>
                                    <p:animMotion origin="layout" path="M -4.72222E-6 4.07407E-6 L -0.13784 0.27083 " pathEditMode="relative" rAng="0" ptsTypes="AA">
                                      <p:cBhvr>
                                        <p:cTn id="97" dur="2000" fill="hold"/>
                                        <p:tgtEl>
                                          <p:spTgt spid="16"/>
                                        </p:tgtEl>
                                        <p:attrNameLst>
                                          <p:attrName>ppt_x</p:attrName>
                                          <p:attrName>ppt_y</p:attrName>
                                        </p:attrNameLst>
                                      </p:cBhvr>
                                      <p:rCtr x="-6892" y="13542"/>
                                    </p:animMotion>
                                  </p:childTnLst>
                                </p:cTn>
                              </p:par>
                              <p:par>
                                <p:cTn id="98" presetID="42" presetClass="path" presetSubtype="0" accel="50000" decel="50000" fill="hold" grpId="2" nodeType="withEffect">
                                  <p:stCondLst>
                                    <p:cond delay="0"/>
                                  </p:stCondLst>
                                  <p:childTnLst>
                                    <p:animMotion origin="layout" path="M 0 3.7037E-6 L 0.02413 0.27014 " pathEditMode="relative" rAng="0" ptsTypes="AA">
                                      <p:cBhvr>
                                        <p:cTn id="99" dur="2000" fill="hold"/>
                                        <p:tgtEl>
                                          <p:spTgt spid="17"/>
                                        </p:tgtEl>
                                        <p:attrNameLst>
                                          <p:attrName>ppt_x</p:attrName>
                                          <p:attrName>ppt_y</p:attrName>
                                        </p:attrNameLst>
                                      </p:cBhvr>
                                      <p:rCtr x="1198" y="13495"/>
                                    </p:animMotion>
                                  </p:childTnLst>
                                </p:cTn>
                              </p:par>
                              <p:par>
                                <p:cTn id="100" presetID="42" presetClass="path" presetSubtype="0" accel="50000" decel="50000" fill="hold" grpId="2" nodeType="withEffect">
                                  <p:stCondLst>
                                    <p:cond delay="0"/>
                                  </p:stCondLst>
                                  <p:childTnLst>
                                    <p:animMotion origin="layout" path="M -3.61111E-6 -4.81481E-6 L -0.08385 0.27061 " pathEditMode="relative" rAng="0" ptsTypes="AA">
                                      <p:cBhvr>
                                        <p:cTn id="101" dur="2000" fill="hold"/>
                                        <p:tgtEl>
                                          <p:spTgt spid="18"/>
                                        </p:tgtEl>
                                        <p:attrNameLst>
                                          <p:attrName>ppt_x</p:attrName>
                                          <p:attrName>ppt_y</p:attrName>
                                        </p:attrNameLst>
                                      </p:cBhvr>
                                      <p:rCtr x="-4201" y="13519"/>
                                    </p:animMotion>
                                  </p:childTnLst>
                                </p:cTn>
                              </p:par>
                              <p:par>
                                <p:cTn id="102" presetID="42" presetClass="path" presetSubtype="0" accel="50000" decel="50000" fill="hold" grpId="2" nodeType="withEffect">
                                  <p:stCondLst>
                                    <p:cond delay="0"/>
                                  </p:stCondLst>
                                  <p:childTnLst>
                                    <p:animMotion origin="layout" path="M 2.5E-6 -3.7037E-6 L 0.75625 0.18149 " pathEditMode="relative" rAng="0" ptsTypes="AA">
                                      <p:cBhvr>
                                        <p:cTn id="103" dur="2000" fill="hold"/>
                                        <p:tgtEl>
                                          <p:spTgt spid="19"/>
                                        </p:tgtEl>
                                        <p:attrNameLst>
                                          <p:attrName>ppt_x</p:attrName>
                                          <p:attrName>ppt_y</p:attrName>
                                        </p:attrNameLst>
                                      </p:cBhvr>
                                      <p:rCtr x="37813" y="9074"/>
                                    </p:animMotion>
                                  </p:childTnLst>
                                </p:cTn>
                              </p:par>
                              <p:par>
                                <p:cTn id="104" presetID="10" presetClass="exit" presetSubtype="0" fill="hold" grpId="1" nodeType="withEffect">
                                  <p:stCondLst>
                                    <p:cond delay="0"/>
                                  </p:stCondLst>
                                  <p:childTnLst>
                                    <p:animEffect transition="out" filter="fade">
                                      <p:cBhvr>
                                        <p:cTn id="105" dur="1250"/>
                                        <p:tgtEl>
                                          <p:spTgt spid="3074"/>
                                        </p:tgtEl>
                                      </p:cBhvr>
                                    </p:animEffect>
                                    <p:set>
                                      <p:cBhvr>
                                        <p:cTn id="106" dur="1" fill="hold">
                                          <p:stCondLst>
                                            <p:cond delay="1249"/>
                                          </p:stCondLst>
                                        </p:cTn>
                                        <p:tgtEl>
                                          <p:spTgt spid="3074"/>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1"/>
                                        </p:tgtEl>
                                      </p:cBhvr>
                                    </p:animEffect>
                                    <p:set>
                                      <p:cBhvr>
                                        <p:cTn id="112" dur="1" fill="hold">
                                          <p:stCondLst>
                                            <p:cond delay="499"/>
                                          </p:stCondLst>
                                        </p:cTn>
                                        <p:tgtEl>
                                          <p:spTgt spid="21"/>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250"/>
                                        <p:tgtEl>
                                          <p:spTgt spid="4"/>
                                        </p:tgtEl>
                                      </p:cBhvr>
                                    </p:animEffect>
                                  </p:childTnLst>
                                </p:cTn>
                              </p:par>
                              <p:par>
                                <p:cTn id="117" presetID="10" presetClass="exit" presetSubtype="0" fill="hold" grpId="1" nodeType="withEffect">
                                  <p:stCondLst>
                                    <p:cond delay="0"/>
                                  </p:stCondLst>
                                  <p:childTnLst>
                                    <p:animEffect transition="out" filter="fade">
                                      <p:cBhvr>
                                        <p:cTn id="118" dur="500"/>
                                        <p:tgtEl>
                                          <p:spTgt spid="7"/>
                                        </p:tgtEl>
                                      </p:cBhvr>
                                    </p:animEffect>
                                    <p:set>
                                      <p:cBhvr>
                                        <p:cTn id="119" dur="1" fill="hold">
                                          <p:stCondLst>
                                            <p:cond delay="499"/>
                                          </p:stCondLst>
                                        </p:cTn>
                                        <p:tgtEl>
                                          <p:spTgt spid="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9"/>
                                        </p:tgtEl>
                                      </p:cBhvr>
                                    </p:animEffect>
                                    <p:set>
                                      <p:cBhvr>
                                        <p:cTn id="125" dur="1" fill="hold">
                                          <p:stCondLst>
                                            <p:cond delay="499"/>
                                          </p:stCondLst>
                                        </p:cTn>
                                        <p:tgtEl>
                                          <p:spTgt spid="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2"/>
                                        </p:tgtEl>
                                      </p:cBhvr>
                                    </p:animEffect>
                                    <p:set>
                                      <p:cBhvr>
                                        <p:cTn id="134" dur="1" fill="hold">
                                          <p:stCondLst>
                                            <p:cond delay="499"/>
                                          </p:stCondLst>
                                        </p:cTn>
                                        <p:tgtEl>
                                          <p:spTgt spid="1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3"/>
                                        </p:tgtEl>
                                      </p:cBhvr>
                                    </p:animEffect>
                                    <p:set>
                                      <p:cBhvr>
                                        <p:cTn id="137" dur="1" fill="hold">
                                          <p:stCondLst>
                                            <p:cond delay="499"/>
                                          </p:stCondLst>
                                        </p:cTn>
                                        <p:tgtEl>
                                          <p:spTgt spid="1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4"/>
                                        </p:tgtEl>
                                      </p:cBhvr>
                                    </p:animEffect>
                                    <p:set>
                                      <p:cBhvr>
                                        <p:cTn id="140" dur="1" fill="hold">
                                          <p:stCondLst>
                                            <p:cond delay="499"/>
                                          </p:stCondLst>
                                        </p:cTn>
                                        <p:tgtEl>
                                          <p:spTgt spid="1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5"/>
                                        </p:tgtEl>
                                      </p:cBhvr>
                                    </p:animEffect>
                                    <p:set>
                                      <p:cBhvr>
                                        <p:cTn id="143" dur="1" fill="hold">
                                          <p:stCondLst>
                                            <p:cond delay="499"/>
                                          </p:stCondLst>
                                        </p:cTn>
                                        <p:tgtEl>
                                          <p:spTgt spid="1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17"/>
                                        </p:tgtEl>
                                      </p:cBhvr>
                                    </p:animEffect>
                                    <p:set>
                                      <p:cBhvr>
                                        <p:cTn id="149" dur="1" fill="hold">
                                          <p:stCondLst>
                                            <p:cond delay="499"/>
                                          </p:stCondLst>
                                        </p:cTn>
                                        <p:tgtEl>
                                          <p:spTgt spid="17"/>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8"/>
                                        </p:tgtEl>
                                      </p:cBhvr>
                                    </p:animEffect>
                                    <p:set>
                                      <p:cBhvr>
                                        <p:cTn id="152" dur="1" fill="hold">
                                          <p:stCondLst>
                                            <p:cond delay="499"/>
                                          </p:stCondLst>
                                        </p:cTn>
                                        <p:tgtEl>
                                          <p:spTgt spid="18"/>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9"/>
                                        </p:tgtEl>
                                      </p:cBhvr>
                                    </p:animEffect>
                                    <p:set>
                                      <p:cBhvr>
                                        <p:cTn id="155" dur="1" fill="hold">
                                          <p:stCondLst>
                                            <p:cond delay="499"/>
                                          </p:stCondLst>
                                        </p:cTn>
                                        <p:tgtEl>
                                          <p:spTgt spid="19"/>
                                        </p:tgtEl>
                                        <p:attrNameLst>
                                          <p:attrName>style.visibility</p:attrName>
                                        </p:attrNameLst>
                                      </p:cBhvr>
                                      <p:to>
                                        <p:strVal val="hidden"/>
                                      </p:to>
                                    </p:set>
                                  </p:childTnLst>
                                </p:cTn>
                              </p:par>
                              <p:par>
                                <p:cTn id="156" presetID="22" presetClass="entr" presetSubtype="8" fill="hold" grpId="0" nodeType="withEffect">
                                  <p:stCondLst>
                                    <p:cond delay="250"/>
                                  </p:stCondLst>
                                  <p:childTnLst>
                                    <p:set>
                                      <p:cBhvr>
                                        <p:cTn id="157" dur="1" fill="hold">
                                          <p:stCondLst>
                                            <p:cond delay="0"/>
                                          </p:stCondLst>
                                        </p:cTn>
                                        <p:tgtEl>
                                          <p:spTgt spid="5"/>
                                        </p:tgtEl>
                                        <p:attrNameLst>
                                          <p:attrName>style.visibility</p:attrName>
                                        </p:attrNameLst>
                                      </p:cBhvr>
                                      <p:to>
                                        <p:strVal val="visible"/>
                                      </p:to>
                                    </p:set>
                                    <p:animEffect transition="in" filter="wipe(left)">
                                      <p:cBhvr>
                                        <p:cTn id="158" dur="500"/>
                                        <p:tgtEl>
                                          <p:spTgt spid="5"/>
                                        </p:tgtEl>
                                      </p:cBhvr>
                                    </p:animEffect>
                                  </p:childTnLst>
                                </p:cTn>
                              </p:par>
                              <p:par>
                                <p:cTn id="159" presetID="22" presetClass="entr" presetSubtype="8" fill="hold" grpId="0" nodeType="withEffect">
                                  <p:stCondLst>
                                    <p:cond delay="500"/>
                                  </p:stCondLst>
                                  <p:childTnLst>
                                    <p:set>
                                      <p:cBhvr>
                                        <p:cTn id="160" dur="1" fill="hold">
                                          <p:stCondLst>
                                            <p:cond delay="0"/>
                                          </p:stCondLst>
                                        </p:cTn>
                                        <p:tgtEl>
                                          <p:spTgt spid="6"/>
                                        </p:tgtEl>
                                        <p:attrNameLst>
                                          <p:attrName>style.visibility</p:attrName>
                                        </p:attrNameLst>
                                      </p:cBhvr>
                                      <p:to>
                                        <p:strVal val="visible"/>
                                      </p:to>
                                    </p:set>
                                    <p:animEffect transition="in" filter="wipe(left)">
                                      <p:cBhvr>
                                        <p:cTn id="161" dur="500"/>
                                        <p:tgtEl>
                                          <p:spTgt spid="6"/>
                                        </p:tgtEl>
                                      </p:cBhvr>
                                    </p:animEffect>
                                  </p:childTnLst>
                                </p:cTn>
                              </p:par>
                            </p:childTnLst>
                          </p:cTn>
                        </p:par>
                      </p:childTnLst>
                    </p:cTn>
                  </p:par>
                  <p:par>
                    <p:cTn id="162" fill="hold">
                      <p:stCondLst>
                        <p:cond delay="indefinite"/>
                      </p:stCondLst>
                      <p:childTnLst>
                        <p:par>
                          <p:cTn id="163" fill="hold">
                            <p:stCondLst>
                              <p:cond delay="0"/>
                            </p:stCondLst>
                            <p:childTnLst>
                              <p:par>
                                <p:cTn id="164" presetID="47" presetClass="entr" presetSubtype="0" fill="hold" grpId="0" nodeType="clickEffect">
                                  <p:stCondLst>
                                    <p:cond delay="0"/>
                                  </p:stCondLst>
                                  <p:childTnLst>
                                    <p:set>
                                      <p:cBhvr>
                                        <p:cTn id="165" dur="1" fill="hold">
                                          <p:stCondLst>
                                            <p:cond delay="0"/>
                                          </p:stCondLst>
                                        </p:cTn>
                                        <p:tgtEl>
                                          <p:spTgt spid="22"/>
                                        </p:tgtEl>
                                        <p:attrNameLst>
                                          <p:attrName>style.visibility</p:attrName>
                                        </p:attrNameLst>
                                      </p:cBhvr>
                                      <p:to>
                                        <p:strVal val="visible"/>
                                      </p:to>
                                    </p:set>
                                    <p:animEffect transition="in" filter="fade">
                                      <p:cBhvr>
                                        <p:cTn id="166" dur="1000"/>
                                        <p:tgtEl>
                                          <p:spTgt spid="22"/>
                                        </p:tgtEl>
                                      </p:cBhvr>
                                    </p:animEffect>
                                    <p:anim calcmode="lin" valueType="num">
                                      <p:cBhvr>
                                        <p:cTn id="167" dur="1000" fill="hold"/>
                                        <p:tgtEl>
                                          <p:spTgt spid="22"/>
                                        </p:tgtEl>
                                        <p:attrNameLst>
                                          <p:attrName>ppt_x</p:attrName>
                                        </p:attrNameLst>
                                      </p:cBhvr>
                                      <p:tavLst>
                                        <p:tav tm="0">
                                          <p:val>
                                            <p:strVal val="#ppt_x"/>
                                          </p:val>
                                        </p:tav>
                                        <p:tav tm="100000">
                                          <p:val>
                                            <p:strVal val="#ppt_x"/>
                                          </p:val>
                                        </p:tav>
                                      </p:tavLst>
                                    </p:anim>
                                    <p:anim calcmode="lin" valueType="num">
                                      <p:cBhvr>
                                        <p:cTn id="168" dur="1000" fill="hold"/>
                                        <p:tgtEl>
                                          <p:spTgt spid="22"/>
                                        </p:tgtEl>
                                        <p:attrNameLst>
                                          <p:attrName>ppt_y</p:attrName>
                                        </p:attrNameLst>
                                      </p:cBhvr>
                                      <p:tavLst>
                                        <p:tav tm="0">
                                          <p:val>
                                            <p:strVal val="#ppt_y-.1"/>
                                          </p:val>
                                        </p:tav>
                                        <p:tav tm="100000">
                                          <p:val>
                                            <p:strVal val="#ppt_y"/>
                                          </p:val>
                                        </p:tav>
                                      </p:tavLst>
                                    </p:anim>
                                  </p:childTnLst>
                                </p:cTn>
                              </p:par>
                              <p:par>
                                <p:cTn id="169" presetID="17" presetClass="entr" presetSubtype="10" fill="hold" grpId="3" nodeType="withEffect">
                                  <p:stCondLst>
                                    <p:cond delay="0"/>
                                  </p:stCondLst>
                                  <p:childTnLst>
                                    <p:set>
                                      <p:cBhvr>
                                        <p:cTn id="170" dur="1" fill="hold">
                                          <p:stCondLst>
                                            <p:cond delay="0"/>
                                          </p:stCondLst>
                                        </p:cTn>
                                        <p:tgtEl>
                                          <p:spTgt spid="22"/>
                                        </p:tgtEl>
                                        <p:attrNameLst>
                                          <p:attrName>style.visibility</p:attrName>
                                        </p:attrNameLst>
                                      </p:cBhvr>
                                      <p:to>
                                        <p:strVal val="visible"/>
                                      </p:to>
                                    </p:set>
                                    <p:anim calcmode="lin" valueType="num">
                                      <p:cBhvr>
                                        <p:cTn id="171" dur="1000" fill="hold"/>
                                        <p:tgtEl>
                                          <p:spTgt spid="22"/>
                                        </p:tgtEl>
                                        <p:attrNameLst>
                                          <p:attrName>ppt_w</p:attrName>
                                        </p:attrNameLst>
                                      </p:cBhvr>
                                      <p:tavLst>
                                        <p:tav tm="0">
                                          <p:val>
                                            <p:fltVal val="0"/>
                                          </p:val>
                                        </p:tav>
                                        <p:tav tm="100000">
                                          <p:val>
                                            <p:strVal val="#ppt_w"/>
                                          </p:val>
                                        </p:tav>
                                      </p:tavLst>
                                    </p:anim>
                                    <p:anim calcmode="lin" valueType="num">
                                      <p:cBhvr>
                                        <p:cTn id="172" dur="1000" fill="hold"/>
                                        <p:tgtEl>
                                          <p:spTgt spid="22"/>
                                        </p:tgtEl>
                                        <p:attrNameLst>
                                          <p:attrName>ppt_h</p:attrName>
                                        </p:attrNameLst>
                                      </p:cBhvr>
                                      <p:tavLst>
                                        <p:tav tm="0">
                                          <p:val>
                                            <p:strVal val="#ppt_h"/>
                                          </p:val>
                                        </p:tav>
                                        <p:tav tm="100000">
                                          <p:val>
                                            <p:strVal val="#ppt_h"/>
                                          </p:val>
                                        </p:tav>
                                      </p:tavLst>
                                    </p:anim>
                                  </p:childTnLst>
                                </p:cTn>
                              </p:par>
                              <p:par>
                                <p:cTn id="173" presetID="42" presetClass="path" presetSubtype="0" accel="50000" decel="50000" fill="hold" grpId="2" nodeType="withEffect">
                                  <p:stCondLst>
                                    <p:cond delay="0"/>
                                  </p:stCondLst>
                                  <p:childTnLst>
                                    <p:animMotion origin="layout" path="M 0 -4.44444E-6 L -0.00122 -0.24421 " pathEditMode="relative" rAng="0" ptsTypes="AA">
                                      <p:cBhvr>
                                        <p:cTn id="174" dur="1000" spd="-100000" fill="hold"/>
                                        <p:tgtEl>
                                          <p:spTgt spid="22"/>
                                        </p:tgtEl>
                                        <p:attrNameLst>
                                          <p:attrName>ppt_x</p:attrName>
                                          <p:attrName>ppt_y</p:attrName>
                                        </p:attrNameLst>
                                      </p:cBhvr>
                                      <p:rCtr x="-69" y="-1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3074" grpId="0"/>
      <p:bldP spid="3074" grpId="1"/>
      <p:bldP spid="4" grpId="0"/>
      <p:bldP spid="5" grpId="0" animBg="1"/>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1" grpId="0"/>
      <p:bldP spid="21" grpId="1"/>
      <p:bldP spid="22" grpId="0"/>
      <p:bldP spid="22" grpId="2"/>
      <p:bldP spid="22" grpId="3"/>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5A952-B07F-4D77-B736-13F7AD9FE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Title 1">
            <a:extLst>
              <a:ext uri="{FF2B5EF4-FFF2-40B4-BE49-F238E27FC236}">
                <a16:creationId xmlns:a16="http://schemas.microsoft.com/office/drawing/2014/main" id="{355DF33D-70FB-47FA-9E24-173CFDF474DB}"/>
              </a:ext>
            </a:extLst>
          </p:cNvPr>
          <p:cNvSpPr txBox="1">
            <a:spLocks/>
          </p:cNvSpPr>
          <p:nvPr/>
        </p:nvSpPr>
        <p:spPr>
          <a:xfrm>
            <a:off x="4923297" y="4601486"/>
            <a:ext cx="288269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may be able</a:t>
            </a:r>
          </a:p>
        </p:txBody>
      </p:sp>
      <p:sp>
        <p:nvSpPr>
          <p:cNvPr id="24" name="Title 1">
            <a:extLst>
              <a:ext uri="{FF2B5EF4-FFF2-40B4-BE49-F238E27FC236}">
                <a16:creationId xmlns:a16="http://schemas.microsoft.com/office/drawing/2014/main" id="{5F7CD671-3C02-48AE-8AFF-E2512504C675}"/>
              </a:ext>
            </a:extLst>
          </p:cNvPr>
          <p:cNvSpPr txBox="1">
            <a:spLocks/>
          </p:cNvSpPr>
          <p:nvPr/>
        </p:nvSpPr>
        <p:spPr>
          <a:xfrm>
            <a:off x="2777039" y="4011813"/>
            <a:ext cx="41027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faithful word</a:t>
            </a:r>
          </a:p>
        </p:txBody>
      </p:sp>
      <p:sp>
        <p:nvSpPr>
          <p:cNvPr id="28" name="Title 1">
            <a:extLst>
              <a:ext uri="{FF2B5EF4-FFF2-40B4-BE49-F238E27FC236}">
                <a16:creationId xmlns:a16="http://schemas.microsoft.com/office/drawing/2014/main" id="{FB07E9F6-1927-4926-8949-9575A7DDEE6A}"/>
              </a:ext>
            </a:extLst>
          </p:cNvPr>
          <p:cNvSpPr txBox="1">
            <a:spLocks/>
          </p:cNvSpPr>
          <p:nvPr/>
        </p:nvSpPr>
        <p:spPr>
          <a:xfrm>
            <a:off x="5727031" y="5188778"/>
            <a:ext cx="26710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exhort and</a:t>
            </a:r>
          </a:p>
        </p:txBody>
      </p:sp>
      <p:sp>
        <p:nvSpPr>
          <p:cNvPr id="30" name="Title 1">
            <a:extLst>
              <a:ext uri="{FF2B5EF4-FFF2-40B4-BE49-F238E27FC236}">
                <a16:creationId xmlns:a16="http://schemas.microsoft.com/office/drawing/2014/main" id="{7C5B1482-34A0-425B-B485-B7DF672286AB}"/>
              </a:ext>
            </a:extLst>
          </p:cNvPr>
          <p:cNvSpPr txBox="1">
            <a:spLocks/>
          </p:cNvSpPr>
          <p:nvPr/>
        </p:nvSpPr>
        <p:spPr>
          <a:xfrm>
            <a:off x="127584" y="5792613"/>
            <a:ext cx="192016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convict</a:t>
            </a:r>
          </a:p>
        </p:txBody>
      </p:sp>
      <p:sp>
        <p:nvSpPr>
          <p:cNvPr id="3074" name="Rectangle 2"/>
          <p:cNvSpPr>
            <a:spLocks noGrp="1" noChangeArrowheads="1"/>
          </p:cNvSpPr>
          <p:nvPr>
            <p:ph type="title"/>
          </p:nvPr>
        </p:nvSpPr>
        <p:spPr>
          <a:xfrm>
            <a:off x="228600" y="251619"/>
            <a:ext cx="8686800" cy="63547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 bishop must be blameless,                as a steward of God, not self-willed,              not quick-tempered, not given to wine, not violent, not greedy for money, but hospitable, a lover of what is good, sober-minded, just, holy, self-controlled, holding fast the faithful word as he has been taught, that he may be able, by sound doctrine, both to exhort and convict those who contradict.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1:7-9 </a:t>
            </a:r>
          </a:p>
        </p:txBody>
      </p:sp>
      <p:sp>
        <p:nvSpPr>
          <p:cNvPr id="19" name="Title 1">
            <a:extLst>
              <a:ext uri="{FF2B5EF4-FFF2-40B4-BE49-F238E27FC236}">
                <a16:creationId xmlns:a16="http://schemas.microsoft.com/office/drawing/2014/main" id="{75589292-49F2-4261-9919-D981254ED182}"/>
              </a:ext>
            </a:extLst>
          </p:cNvPr>
          <p:cNvSpPr txBox="1">
            <a:spLocks/>
          </p:cNvSpPr>
          <p:nvPr/>
        </p:nvSpPr>
        <p:spPr>
          <a:xfrm>
            <a:off x="1692286" y="1037987"/>
            <a:ext cx="10734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20" name="Title 1">
            <a:extLst>
              <a:ext uri="{FF2B5EF4-FFF2-40B4-BE49-F238E27FC236}">
                <a16:creationId xmlns:a16="http://schemas.microsoft.com/office/drawing/2014/main" id="{B6CAED85-3256-4B26-B256-EB5BAE33D83A}"/>
              </a:ext>
            </a:extLst>
          </p:cNvPr>
          <p:cNvSpPr txBox="1">
            <a:spLocks/>
          </p:cNvSpPr>
          <p:nvPr/>
        </p:nvSpPr>
        <p:spPr>
          <a:xfrm>
            <a:off x="1697049" y="1635680"/>
            <a:ext cx="10734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21" name="Title 1">
            <a:extLst>
              <a:ext uri="{FF2B5EF4-FFF2-40B4-BE49-F238E27FC236}">
                <a16:creationId xmlns:a16="http://schemas.microsoft.com/office/drawing/2014/main" id="{03DDCD51-0A89-4E1F-AD3D-A033B733CF4F}"/>
              </a:ext>
            </a:extLst>
          </p:cNvPr>
          <p:cNvSpPr txBox="1">
            <a:spLocks/>
          </p:cNvSpPr>
          <p:nvPr/>
        </p:nvSpPr>
        <p:spPr>
          <a:xfrm>
            <a:off x="1692285" y="2229238"/>
            <a:ext cx="10734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22" name="Title 1">
            <a:extLst>
              <a:ext uri="{FF2B5EF4-FFF2-40B4-BE49-F238E27FC236}">
                <a16:creationId xmlns:a16="http://schemas.microsoft.com/office/drawing/2014/main" id="{C7FF4D84-658B-4585-A82C-5D25C22D4ED5}"/>
              </a:ext>
            </a:extLst>
          </p:cNvPr>
          <p:cNvSpPr txBox="1">
            <a:spLocks/>
          </p:cNvSpPr>
          <p:nvPr/>
        </p:nvSpPr>
        <p:spPr>
          <a:xfrm>
            <a:off x="1697048" y="2820414"/>
            <a:ext cx="10734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23" name="Title 1">
            <a:extLst>
              <a:ext uri="{FF2B5EF4-FFF2-40B4-BE49-F238E27FC236}">
                <a16:creationId xmlns:a16="http://schemas.microsoft.com/office/drawing/2014/main" id="{FD542D69-9F15-4A92-999B-A8E8AD31C959}"/>
              </a:ext>
            </a:extLst>
          </p:cNvPr>
          <p:cNvSpPr txBox="1">
            <a:spLocks/>
          </p:cNvSpPr>
          <p:nvPr/>
        </p:nvSpPr>
        <p:spPr>
          <a:xfrm>
            <a:off x="6031926" y="1636307"/>
            <a:ext cx="107347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a:t>
            </a:r>
          </a:p>
        </p:txBody>
      </p:sp>
      <p:sp>
        <p:nvSpPr>
          <p:cNvPr id="6" name="Rectangle 2">
            <a:extLst>
              <a:ext uri="{FF2B5EF4-FFF2-40B4-BE49-F238E27FC236}">
                <a16:creationId xmlns:a16="http://schemas.microsoft.com/office/drawing/2014/main" id="{F1D4E7F3-9439-4F1F-A8EA-3CC651D594E9}"/>
              </a:ext>
            </a:extLst>
          </p:cNvPr>
          <p:cNvSpPr txBox="1">
            <a:spLocks noChangeArrowheads="1"/>
          </p:cNvSpPr>
          <p:nvPr/>
        </p:nvSpPr>
        <p:spPr bwMode="auto">
          <a:xfrm>
            <a:off x="464127" y="182346"/>
            <a:ext cx="8181109" cy="635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steward of God:</a:t>
            </a:r>
          </a:p>
          <a:p>
            <a:pPr algn="l" eaLnBrk="1" hangingPunct="1"/>
            <a:endParaRPr lang="en-US" altLang="en-US" sz="105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tx1">
                    <a:lumMod val="65000"/>
                    <a:lumOff val="35000"/>
                  </a:schemeClr>
                </a:solidFill>
                <a:effectLst>
                  <a:glow rad="101600">
                    <a:schemeClr val="tx1"/>
                  </a:glow>
                  <a:outerShdw blurRad="50800" algn="tl" rotWithShape="0">
                    <a:srgbClr val="000000"/>
                  </a:outerShdw>
                </a:effectLst>
                <a:latin typeface="Calibri" panose="020F0502020204030204" pitchFamily="34" charset="0"/>
              </a:rPr>
              <a:t>●</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self-willed</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tx1">
                    <a:lumMod val="65000"/>
                    <a:lumOff val="35000"/>
                  </a:schemeClr>
                </a:solidFill>
                <a:effectLst>
                  <a:glow rad="101600">
                    <a:schemeClr val="tx1"/>
                  </a:glow>
                  <a:outerShdw blurRad="50800" algn="tl" rotWithShape="0">
                    <a:srgbClr val="000000"/>
                  </a:outerShdw>
                </a:effectLst>
                <a:latin typeface="Calibri" panose="020F0502020204030204" pitchFamily="34" charset="0"/>
              </a:rPr>
              <a:t>●</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quick-tempered, not violent</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tx1">
                    <a:lumMod val="65000"/>
                    <a:lumOff val="35000"/>
                  </a:schemeClr>
                </a:solidFill>
                <a:effectLst>
                  <a:glow rad="101600">
                    <a:schemeClr val="tx1"/>
                  </a:glow>
                  <a:outerShdw blurRad="50800" algn="tl" rotWithShape="0">
                    <a:srgbClr val="000000"/>
                  </a:outerShdw>
                </a:effectLst>
                <a:latin typeface="Calibri" panose="020F0502020204030204" pitchFamily="34" charset="0"/>
              </a:rPr>
              <a:t>●</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greedy for money</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tx1">
                    <a:lumMod val="65000"/>
                    <a:lumOff val="35000"/>
                  </a:schemeClr>
                </a:solidFill>
                <a:effectLst>
                  <a:glow rad="101600">
                    <a:schemeClr val="tx1"/>
                  </a:glow>
                  <a:outerShdw blurRad="50800" algn="tl" rotWithShape="0">
                    <a:srgbClr val="000000"/>
                  </a:outerShdw>
                </a:effectLst>
                <a:latin typeface="Calibri" panose="020F0502020204030204" pitchFamily="34" charset="0"/>
              </a:rPr>
              <a:t>●</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given to wine</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hospitable, just, holy</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lover of what is good</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sober-minded, self-controlled</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holding fast the faithful word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F8B58B2-B512-40D4-AE4B-FF34900FD83C}"/>
              </a:ext>
            </a:extLst>
          </p:cNvPr>
          <p:cNvSpPr txBox="1">
            <a:spLocks noChangeArrowheads="1"/>
          </p:cNvSpPr>
          <p:nvPr/>
        </p:nvSpPr>
        <p:spPr bwMode="auto">
          <a:xfrm>
            <a:off x="1620981" y="952965"/>
            <a:ext cx="34936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steward of God</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0EA80A9-0BCC-4C2F-B811-F9F3CECDF1F0}"/>
              </a:ext>
            </a:extLst>
          </p:cNvPr>
          <p:cNvSpPr txBox="1">
            <a:spLocks noChangeArrowheads="1"/>
          </p:cNvSpPr>
          <p:nvPr/>
        </p:nvSpPr>
        <p:spPr bwMode="auto">
          <a:xfrm>
            <a:off x="4976161" y="955347"/>
            <a:ext cx="33820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self-willed</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FFA3C3A-14B3-4888-9DAB-07F451C7B4EB}"/>
              </a:ext>
            </a:extLst>
          </p:cNvPr>
          <p:cNvSpPr txBox="1">
            <a:spLocks noChangeArrowheads="1"/>
          </p:cNvSpPr>
          <p:nvPr/>
        </p:nvSpPr>
        <p:spPr bwMode="auto">
          <a:xfrm>
            <a:off x="304801" y="1548711"/>
            <a:ext cx="4710544" cy="782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quick-tempered,</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73791B6-4F82-4FE2-93DD-1B6F649B8755}"/>
              </a:ext>
            </a:extLst>
          </p:cNvPr>
          <p:cNvSpPr txBox="1">
            <a:spLocks noChangeArrowheads="1"/>
          </p:cNvSpPr>
          <p:nvPr/>
        </p:nvSpPr>
        <p:spPr bwMode="auto">
          <a:xfrm>
            <a:off x="4572072" y="1557804"/>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given to wine</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774EB94-37FA-4164-805E-C0C92A573734}"/>
              </a:ext>
            </a:extLst>
          </p:cNvPr>
          <p:cNvSpPr txBox="1">
            <a:spLocks noChangeArrowheads="1"/>
          </p:cNvSpPr>
          <p:nvPr/>
        </p:nvSpPr>
        <p:spPr bwMode="auto">
          <a:xfrm>
            <a:off x="419966" y="2144024"/>
            <a:ext cx="26518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violent</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461D56D-6118-415B-A07B-5D1A4E1259EB}"/>
              </a:ext>
            </a:extLst>
          </p:cNvPr>
          <p:cNvSpPr txBox="1">
            <a:spLocks noChangeArrowheads="1"/>
          </p:cNvSpPr>
          <p:nvPr/>
        </p:nvSpPr>
        <p:spPr bwMode="auto">
          <a:xfrm>
            <a:off x="2897981" y="2144457"/>
            <a:ext cx="489065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greedy for money</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87058E5-28FE-4340-BB29-0DA95CB345EA}"/>
              </a:ext>
            </a:extLst>
          </p:cNvPr>
          <p:cNvSpPr txBox="1">
            <a:spLocks noChangeArrowheads="1"/>
          </p:cNvSpPr>
          <p:nvPr/>
        </p:nvSpPr>
        <p:spPr bwMode="auto">
          <a:xfrm>
            <a:off x="7703127" y="2144456"/>
            <a:ext cx="9582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but</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FCFCB60-5667-4C14-8169-C372A7823BDB}"/>
              </a:ext>
            </a:extLst>
          </p:cNvPr>
          <p:cNvSpPr txBox="1">
            <a:spLocks noChangeArrowheads="1"/>
          </p:cNvSpPr>
          <p:nvPr/>
        </p:nvSpPr>
        <p:spPr bwMode="auto">
          <a:xfrm>
            <a:off x="747055" y="2742150"/>
            <a:ext cx="27224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hospitable,</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019817E-3D24-4716-B482-EEA6A0CDA00C}"/>
              </a:ext>
            </a:extLst>
          </p:cNvPr>
          <p:cNvSpPr txBox="1">
            <a:spLocks noChangeArrowheads="1"/>
          </p:cNvSpPr>
          <p:nvPr/>
        </p:nvSpPr>
        <p:spPr bwMode="auto">
          <a:xfrm>
            <a:off x="3060410" y="2744531"/>
            <a:ext cx="53096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 lover of what is good</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5FCE0AE-72BB-4BEA-B231-B7A104A13975}"/>
              </a:ext>
            </a:extLst>
          </p:cNvPr>
          <p:cNvSpPr txBox="1">
            <a:spLocks noChangeArrowheads="1"/>
          </p:cNvSpPr>
          <p:nvPr/>
        </p:nvSpPr>
        <p:spPr bwMode="auto">
          <a:xfrm>
            <a:off x="118185" y="3343275"/>
            <a:ext cx="3548940" cy="76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sober-minded,</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6BFBC07-4EDC-472E-B32E-D991C083B07F}"/>
              </a:ext>
            </a:extLst>
          </p:cNvPr>
          <p:cNvSpPr txBox="1">
            <a:spLocks noChangeArrowheads="1"/>
          </p:cNvSpPr>
          <p:nvPr/>
        </p:nvSpPr>
        <p:spPr bwMode="auto">
          <a:xfrm>
            <a:off x="3226334" y="3338513"/>
            <a:ext cx="2450189" cy="77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just, holy</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9C9F974-3FD7-4C04-AB1D-EE336021DBC7}"/>
              </a:ext>
            </a:extLst>
          </p:cNvPr>
          <p:cNvSpPr txBox="1">
            <a:spLocks noChangeArrowheads="1"/>
          </p:cNvSpPr>
          <p:nvPr/>
        </p:nvSpPr>
        <p:spPr bwMode="auto">
          <a:xfrm>
            <a:off x="5458569" y="3343969"/>
            <a:ext cx="3349675" cy="75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self-controlled</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9B5859BB-4BC5-43FE-92D1-976AB926059F}"/>
              </a:ext>
            </a:extLst>
          </p:cNvPr>
          <p:cNvSpPr txBox="1">
            <a:spLocks noChangeArrowheads="1"/>
          </p:cNvSpPr>
          <p:nvPr/>
        </p:nvSpPr>
        <p:spPr bwMode="auto">
          <a:xfrm>
            <a:off x="196758" y="3937527"/>
            <a:ext cx="6749473" cy="76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holding fast the faithful word</a:t>
            </a:r>
            <a:endParaRPr lang="en-US" altLang="en-US" sz="39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B19FB378-90BA-44DA-93E8-E49C8F53B141}"/>
              </a:ext>
            </a:extLst>
          </p:cNvPr>
          <p:cNvSpPr txBox="1">
            <a:spLocks noChangeArrowheads="1"/>
          </p:cNvSpPr>
          <p:nvPr/>
        </p:nvSpPr>
        <p:spPr bwMode="auto">
          <a:xfrm>
            <a:off x="2865178" y="3946706"/>
            <a:ext cx="3946359" cy="7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faithful word</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83B32478-5405-41EE-9640-102F55823804}"/>
              </a:ext>
            </a:extLst>
          </p:cNvPr>
          <p:cNvSpPr txBox="1">
            <a:spLocks noChangeArrowheads="1"/>
          </p:cNvSpPr>
          <p:nvPr/>
        </p:nvSpPr>
        <p:spPr bwMode="auto">
          <a:xfrm>
            <a:off x="4757361" y="4543933"/>
            <a:ext cx="3221666" cy="744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may be able</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47D4CCE4-5582-484C-991B-79A68AF8C346}"/>
              </a:ext>
            </a:extLst>
          </p:cNvPr>
          <p:cNvSpPr txBox="1">
            <a:spLocks noChangeArrowheads="1"/>
          </p:cNvSpPr>
          <p:nvPr/>
        </p:nvSpPr>
        <p:spPr bwMode="auto">
          <a:xfrm>
            <a:off x="5631178" y="5130861"/>
            <a:ext cx="2848686" cy="76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exhort and</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E8AF84EF-72E2-4B69-A20C-DDBA90EDB1D6}"/>
              </a:ext>
            </a:extLst>
          </p:cNvPr>
          <p:cNvSpPr txBox="1">
            <a:spLocks noChangeArrowheads="1"/>
          </p:cNvSpPr>
          <p:nvPr/>
        </p:nvSpPr>
        <p:spPr bwMode="auto">
          <a:xfrm>
            <a:off x="121865" y="5730185"/>
            <a:ext cx="1946318" cy="75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convict</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72FB065E-28C1-485D-904A-31270E48789A}"/>
              </a:ext>
            </a:extLst>
          </p:cNvPr>
          <p:cNvSpPr txBox="1">
            <a:spLocks noChangeArrowheads="1"/>
          </p:cNvSpPr>
          <p:nvPr/>
        </p:nvSpPr>
        <p:spPr bwMode="auto">
          <a:xfrm>
            <a:off x="5620949" y="5106160"/>
            <a:ext cx="278164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encourage</a:t>
            </a:r>
            <a:endParaRPr kumimoji="0" lang="en-US" altLang="en-US" sz="39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956C95C0-BFDD-43EB-8227-9B3A96B9BA31}"/>
              </a:ext>
            </a:extLst>
          </p:cNvPr>
          <p:cNvSpPr txBox="1">
            <a:spLocks noChangeArrowheads="1"/>
          </p:cNvSpPr>
          <p:nvPr/>
        </p:nvSpPr>
        <p:spPr bwMode="auto">
          <a:xfrm>
            <a:off x="148281" y="5703403"/>
            <a:ext cx="241773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condemn</a:t>
            </a:r>
            <a:endParaRPr kumimoji="0" lang="en-US" altLang="en-US" sz="3900"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7D27567D-36DD-4EDB-9C5B-3B7607243758}"/>
              </a:ext>
            </a:extLst>
          </p:cNvPr>
          <p:cNvSpPr txBox="1">
            <a:spLocks noChangeArrowheads="1"/>
          </p:cNvSpPr>
          <p:nvPr/>
        </p:nvSpPr>
        <p:spPr bwMode="auto">
          <a:xfrm>
            <a:off x="1742302" y="965569"/>
            <a:ext cx="977086" cy="77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9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259F44D0-BCF9-4B0B-B2B2-4336969EC809}"/>
              </a:ext>
            </a:extLst>
          </p:cNvPr>
          <p:cNvSpPr txBox="1">
            <a:spLocks noChangeArrowheads="1"/>
          </p:cNvSpPr>
          <p:nvPr/>
        </p:nvSpPr>
        <p:spPr bwMode="auto">
          <a:xfrm>
            <a:off x="1742302" y="1558694"/>
            <a:ext cx="974704" cy="78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9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2">
            <a:extLst>
              <a:ext uri="{FF2B5EF4-FFF2-40B4-BE49-F238E27FC236}">
                <a16:creationId xmlns:a16="http://schemas.microsoft.com/office/drawing/2014/main" id="{7728F3C0-E0D6-496D-82C1-3BE2BAC20F5B}"/>
              </a:ext>
            </a:extLst>
          </p:cNvPr>
          <p:cNvSpPr txBox="1">
            <a:spLocks noChangeArrowheads="1"/>
          </p:cNvSpPr>
          <p:nvPr/>
        </p:nvSpPr>
        <p:spPr bwMode="auto">
          <a:xfrm>
            <a:off x="6067166" y="1558694"/>
            <a:ext cx="1000898" cy="7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9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2">
            <a:extLst>
              <a:ext uri="{FF2B5EF4-FFF2-40B4-BE49-F238E27FC236}">
                <a16:creationId xmlns:a16="http://schemas.microsoft.com/office/drawing/2014/main" id="{6F7419A4-B0D7-4C9E-A28E-00B8D37AA1E7}"/>
              </a:ext>
            </a:extLst>
          </p:cNvPr>
          <p:cNvSpPr txBox="1">
            <a:spLocks noChangeArrowheads="1"/>
          </p:cNvSpPr>
          <p:nvPr/>
        </p:nvSpPr>
        <p:spPr bwMode="auto">
          <a:xfrm>
            <a:off x="1742301" y="2176532"/>
            <a:ext cx="979468" cy="74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9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2">
            <a:extLst>
              <a:ext uri="{FF2B5EF4-FFF2-40B4-BE49-F238E27FC236}">
                <a16:creationId xmlns:a16="http://schemas.microsoft.com/office/drawing/2014/main" id="{7194B9B5-1462-4163-A9DC-9363DDAD536B}"/>
              </a:ext>
            </a:extLst>
          </p:cNvPr>
          <p:cNvSpPr txBox="1">
            <a:spLocks noChangeArrowheads="1"/>
          </p:cNvSpPr>
          <p:nvPr/>
        </p:nvSpPr>
        <p:spPr bwMode="auto">
          <a:xfrm>
            <a:off x="1729944" y="2769658"/>
            <a:ext cx="1000898" cy="74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sz="39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7739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18" presetClass="emph" presetSubtype="0" fill="hold" grpId="1" nodeType="withEffect">
                                  <p:stCondLst>
                                    <p:cond delay="0"/>
                                  </p:stCondLst>
                                  <p:childTnLst>
                                    <p:set>
                                      <p:cBhvr override="childStyle">
                                        <p:cTn id="16" dur="500" fill="hold"/>
                                        <p:tgtEl>
                                          <p:spTgt spid="2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18" presetClass="emph" presetSubtype="0" fill="hold" grpId="1" nodeType="withEffect">
                                  <p:stCondLst>
                                    <p:cond delay="0"/>
                                  </p:stCondLst>
                                  <p:childTnLst>
                                    <p:set>
                                      <p:cBhvr override="childStyle">
                                        <p:cTn id="26" dur="500" fill="hold"/>
                                        <p:tgtEl>
                                          <p:spTgt spid="2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40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18" presetClass="emph" presetSubtype="0" fill="hold" grpId="1" nodeType="withEffect">
                                  <p:stCondLst>
                                    <p:cond delay="400"/>
                                  </p:stCondLst>
                                  <p:childTnLst>
                                    <p:set>
                                      <p:cBhvr override="childStyle">
                                        <p:cTn id="34" dur="500" fill="hold"/>
                                        <p:tgtEl>
                                          <p:spTgt spid="28"/>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par>
                                <p:cTn id="38" presetID="22" presetClass="entr" presetSubtype="8" fill="hold" grpId="0" nodeType="withEffect">
                                  <p:stCondLst>
                                    <p:cond delay="80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par>
                                <p:cTn id="41" presetID="18" presetClass="emph" presetSubtype="0" fill="hold" grpId="1" nodeType="withEffect">
                                  <p:stCondLst>
                                    <p:cond delay="800"/>
                                  </p:stCondLst>
                                  <p:childTnLst>
                                    <p:set>
                                      <p:cBhvr override="childStyle">
                                        <p:cTn id="42" dur="500" fill="hold"/>
                                        <p:tgtEl>
                                          <p:spTgt spid="30"/>
                                        </p:tgtEl>
                                        <p:attrNameLst>
                                          <p:attrName>style.textDecorationUnderline</p:attrName>
                                        </p:attrNameLst>
                                      </p:cBhvr>
                                      <p:to>
                                        <p:strVal val="true"/>
                                      </p:to>
                                    </p:set>
                                  </p:childTnLst>
                                </p:cTn>
                              </p:par>
                              <p:par>
                                <p:cTn id="43" presetID="22" presetClass="entr" presetSubtype="8" fill="hold" grpId="0" nodeType="withEffect">
                                  <p:stCondLst>
                                    <p:cond delay="80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250"/>
                                        <p:tgtEl>
                                          <p:spTgt spid="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250"/>
                                        <p:tgtEl>
                                          <p:spTgt spid="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25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50"/>
                                        <p:tgtEl>
                                          <p:spTgt spid="1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25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50"/>
                                        <p:tgtEl>
                                          <p:spTgt spid="1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250"/>
                                        <p:tgtEl>
                                          <p:spTgt spid="1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5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25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250"/>
                                        <p:tgtEl>
                                          <p:spTgt spid="1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250"/>
                                        <p:tgtEl>
                                          <p:spTgt spid="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250"/>
                                        <p:tgtEl>
                                          <p:spTgt spid="18"/>
                                        </p:tgtEl>
                                      </p:cBhvr>
                                    </p:animEffect>
                                  </p:childTnLst>
                                </p:cTn>
                              </p:par>
                              <p:par>
                                <p:cTn id="97" presetID="42" presetClass="path" presetSubtype="0" accel="50000" decel="50000" fill="hold" grpId="2" nodeType="withEffect">
                                  <p:stCondLst>
                                    <p:cond delay="0"/>
                                  </p:stCondLst>
                                  <p:childTnLst>
                                    <p:animMotion origin="layout" path="M 8.33333E-7 -1.85185E-6 L -0.13438 -0.10787 " pathEditMode="relative" rAng="0" ptsTypes="AA">
                                      <p:cBhvr>
                                        <p:cTn id="98" dur="2000" fill="hold"/>
                                        <p:tgtEl>
                                          <p:spTgt spid="4"/>
                                        </p:tgtEl>
                                        <p:attrNameLst>
                                          <p:attrName>ppt_x</p:attrName>
                                          <p:attrName>ppt_y</p:attrName>
                                        </p:attrNameLst>
                                      </p:cBhvr>
                                      <p:rCtr x="-6719" y="-5394"/>
                                    </p:animMotion>
                                  </p:childTnLst>
                                </p:cTn>
                              </p:par>
                              <p:par>
                                <p:cTn id="99" presetID="42" presetClass="path" presetSubtype="0" accel="50000" decel="50000" fill="hold" grpId="2" nodeType="withEffect">
                                  <p:stCondLst>
                                    <p:cond delay="0"/>
                                  </p:stCondLst>
                                  <p:childTnLst>
                                    <p:animMotion origin="layout" path="M 3.33333E-6 -4.81481E-6 L -0.3625 0.00186 " pathEditMode="relative" rAng="0" ptsTypes="AA">
                                      <p:cBhvr>
                                        <p:cTn id="100" dur="2000" fill="hold"/>
                                        <p:tgtEl>
                                          <p:spTgt spid="7"/>
                                        </p:tgtEl>
                                        <p:attrNameLst>
                                          <p:attrName>ppt_x</p:attrName>
                                          <p:attrName>ppt_y</p:attrName>
                                        </p:attrNameLst>
                                      </p:cBhvr>
                                      <p:rCtr x="-18125" y="93"/>
                                    </p:animMotion>
                                  </p:childTnLst>
                                </p:cTn>
                              </p:par>
                              <p:par>
                                <p:cTn id="101" presetID="42" presetClass="path" presetSubtype="0" accel="50000" decel="50000" fill="hold" grpId="2" nodeType="withEffect">
                                  <p:stCondLst>
                                    <p:cond delay="0"/>
                                  </p:stCondLst>
                                  <p:childTnLst>
                                    <p:animMotion origin="layout" path="M 1.38889E-6 -3.7037E-7 L 0.14583 0.00185 " pathEditMode="relative" rAng="0" ptsTypes="AA">
                                      <p:cBhvr>
                                        <p:cTn id="102" dur="2000" fill="hold"/>
                                        <p:tgtEl>
                                          <p:spTgt spid="8"/>
                                        </p:tgtEl>
                                        <p:attrNameLst>
                                          <p:attrName>ppt_x</p:attrName>
                                          <p:attrName>ppt_y</p:attrName>
                                        </p:attrNameLst>
                                      </p:cBhvr>
                                      <p:rCtr x="7292" y="93"/>
                                    </p:animMotion>
                                  </p:childTnLst>
                                </p:cTn>
                              </p:par>
                              <p:par>
                                <p:cTn id="103" presetID="42" presetClass="path" presetSubtype="0" accel="50000" decel="50000" fill="hold" grpId="2" nodeType="withEffect">
                                  <p:stCondLst>
                                    <p:cond delay="0"/>
                                  </p:stCondLst>
                                  <p:childTnLst>
                                    <p:animMotion origin="layout" path="M 4.44444E-6 3.7037E-6 L -0.3283 0.1743 " pathEditMode="relative" rAng="0" ptsTypes="AA">
                                      <p:cBhvr>
                                        <p:cTn id="104" dur="2000" fill="hold"/>
                                        <p:tgtEl>
                                          <p:spTgt spid="9"/>
                                        </p:tgtEl>
                                        <p:attrNameLst>
                                          <p:attrName>ppt_x</p:attrName>
                                          <p:attrName>ppt_y</p:attrName>
                                        </p:attrNameLst>
                                      </p:cBhvr>
                                      <p:rCtr x="-16424" y="8704"/>
                                    </p:animMotion>
                                  </p:childTnLst>
                                </p:cTn>
                              </p:par>
                              <p:par>
                                <p:cTn id="105" presetID="42" presetClass="path" presetSubtype="0" accel="50000" decel="50000" fill="hold" grpId="2" nodeType="withEffect">
                                  <p:stCondLst>
                                    <p:cond delay="0"/>
                                  </p:stCondLst>
                                  <p:childTnLst>
                                    <p:animMotion origin="layout" path="M -2.22222E-6 -4.44444E-6 L 0.61216 -0.08449 " pathEditMode="relative" rAng="0" ptsTypes="AA">
                                      <p:cBhvr>
                                        <p:cTn id="106" dur="2000" fill="hold"/>
                                        <p:tgtEl>
                                          <p:spTgt spid="10"/>
                                        </p:tgtEl>
                                        <p:attrNameLst>
                                          <p:attrName>ppt_x</p:attrName>
                                          <p:attrName>ppt_y</p:attrName>
                                        </p:attrNameLst>
                                      </p:cBhvr>
                                      <p:rCtr x="30608" y="-4236"/>
                                    </p:animMotion>
                                  </p:childTnLst>
                                </p:cTn>
                              </p:par>
                              <p:par>
                                <p:cTn id="107" presetID="42" presetClass="path" presetSubtype="0" accel="50000" decel="50000" fill="hold" grpId="2" nodeType="withEffect">
                                  <p:stCondLst>
                                    <p:cond delay="0"/>
                                  </p:stCondLst>
                                  <p:childTnLst>
                                    <p:animMotion origin="layout" path="M -1.38889E-6 -4.44444E-6 L -0.13368 0.00209 " pathEditMode="relative" rAng="0" ptsTypes="AA">
                                      <p:cBhvr>
                                        <p:cTn id="108" dur="2000" fill="hold"/>
                                        <p:tgtEl>
                                          <p:spTgt spid="11"/>
                                        </p:tgtEl>
                                        <p:attrNameLst>
                                          <p:attrName>ppt_x</p:attrName>
                                          <p:attrName>ppt_y</p:attrName>
                                        </p:attrNameLst>
                                      </p:cBhvr>
                                      <p:rCtr x="-6684" y="93"/>
                                    </p:animMotion>
                                  </p:childTnLst>
                                </p:cTn>
                              </p:par>
                              <p:par>
                                <p:cTn id="109" presetID="42" presetClass="path" presetSubtype="0" accel="50000" decel="50000" fill="hold" grpId="2" nodeType="withEffect">
                                  <p:stCondLst>
                                    <p:cond delay="0"/>
                                  </p:stCondLst>
                                  <p:childTnLst>
                                    <p:animMotion origin="layout" path="M -1.66667E-6 -4.44444E-6 L -0.79566 0.17524 " pathEditMode="relative" rAng="0" ptsTypes="AA">
                                      <p:cBhvr>
                                        <p:cTn id="110" dur="2000" fill="hold"/>
                                        <p:tgtEl>
                                          <p:spTgt spid="12"/>
                                        </p:tgtEl>
                                        <p:attrNameLst>
                                          <p:attrName>ppt_x</p:attrName>
                                          <p:attrName>ppt_y</p:attrName>
                                        </p:attrNameLst>
                                      </p:cBhvr>
                                      <p:rCtr x="-39792" y="8750"/>
                                    </p:animMotion>
                                  </p:childTnLst>
                                </p:cTn>
                              </p:par>
                              <p:par>
                                <p:cTn id="111" presetID="42" presetClass="path" presetSubtype="0" accel="50000" decel="50000" fill="hold" grpId="2" nodeType="withEffect">
                                  <p:stCondLst>
                                    <p:cond delay="0"/>
                                  </p:stCondLst>
                                  <p:childTnLst>
                                    <p:animMotion origin="layout" path="M 4.44444E-6 -1.48148E-6 L 0.10069 0.17477 " pathEditMode="relative" rAng="0" ptsTypes="AA">
                                      <p:cBhvr>
                                        <p:cTn id="112" dur="2000" fill="hold"/>
                                        <p:tgtEl>
                                          <p:spTgt spid="13"/>
                                        </p:tgtEl>
                                        <p:attrNameLst>
                                          <p:attrName>ppt_x</p:attrName>
                                          <p:attrName>ppt_y</p:attrName>
                                        </p:attrNameLst>
                                      </p:cBhvr>
                                      <p:rCtr x="5035" y="8727"/>
                                    </p:animMotion>
                                  </p:childTnLst>
                                </p:cTn>
                              </p:par>
                              <p:par>
                                <p:cTn id="113" presetID="42" presetClass="path" presetSubtype="0" accel="50000" decel="50000" fill="hold" grpId="2" nodeType="withEffect">
                                  <p:stCondLst>
                                    <p:cond delay="0"/>
                                  </p:stCondLst>
                                  <p:childTnLst>
                                    <p:animMotion origin="layout" path="M 1.11022E-16 -4.44444E-6 L -0.16302 0.26088 " pathEditMode="relative" rAng="0" ptsTypes="AA">
                                      <p:cBhvr>
                                        <p:cTn id="114" dur="2000" fill="hold"/>
                                        <p:tgtEl>
                                          <p:spTgt spid="14"/>
                                        </p:tgtEl>
                                        <p:attrNameLst>
                                          <p:attrName>ppt_x</p:attrName>
                                          <p:attrName>ppt_y</p:attrName>
                                        </p:attrNameLst>
                                      </p:cBhvr>
                                      <p:rCtr x="-8160" y="13032"/>
                                    </p:animMotion>
                                  </p:childTnLst>
                                </p:cTn>
                              </p:par>
                              <p:par>
                                <p:cTn id="115" presetID="42" presetClass="path" presetSubtype="0" accel="50000" decel="50000" fill="hold" grpId="2" nodeType="withEffect">
                                  <p:stCondLst>
                                    <p:cond delay="0"/>
                                  </p:stCondLst>
                                  <p:childTnLst>
                                    <p:animMotion origin="layout" path="M -4.44444E-6 1.48148E-6 L 0.16285 0.2618 " pathEditMode="relative" rAng="0" ptsTypes="AA">
                                      <p:cBhvr>
                                        <p:cTn id="116" dur="2000" fill="hold"/>
                                        <p:tgtEl>
                                          <p:spTgt spid="15"/>
                                        </p:tgtEl>
                                        <p:attrNameLst>
                                          <p:attrName>ppt_x</p:attrName>
                                          <p:attrName>ppt_y</p:attrName>
                                        </p:attrNameLst>
                                      </p:cBhvr>
                                      <p:rCtr x="8142" y="13079"/>
                                    </p:animMotion>
                                  </p:childTnLst>
                                </p:cTn>
                              </p:par>
                              <p:par>
                                <p:cTn id="117" presetID="42" presetClass="path" presetSubtype="0" accel="50000" decel="50000" fill="hold" grpId="2" nodeType="withEffect">
                                  <p:stCondLst>
                                    <p:cond delay="0"/>
                                  </p:stCondLst>
                                  <p:childTnLst>
                                    <p:animMotion origin="layout" path="M 4.44444E-6 1.48148E-6 L 0.08576 0.08773 " pathEditMode="relative" rAng="0" ptsTypes="AA">
                                      <p:cBhvr>
                                        <p:cTn id="118" dur="2000" fill="hold"/>
                                        <p:tgtEl>
                                          <p:spTgt spid="16"/>
                                        </p:tgtEl>
                                        <p:attrNameLst>
                                          <p:attrName>ppt_x</p:attrName>
                                          <p:attrName>ppt_y</p:attrName>
                                        </p:attrNameLst>
                                      </p:cBhvr>
                                      <p:rCtr x="4288" y="4375"/>
                                    </p:animMotion>
                                  </p:childTnLst>
                                </p:cTn>
                              </p:par>
                              <p:par>
                                <p:cTn id="119" presetID="42" presetClass="path" presetSubtype="0" accel="50000" decel="50000" fill="hold" grpId="2" nodeType="withEffect">
                                  <p:stCondLst>
                                    <p:cond delay="0"/>
                                  </p:stCondLst>
                                  <p:childTnLst>
                                    <p:animMotion origin="layout" path="M -4.72222E-6 -4.07407E-6 L -0.06996 0.26204 " pathEditMode="relative" rAng="0" ptsTypes="AA">
                                      <p:cBhvr>
                                        <p:cTn id="120" dur="2000" fill="hold"/>
                                        <p:tgtEl>
                                          <p:spTgt spid="17"/>
                                        </p:tgtEl>
                                        <p:attrNameLst>
                                          <p:attrName>ppt_x</p:attrName>
                                          <p:attrName>ppt_y</p:attrName>
                                        </p:attrNameLst>
                                      </p:cBhvr>
                                      <p:rCtr x="-3507" y="13102"/>
                                    </p:animMotion>
                                  </p:childTnLst>
                                </p:cTn>
                              </p:par>
                              <p:par>
                                <p:cTn id="121" presetID="42" presetClass="path" presetSubtype="0" accel="50000" decel="50000" fill="hold" grpId="2" nodeType="withEffect">
                                  <p:stCondLst>
                                    <p:cond delay="0"/>
                                  </p:stCondLst>
                                  <p:childTnLst>
                                    <p:animMotion origin="layout" path="M 5E-6 -2.59259E-6 L 0.1448 0.26158 " pathEditMode="relative" rAng="0" ptsTypes="AA">
                                      <p:cBhvr>
                                        <p:cTn id="122" dur="2000" fill="hold"/>
                                        <p:tgtEl>
                                          <p:spTgt spid="18"/>
                                        </p:tgtEl>
                                        <p:attrNameLst>
                                          <p:attrName>ppt_x</p:attrName>
                                          <p:attrName>ppt_y</p:attrName>
                                        </p:attrNameLst>
                                      </p:cBhvr>
                                      <p:rCtr x="7240" y="13079"/>
                                    </p:animMotion>
                                  </p:childTnLst>
                                </p:cTn>
                              </p:par>
                              <p:par>
                                <p:cTn id="123" presetID="10" presetClass="exit" presetSubtype="0" fill="hold" grpId="1" nodeType="withEffect">
                                  <p:stCondLst>
                                    <p:cond delay="0"/>
                                  </p:stCondLst>
                                  <p:childTnLst>
                                    <p:animEffect transition="out" filter="fade">
                                      <p:cBhvr>
                                        <p:cTn id="124" dur="1250"/>
                                        <p:tgtEl>
                                          <p:spTgt spid="3074"/>
                                        </p:tgtEl>
                                      </p:cBhvr>
                                    </p:animEffect>
                                    <p:set>
                                      <p:cBhvr>
                                        <p:cTn id="125" dur="1" fill="hold">
                                          <p:stCondLst>
                                            <p:cond delay="1249"/>
                                          </p:stCondLst>
                                        </p:cTn>
                                        <p:tgtEl>
                                          <p:spTgt spid="3074"/>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5"/>
                                        </p:tgtEl>
                                      </p:cBhvr>
                                    </p:animEffect>
                                    <p:set>
                                      <p:cBhvr>
                                        <p:cTn id="131" dur="1" fill="hold">
                                          <p:stCondLst>
                                            <p:cond delay="499"/>
                                          </p:stCondLst>
                                        </p:cTn>
                                        <p:tgtEl>
                                          <p:spTgt spid="25"/>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26"/>
                                        </p:tgtEl>
                                      </p:cBhvr>
                                    </p:animEffect>
                                    <p:set>
                                      <p:cBhvr>
                                        <p:cTn id="134" dur="1" fill="hold">
                                          <p:stCondLst>
                                            <p:cond delay="499"/>
                                          </p:stCondLst>
                                        </p:cTn>
                                        <p:tgtEl>
                                          <p:spTgt spid="2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7"/>
                                        </p:tgtEl>
                                      </p:cBhvr>
                                    </p:animEffect>
                                    <p:set>
                                      <p:cBhvr>
                                        <p:cTn id="137" dur="1" fill="hold">
                                          <p:stCondLst>
                                            <p:cond delay="499"/>
                                          </p:stCondLst>
                                        </p:cTn>
                                        <p:tgtEl>
                                          <p:spTgt spid="27"/>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28"/>
                                        </p:tgtEl>
                                      </p:cBhvr>
                                    </p:animEffect>
                                    <p:set>
                                      <p:cBhvr>
                                        <p:cTn id="140" dur="1" fill="hold">
                                          <p:stCondLst>
                                            <p:cond delay="499"/>
                                          </p:stCondLst>
                                        </p:cTn>
                                        <p:tgtEl>
                                          <p:spTgt spid="2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9"/>
                                        </p:tgtEl>
                                      </p:cBhvr>
                                    </p:animEffect>
                                    <p:set>
                                      <p:cBhvr>
                                        <p:cTn id="143" dur="1" fill="hold">
                                          <p:stCondLst>
                                            <p:cond delay="499"/>
                                          </p:stCondLst>
                                        </p:cTn>
                                        <p:tgtEl>
                                          <p:spTgt spid="29"/>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500"/>
                                        <p:tgtEl>
                                          <p:spTgt spid="30"/>
                                        </p:tgtEl>
                                      </p:cBhvr>
                                    </p:animEffect>
                                    <p:set>
                                      <p:cBhvr>
                                        <p:cTn id="146" dur="1" fill="hold">
                                          <p:stCondLst>
                                            <p:cond delay="499"/>
                                          </p:stCondLst>
                                        </p:cTn>
                                        <p:tgtEl>
                                          <p:spTgt spid="30"/>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34"/>
                                        </p:tgtEl>
                                      </p:cBhvr>
                                    </p:animEffect>
                                    <p:set>
                                      <p:cBhvr>
                                        <p:cTn id="155" dur="1" fill="hold">
                                          <p:stCondLst>
                                            <p:cond delay="499"/>
                                          </p:stCondLst>
                                        </p:cTn>
                                        <p:tgtEl>
                                          <p:spTgt spid="34"/>
                                        </p:tgtEl>
                                        <p:attrNameLst>
                                          <p:attrName>style.visibility</p:attrName>
                                        </p:attrNameLst>
                                      </p:cBhvr>
                                      <p:to>
                                        <p:strVal val="hidden"/>
                                      </p:to>
                                    </p:set>
                                  </p:childTnLst>
                                </p:cTn>
                              </p:par>
                            </p:childTnLst>
                          </p:cTn>
                        </p:par>
                        <p:par>
                          <p:cTn id="156" fill="hold">
                            <p:stCondLst>
                              <p:cond delay="2000"/>
                            </p:stCondLst>
                            <p:childTnLst>
                              <p:par>
                                <p:cTn id="157" presetID="10" presetClass="entr" presetSubtype="0" fill="hold" grpId="0" nodeType="afterEffect">
                                  <p:stCondLst>
                                    <p:cond delay="0"/>
                                  </p:stCondLst>
                                  <p:childTnLst>
                                    <p:set>
                                      <p:cBhvr>
                                        <p:cTn id="158" dur="1" fill="hold">
                                          <p:stCondLst>
                                            <p:cond delay="0"/>
                                          </p:stCondLst>
                                        </p:cTn>
                                        <p:tgtEl>
                                          <p:spTgt spid="6"/>
                                        </p:tgtEl>
                                        <p:attrNameLst>
                                          <p:attrName>style.visibility</p:attrName>
                                        </p:attrNameLst>
                                      </p:cBhvr>
                                      <p:to>
                                        <p:strVal val="visible"/>
                                      </p:to>
                                    </p:set>
                                    <p:animEffect transition="in" filter="fade">
                                      <p:cBhvr>
                                        <p:cTn id="159" dur="250"/>
                                        <p:tgtEl>
                                          <p:spTgt spid="6"/>
                                        </p:tgtEl>
                                      </p:cBhvr>
                                    </p:animEffect>
                                  </p:childTnLst>
                                </p:cTn>
                              </p:par>
                              <p:par>
                                <p:cTn id="160" presetID="10" presetClass="exit" presetSubtype="0" fill="hold" grpId="1" nodeType="withEffect">
                                  <p:stCondLst>
                                    <p:cond delay="0"/>
                                  </p:stCondLst>
                                  <p:childTnLst>
                                    <p:animEffect transition="out" filter="fade">
                                      <p:cBhvr>
                                        <p:cTn id="161" dur="500"/>
                                        <p:tgtEl>
                                          <p:spTgt spid="4"/>
                                        </p:tgtEl>
                                      </p:cBhvr>
                                    </p:animEffect>
                                    <p:set>
                                      <p:cBhvr>
                                        <p:cTn id="162" dur="1" fill="hold">
                                          <p:stCondLst>
                                            <p:cond delay="499"/>
                                          </p:stCondLst>
                                        </p:cTn>
                                        <p:tgtEl>
                                          <p:spTgt spid="4"/>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9"/>
                                        </p:tgtEl>
                                      </p:cBhvr>
                                    </p:animEffect>
                                    <p:set>
                                      <p:cBhvr>
                                        <p:cTn id="165" dur="1" fill="hold">
                                          <p:stCondLst>
                                            <p:cond delay="499"/>
                                          </p:stCondLst>
                                        </p:cTn>
                                        <p:tgtEl>
                                          <p:spTgt spid="9"/>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7"/>
                                        </p:tgtEl>
                                      </p:cBhvr>
                                    </p:animEffect>
                                    <p:set>
                                      <p:cBhvr>
                                        <p:cTn id="168" dur="1" fill="hold">
                                          <p:stCondLst>
                                            <p:cond delay="499"/>
                                          </p:stCondLst>
                                        </p:cTn>
                                        <p:tgtEl>
                                          <p:spTgt spid="7"/>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8"/>
                                        </p:tgtEl>
                                      </p:cBhvr>
                                    </p:animEffect>
                                    <p:set>
                                      <p:cBhvr>
                                        <p:cTn id="171" dur="1" fill="hold">
                                          <p:stCondLst>
                                            <p:cond delay="499"/>
                                          </p:stCondLst>
                                        </p:cTn>
                                        <p:tgtEl>
                                          <p:spTgt spid="8"/>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10"/>
                                        </p:tgtEl>
                                      </p:cBhvr>
                                    </p:animEffect>
                                    <p:set>
                                      <p:cBhvr>
                                        <p:cTn id="174" dur="1" fill="hold">
                                          <p:stCondLst>
                                            <p:cond delay="499"/>
                                          </p:stCondLst>
                                        </p:cTn>
                                        <p:tgtEl>
                                          <p:spTgt spid="1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11"/>
                                        </p:tgtEl>
                                      </p:cBhvr>
                                    </p:animEffect>
                                    <p:set>
                                      <p:cBhvr>
                                        <p:cTn id="177" dur="1" fill="hold">
                                          <p:stCondLst>
                                            <p:cond delay="499"/>
                                          </p:stCondLst>
                                        </p:cTn>
                                        <p:tgtEl>
                                          <p:spTgt spid="1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12"/>
                                        </p:tgtEl>
                                      </p:cBhvr>
                                    </p:animEffect>
                                    <p:set>
                                      <p:cBhvr>
                                        <p:cTn id="180" dur="1" fill="hold">
                                          <p:stCondLst>
                                            <p:cond delay="499"/>
                                          </p:stCondLst>
                                        </p:cTn>
                                        <p:tgtEl>
                                          <p:spTgt spid="1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13"/>
                                        </p:tgtEl>
                                      </p:cBhvr>
                                    </p:animEffect>
                                    <p:set>
                                      <p:cBhvr>
                                        <p:cTn id="183" dur="1" fill="hold">
                                          <p:stCondLst>
                                            <p:cond delay="499"/>
                                          </p:stCondLst>
                                        </p:cTn>
                                        <p:tgtEl>
                                          <p:spTgt spid="1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14"/>
                                        </p:tgtEl>
                                      </p:cBhvr>
                                    </p:animEffect>
                                    <p:set>
                                      <p:cBhvr>
                                        <p:cTn id="186" dur="1" fill="hold">
                                          <p:stCondLst>
                                            <p:cond delay="499"/>
                                          </p:stCondLst>
                                        </p:cTn>
                                        <p:tgtEl>
                                          <p:spTgt spid="1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15"/>
                                        </p:tgtEl>
                                      </p:cBhvr>
                                    </p:animEffect>
                                    <p:set>
                                      <p:cBhvr>
                                        <p:cTn id="189" dur="1" fill="hold">
                                          <p:stCondLst>
                                            <p:cond delay="499"/>
                                          </p:stCondLst>
                                        </p:cTn>
                                        <p:tgtEl>
                                          <p:spTgt spid="15"/>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16"/>
                                        </p:tgtEl>
                                      </p:cBhvr>
                                    </p:animEffect>
                                    <p:set>
                                      <p:cBhvr>
                                        <p:cTn id="192" dur="1" fill="hold">
                                          <p:stCondLst>
                                            <p:cond delay="499"/>
                                          </p:stCondLst>
                                        </p:cTn>
                                        <p:tgtEl>
                                          <p:spTgt spid="16"/>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17"/>
                                        </p:tgtEl>
                                      </p:cBhvr>
                                    </p:animEffect>
                                    <p:set>
                                      <p:cBhvr>
                                        <p:cTn id="195" dur="1" fill="hold">
                                          <p:stCondLst>
                                            <p:cond delay="499"/>
                                          </p:stCondLst>
                                        </p:cTn>
                                        <p:tgtEl>
                                          <p:spTgt spid="17"/>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18"/>
                                        </p:tgtEl>
                                      </p:cBhvr>
                                    </p:animEffect>
                                    <p:set>
                                      <p:cBhvr>
                                        <p:cTn id="198" dur="1" fill="hold">
                                          <p:stCondLst>
                                            <p:cond delay="499"/>
                                          </p:stCondLst>
                                        </p:cTn>
                                        <p:tgtEl>
                                          <p:spTgt spid="18"/>
                                        </p:tgtEl>
                                        <p:attrNameLst>
                                          <p:attrName>style.visibility</p:attrName>
                                        </p:attrNameLst>
                                      </p:cBhvr>
                                      <p:to>
                                        <p:strVal val="hidden"/>
                                      </p:to>
                                    </p:set>
                                  </p:childTnLst>
                                </p:cTn>
                              </p:par>
                            </p:childTnLst>
                          </p:cTn>
                        </p:par>
                        <p:par>
                          <p:cTn id="199" fill="hold">
                            <p:stCondLst>
                              <p:cond delay="2500"/>
                            </p:stCondLst>
                            <p:childTnLst>
                              <p:par>
                                <p:cTn id="200" presetID="22" presetClass="entr" presetSubtype="8" fill="hold" grpId="0" nodeType="afterEffect">
                                  <p:stCondLst>
                                    <p:cond delay="0"/>
                                  </p:stCondLst>
                                  <p:childTnLst>
                                    <p:set>
                                      <p:cBhvr>
                                        <p:cTn id="201" dur="1" fill="hold">
                                          <p:stCondLst>
                                            <p:cond delay="0"/>
                                          </p:stCondLst>
                                        </p:cTn>
                                        <p:tgtEl>
                                          <p:spTgt spid="19"/>
                                        </p:tgtEl>
                                        <p:attrNameLst>
                                          <p:attrName>style.visibility</p:attrName>
                                        </p:attrNameLst>
                                      </p:cBhvr>
                                      <p:to>
                                        <p:strVal val="visible"/>
                                      </p:to>
                                    </p:set>
                                    <p:animEffect transition="in" filter="wipe(left)">
                                      <p:cBhvr>
                                        <p:cTn id="202" dur="500"/>
                                        <p:tgtEl>
                                          <p:spTgt spid="19"/>
                                        </p:tgtEl>
                                      </p:cBhvr>
                                    </p:animEffect>
                                  </p:childTnLst>
                                </p:cTn>
                              </p:par>
                              <p:par>
                                <p:cTn id="203" presetID="18" presetClass="emph" presetSubtype="0" fill="hold" grpId="1" nodeType="withEffect">
                                  <p:stCondLst>
                                    <p:cond delay="0"/>
                                  </p:stCondLst>
                                  <p:childTnLst>
                                    <p:set>
                                      <p:cBhvr override="childStyle">
                                        <p:cTn id="204" dur="500" fill="hold"/>
                                        <p:tgtEl>
                                          <p:spTgt spid="19"/>
                                        </p:tgtEl>
                                        <p:attrNameLst>
                                          <p:attrName>style.textDecorationUnderline</p:attrName>
                                        </p:attrNameLst>
                                      </p:cBhvr>
                                      <p:to>
                                        <p:strVal val="true"/>
                                      </p:to>
                                    </p:set>
                                  </p:childTnLst>
                                </p:cTn>
                              </p:par>
                              <p:par>
                                <p:cTn id="205" presetID="22" presetClass="entr" presetSubtype="8" fill="hold" grpId="0" nodeType="withEffect">
                                  <p:stCondLst>
                                    <p:cond delay="0"/>
                                  </p:stCondLst>
                                  <p:childTnLst>
                                    <p:set>
                                      <p:cBhvr>
                                        <p:cTn id="206" dur="1" fill="hold">
                                          <p:stCondLst>
                                            <p:cond delay="0"/>
                                          </p:stCondLst>
                                        </p:cTn>
                                        <p:tgtEl>
                                          <p:spTgt spid="20"/>
                                        </p:tgtEl>
                                        <p:attrNameLst>
                                          <p:attrName>style.visibility</p:attrName>
                                        </p:attrNameLst>
                                      </p:cBhvr>
                                      <p:to>
                                        <p:strVal val="visible"/>
                                      </p:to>
                                    </p:set>
                                    <p:animEffect transition="in" filter="wipe(left)">
                                      <p:cBhvr>
                                        <p:cTn id="207" dur="500"/>
                                        <p:tgtEl>
                                          <p:spTgt spid="20"/>
                                        </p:tgtEl>
                                      </p:cBhvr>
                                    </p:animEffect>
                                  </p:childTnLst>
                                </p:cTn>
                              </p:par>
                              <p:par>
                                <p:cTn id="208" presetID="18" presetClass="emph" presetSubtype="0" fill="hold" grpId="1" nodeType="withEffect">
                                  <p:stCondLst>
                                    <p:cond delay="0"/>
                                  </p:stCondLst>
                                  <p:childTnLst>
                                    <p:set>
                                      <p:cBhvr override="childStyle">
                                        <p:cTn id="209" dur="500" fill="hold"/>
                                        <p:tgtEl>
                                          <p:spTgt spid="20"/>
                                        </p:tgtEl>
                                        <p:attrNameLst>
                                          <p:attrName>style.textDecorationUnderline</p:attrName>
                                        </p:attrNameLst>
                                      </p:cBhvr>
                                      <p:to>
                                        <p:strVal val="true"/>
                                      </p:to>
                                    </p:set>
                                  </p:childTnLst>
                                </p:cTn>
                              </p:par>
                              <p:par>
                                <p:cTn id="210" presetID="22" presetClass="entr" presetSubtype="8" fill="hold" grpId="0" nodeType="withEffect">
                                  <p:stCondLst>
                                    <p:cond delay="0"/>
                                  </p:stCondLst>
                                  <p:childTnLst>
                                    <p:set>
                                      <p:cBhvr>
                                        <p:cTn id="211" dur="1" fill="hold">
                                          <p:stCondLst>
                                            <p:cond delay="0"/>
                                          </p:stCondLst>
                                        </p:cTn>
                                        <p:tgtEl>
                                          <p:spTgt spid="21"/>
                                        </p:tgtEl>
                                        <p:attrNameLst>
                                          <p:attrName>style.visibility</p:attrName>
                                        </p:attrNameLst>
                                      </p:cBhvr>
                                      <p:to>
                                        <p:strVal val="visible"/>
                                      </p:to>
                                    </p:set>
                                    <p:animEffect transition="in" filter="wipe(left)">
                                      <p:cBhvr>
                                        <p:cTn id="212" dur="500"/>
                                        <p:tgtEl>
                                          <p:spTgt spid="21"/>
                                        </p:tgtEl>
                                      </p:cBhvr>
                                    </p:animEffect>
                                  </p:childTnLst>
                                </p:cTn>
                              </p:par>
                              <p:par>
                                <p:cTn id="213" presetID="18" presetClass="emph" presetSubtype="0" fill="hold" grpId="1" nodeType="withEffect">
                                  <p:stCondLst>
                                    <p:cond delay="0"/>
                                  </p:stCondLst>
                                  <p:childTnLst>
                                    <p:set>
                                      <p:cBhvr override="childStyle">
                                        <p:cTn id="214" dur="500" fill="hold"/>
                                        <p:tgtEl>
                                          <p:spTgt spid="21"/>
                                        </p:tgtEl>
                                        <p:attrNameLst>
                                          <p:attrName>style.textDecorationUnderline</p:attrName>
                                        </p:attrNameLst>
                                      </p:cBhvr>
                                      <p:to>
                                        <p:strVal val="true"/>
                                      </p:to>
                                    </p:set>
                                  </p:childTnLst>
                                </p:cTn>
                              </p:par>
                              <p:par>
                                <p:cTn id="215" presetID="22" presetClass="entr" presetSubtype="8" fill="hold" grpId="0" nodeType="withEffect">
                                  <p:stCondLst>
                                    <p:cond delay="0"/>
                                  </p:stCondLst>
                                  <p:childTnLst>
                                    <p:set>
                                      <p:cBhvr>
                                        <p:cTn id="216" dur="1" fill="hold">
                                          <p:stCondLst>
                                            <p:cond delay="0"/>
                                          </p:stCondLst>
                                        </p:cTn>
                                        <p:tgtEl>
                                          <p:spTgt spid="22"/>
                                        </p:tgtEl>
                                        <p:attrNameLst>
                                          <p:attrName>style.visibility</p:attrName>
                                        </p:attrNameLst>
                                      </p:cBhvr>
                                      <p:to>
                                        <p:strVal val="visible"/>
                                      </p:to>
                                    </p:set>
                                    <p:animEffect transition="in" filter="wipe(left)">
                                      <p:cBhvr>
                                        <p:cTn id="217" dur="500"/>
                                        <p:tgtEl>
                                          <p:spTgt spid="22"/>
                                        </p:tgtEl>
                                      </p:cBhvr>
                                    </p:animEffect>
                                  </p:childTnLst>
                                </p:cTn>
                              </p:par>
                              <p:par>
                                <p:cTn id="218" presetID="18" presetClass="emph" presetSubtype="0" fill="hold" grpId="1" nodeType="withEffect">
                                  <p:stCondLst>
                                    <p:cond delay="0"/>
                                  </p:stCondLst>
                                  <p:childTnLst>
                                    <p:set>
                                      <p:cBhvr override="childStyle">
                                        <p:cTn id="219" dur="500" fill="hold"/>
                                        <p:tgtEl>
                                          <p:spTgt spid="22"/>
                                        </p:tgtEl>
                                        <p:attrNameLst>
                                          <p:attrName>style.textDecorationUnderline</p:attrName>
                                        </p:attrNameLst>
                                      </p:cBhvr>
                                      <p:to>
                                        <p:strVal val="true"/>
                                      </p:to>
                                    </p:set>
                                  </p:childTnLst>
                                </p:cTn>
                              </p:par>
                              <p:par>
                                <p:cTn id="220" presetID="22" presetClass="entr" presetSubtype="8" fill="hold" grpId="0" nodeType="withEffect">
                                  <p:stCondLst>
                                    <p:cond delay="0"/>
                                  </p:stCondLst>
                                  <p:childTnLst>
                                    <p:set>
                                      <p:cBhvr>
                                        <p:cTn id="221" dur="1" fill="hold">
                                          <p:stCondLst>
                                            <p:cond delay="0"/>
                                          </p:stCondLst>
                                        </p:cTn>
                                        <p:tgtEl>
                                          <p:spTgt spid="35"/>
                                        </p:tgtEl>
                                        <p:attrNameLst>
                                          <p:attrName>style.visibility</p:attrName>
                                        </p:attrNameLst>
                                      </p:cBhvr>
                                      <p:to>
                                        <p:strVal val="visible"/>
                                      </p:to>
                                    </p:set>
                                    <p:animEffect transition="in" filter="wipe(left)">
                                      <p:cBhvr>
                                        <p:cTn id="222" dur="500"/>
                                        <p:tgtEl>
                                          <p:spTgt spid="35"/>
                                        </p:tgtEl>
                                      </p:cBhvr>
                                    </p:animEffect>
                                  </p:childTnLst>
                                </p:cTn>
                              </p:par>
                              <p:par>
                                <p:cTn id="223" presetID="22" presetClass="entr" presetSubtype="8" fill="hold" grpId="0" nodeType="withEffect">
                                  <p:stCondLst>
                                    <p:cond delay="0"/>
                                  </p:stCondLst>
                                  <p:childTnLst>
                                    <p:set>
                                      <p:cBhvr>
                                        <p:cTn id="224" dur="1" fill="hold">
                                          <p:stCondLst>
                                            <p:cond delay="0"/>
                                          </p:stCondLst>
                                        </p:cTn>
                                        <p:tgtEl>
                                          <p:spTgt spid="36"/>
                                        </p:tgtEl>
                                        <p:attrNameLst>
                                          <p:attrName>style.visibility</p:attrName>
                                        </p:attrNameLst>
                                      </p:cBhvr>
                                      <p:to>
                                        <p:strVal val="visible"/>
                                      </p:to>
                                    </p:set>
                                    <p:animEffect transition="in" filter="wipe(left)">
                                      <p:cBhvr>
                                        <p:cTn id="225" dur="500"/>
                                        <p:tgtEl>
                                          <p:spTgt spid="36"/>
                                        </p:tgtEl>
                                      </p:cBhvr>
                                    </p:animEffect>
                                  </p:childTnLst>
                                </p:cTn>
                              </p:par>
                              <p:par>
                                <p:cTn id="226" presetID="22" presetClass="entr" presetSubtype="8" fill="hold" grpId="0" nodeType="withEffect">
                                  <p:stCondLst>
                                    <p:cond delay="0"/>
                                  </p:stCondLst>
                                  <p:childTnLst>
                                    <p:set>
                                      <p:cBhvr>
                                        <p:cTn id="227" dur="1" fill="hold">
                                          <p:stCondLst>
                                            <p:cond delay="0"/>
                                          </p:stCondLst>
                                        </p:cTn>
                                        <p:tgtEl>
                                          <p:spTgt spid="37"/>
                                        </p:tgtEl>
                                        <p:attrNameLst>
                                          <p:attrName>style.visibility</p:attrName>
                                        </p:attrNameLst>
                                      </p:cBhvr>
                                      <p:to>
                                        <p:strVal val="visible"/>
                                      </p:to>
                                    </p:set>
                                    <p:animEffect transition="in" filter="wipe(left)">
                                      <p:cBhvr>
                                        <p:cTn id="228" dur="500"/>
                                        <p:tgtEl>
                                          <p:spTgt spid="37"/>
                                        </p:tgtEl>
                                      </p:cBhvr>
                                    </p:animEffect>
                                  </p:childTnLst>
                                </p:cTn>
                              </p:par>
                              <p:par>
                                <p:cTn id="229" presetID="22" presetClass="entr" presetSubtype="8" fill="hold" grpId="0" nodeType="withEffect">
                                  <p:stCondLst>
                                    <p:cond delay="0"/>
                                  </p:stCondLst>
                                  <p:childTnLst>
                                    <p:set>
                                      <p:cBhvr>
                                        <p:cTn id="230" dur="1" fill="hold">
                                          <p:stCondLst>
                                            <p:cond delay="0"/>
                                          </p:stCondLst>
                                        </p:cTn>
                                        <p:tgtEl>
                                          <p:spTgt spid="38"/>
                                        </p:tgtEl>
                                        <p:attrNameLst>
                                          <p:attrName>style.visibility</p:attrName>
                                        </p:attrNameLst>
                                      </p:cBhvr>
                                      <p:to>
                                        <p:strVal val="visible"/>
                                      </p:to>
                                    </p:set>
                                    <p:animEffect transition="in" filter="wipe(left)">
                                      <p:cBhvr>
                                        <p:cTn id="231" dur="500"/>
                                        <p:tgtEl>
                                          <p:spTgt spid="38"/>
                                        </p:tgtEl>
                                      </p:cBhvr>
                                    </p:animEffect>
                                  </p:childTnLst>
                                </p:cTn>
                              </p:par>
                              <p:par>
                                <p:cTn id="232" presetID="22" presetClass="entr" presetSubtype="8" fill="hold" grpId="0" nodeType="withEffect">
                                  <p:stCondLst>
                                    <p:cond delay="0"/>
                                  </p:stCondLst>
                                  <p:childTnLst>
                                    <p:set>
                                      <p:cBhvr>
                                        <p:cTn id="233" dur="1" fill="hold">
                                          <p:stCondLst>
                                            <p:cond delay="0"/>
                                          </p:stCondLst>
                                        </p:cTn>
                                        <p:tgtEl>
                                          <p:spTgt spid="39"/>
                                        </p:tgtEl>
                                        <p:attrNameLst>
                                          <p:attrName>style.visibility</p:attrName>
                                        </p:attrNameLst>
                                      </p:cBhvr>
                                      <p:to>
                                        <p:strVal val="visible"/>
                                      </p:to>
                                    </p:set>
                                    <p:animEffect transition="in" filter="wipe(left)">
                                      <p:cBhvr>
                                        <p:cTn id="234" dur="500"/>
                                        <p:tgtEl>
                                          <p:spTgt spid="39"/>
                                        </p:tgtEl>
                                      </p:cBhvr>
                                    </p:animEffect>
                                  </p:childTnLst>
                                </p:cTn>
                              </p:par>
                              <p:par>
                                <p:cTn id="235" presetID="22" presetClass="entr" presetSubtype="8" fill="hold" grpId="0" nodeType="withEffect">
                                  <p:stCondLst>
                                    <p:cond delay="400"/>
                                  </p:stCondLst>
                                  <p:childTnLst>
                                    <p:set>
                                      <p:cBhvr>
                                        <p:cTn id="236" dur="1" fill="hold">
                                          <p:stCondLst>
                                            <p:cond delay="0"/>
                                          </p:stCondLst>
                                        </p:cTn>
                                        <p:tgtEl>
                                          <p:spTgt spid="23"/>
                                        </p:tgtEl>
                                        <p:attrNameLst>
                                          <p:attrName>style.visibility</p:attrName>
                                        </p:attrNameLst>
                                      </p:cBhvr>
                                      <p:to>
                                        <p:strVal val="visible"/>
                                      </p:to>
                                    </p:set>
                                    <p:animEffect transition="in" filter="wipe(left)">
                                      <p:cBhvr>
                                        <p:cTn id="237" dur="500"/>
                                        <p:tgtEl>
                                          <p:spTgt spid="23"/>
                                        </p:tgtEl>
                                      </p:cBhvr>
                                    </p:animEffect>
                                  </p:childTnLst>
                                </p:cTn>
                              </p:par>
                              <p:par>
                                <p:cTn id="238" presetID="18" presetClass="emph" presetSubtype="0" fill="hold" grpId="1" nodeType="withEffect">
                                  <p:stCondLst>
                                    <p:cond delay="400"/>
                                  </p:stCondLst>
                                  <p:childTnLst>
                                    <p:set>
                                      <p:cBhvr override="childStyle">
                                        <p:cTn id="239" dur="500" fill="hold"/>
                                        <p:tgtEl>
                                          <p:spTgt spid="2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24" grpId="0"/>
      <p:bldP spid="24" grpId="1"/>
      <p:bldP spid="24" grpId="2"/>
      <p:bldP spid="28" grpId="0"/>
      <p:bldP spid="28" grpId="1"/>
      <p:bldP spid="28" grpId="2"/>
      <p:bldP spid="30" grpId="0"/>
      <p:bldP spid="30" grpId="1"/>
      <p:bldP spid="30" grpId="2"/>
      <p:bldP spid="3074" grpId="0"/>
      <p:bldP spid="3074" grpId="1"/>
      <p:bldP spid="19" grpId="0"/>
      <p:bldP spid="19" grpId="1"/>
      <p:bldP spid="20" grpId="0"/>
      <p:bldP spid="20" grpId="1"/>
      <p:bldP spid="21" grpId="0"/>
      <p:bldP spid="21" grpId="1"/>
      <p:bldP spid="22" grpId="0"/>
      <p:bldP spid="22" grpId="1"/>
      <p:bldP spid="23" grpId="0"/>
      <p:bldP spid="23" grpId="1"/>
      <p:bldP spid="6" grpId="0"/>
      <p:bldP spid="4" grpId="0"/>
      <p:bldP spid="4" grpId="1"/>
      <p:bldP spid="4"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5" grpId="0"/>
      <p:bldP spid="25" grpId="1"/>
      <p:bldP spid="27" grpId="0"/>
      <p:bldP spid="27" grpId="1"/>
      <p:bldP spid="29" grpId="0"/>
      <p:bldP spid="29" grpId="1"/>
      <p:bldP spid="31" grpId="0"/>
      <p:bldP spid="31" grpId="1"/>
      <p:bldP spid="32" grpId="0"/>
      <p:bldP spid="32" grpId="2"/>
      <p:bldP spid="34" grpId="0"/>
      <p:bldP spid="34" grpId="1"/>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636D8C-1933-4A48-8E44-0E109BFC9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D76FF96-02B5-4DA9-B3B4-9B6F23C7CC41}"/>
              </a:ext>
            </a:extLst>
          </p:cNvPr>
          <p:cNvSpPr txBox="1">
            <a:spLocks/>
          </p:cNvSpPr>
          <p:nvPr/>
        </p:nvSpPr>
        <p:spPr>
          <a:xfrm>
            <a:off x="5536623" y="214114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circumcision</a:t>
            </a:r>
          </a:p>
        </p:txBody>
      </p:sp>
      <p:sp>
        <p:nvSpPr>
          <p:cNvPr id="8" name="Title 1">
            <a:extLst>
              <a:ext uri="{FF2B5EF4-FFF2-40B4-BE49-F238E27FC236}">
                <a16:creationId xmlns:a16="http://schemas.microsoft.com/office/drawing/2014/main" id="{5949F84B-DA04-42E1-BDF1-2C93C1D046C8}"/>
              </a:ext>
            </a:extLst>
          </p:cNvPr>
          <p:cNvSpPr txBox="1">
            <a:spLocks/>
          </p:cNvSpPr>
          <p:nvPr/>
        </p:nvSpPr>
        <p:spPr>
          <a:xfrm>
            <a:off x="4932522" y="4827755"/>
            <a:ext cx="3657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dishonest gain</a:t>
            </a:r>
          </a:p>
        </p:txBody>
      </p:sp>
      <p:sp>
        <p:nvSpPr>
          <p:cNvPr id="3074" name="Rectangle 2"/>
          <p:cNvSpPr>
            <a:spLocks noGrp="1" noChangeArrowheads="1"/>
          </p:cNvSpPr>
          <p:nvPr>
            <p:ph type="title"/>
          </p:nvPr>
        </p:nvSpPr>
        <p:spPr>
          <a:xfrm>
            <a:off x="228600" y="556419"/>
            <a:ext cx="86868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there are many insubordinate, both idle talkers and deceivers, especially those of the circumcision, whose mouths must be stopped, who subvert whole households, teaching things which they ought not, for the sake of dishonest gain.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1:10-11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507671B2-5A42-4AB2-9A35-B250C6E2E9D6}"/>
              </a:ext>
            </a:extLst>
          </p:cNvPr>
          <p:cNvSpPr txBox="1">
            <a:spLocks noChangeArrowheads="1"/>
          </p:cNvSpPr>
          <p:nvPr/>
        </p:nvSpPr>
        <p:spPr bwMode="auto">
          <a:xfrm>
            <a:off x="5451113" y="2074069"/>
            <a:ext cx="3422074" cy="75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circumcision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12">
            <a:extLst>
              <a:ext uri="{FF2B5EF4-FFF2-40B4-BE49-F238E27FC236}">
                <a16:creationId xmlns:a16="http://schemas.microsoft.com/office/drawing/2014/main" id="{40AE8A5E-9001-4736-98A9-B6BA07D73168}"/>
              </a:ext>
            </a:extLst>
          </p:cNvPr>
          <p:cNvSpPr>
            <a:spLocks noChangeArrowheads="1"/>
          </p:cNvSpPr>
          <p:nvPr/>
        </p:nvSpPr>
        <p:spPr bwMode="auto">
          <a:xfrm>
            <a:off x="5402180" y="1957392"/>
            <a:ext cx="355538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overly pious</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2" name="Rectangle 2">
            <a:extLst>
              <a:ext uri="{FF2B5EF4-FFF2-40B4-BE49-F238E27FC236}">
                <a16:creationId xmlns:a16="http://schemas.microsoft.com/office/drawing/2014/main" id="{9A3433D6-44B7-4BBB-B21F-0980B8BB8FFF}"/>
              </a:ext>
            </a:extLst>
          </p:cNvPr>
          <p:cNvSpPr txBox="1">
            <a:spLocks noChangeArrowheads="1"/>
          </p:cNvSpPr>
          <p:nvPr/>
        </p:nvSpPr>
        <p:spPr bwMode="auto">
          <a:xfrm>
            <a:off x="6536724" y="4106170"/>
            <a:ext cx="530826" cy="71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C2FC371-0A71-4393-B834-0780C63C0C75}"/>
              </a:ext>
            </a:extLst>
          </p:cNvPr>
          <p:cNvSpPr txBox="1">
            <a:spLocks noChangeArrowheads="1"/>
          </p:cNvSpPr>
          <p:nvPr/>
        </p:nvSpPr>
        <p:spPr bwMode="auto">
          <a:xfrm>
            <a:off x="4895055" y="4763459"/>
            <a:ext cx="2645849" cy="74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dishonest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6E3509C-A359-4CAB-975B-33B9F70A24D1}"/>
              </a:ext>
            </a:extLst>
          </p:cNvPr>
          <p:cNvSpPr txBox="1">
            <a:spLocks noChangeArrowheads="1"/>
          </p:cNvSpPr>
          <p:nvPr/>
        </p:nvSpPr>
        <p:spPr bwMode="auto">
          <a:xfrm>
            <a:off x="4741649" y="4767397"/>
            <a:ext cx="4060512" cy="73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dishonest gain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7B4AB48-A44B-4A56-AB8F-92FEC41751E6}"/>
              </a:ext>
            </a:extLst>
          </p:cNvPr>
          <p:cNvSpPr txBox="1">
            <a:spLocks noChangeArrowheads="1"/>
          </p:cNvSpPr>
          <p:nvPr/>
        </p:nvSpPr>
        <p:spPr bwMode="auto">
          <a:xfrm>
            <a:off x="5221286" y="2075543"/>
            <a:ext cx="2906486" cy="75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dishonesty</a:t>
            </a:r>
          </a:p>
        </p:txBody>
      </p:sp>
      <p:sp>
        <p:nvSpPr>
          <p:cNvPr id="15" name="Rectangle 2">
            <a:extLst>
              <a:ext uri="{FF2B5EF4-FFF2-40B4-BE49-F238E27FC236}">
                <a16:creationId xmlns:a16="http://schemas.microsoft.com/office/drawing/2014/main" id="{355EBECD-EC39-4B86-AC76-B9FB7AC778BE}"/>
              </a:ext>
            </a:extLst>
          </p:cNvPr>
          <p:cNvSpPr txBox="1">
            <a:spLocks noChangeArrowheads="1"/>
          </p:cNvSpPr>
          <p:nvPr/>
        </p:nvSpPr>
        <p:spPr bwMode="auto">
          <a:xfrm>
            <a:off x="5473841" y="703385"/>
            <a:ext cx="246435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unruly</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196BA715-3CAB-4FC0-9AFB-D4462058175A}"/>
              </a:ext>
            </a:extLst>
          </p:cNvPr>
          <p:cNvSpPr txBox="1">
            <a:spLocks noChangeArrowheads="1"/>
          </p:cNvSpPr>
          <p:nvPr/>
        </p:nvSpPr>
        <p:spPr bwMode="auto">
          <a:xfrm>
            <a:off x="5634613" y="713433"/>
            <a:ext cx="208252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defiant</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5A67043-A562-4B62-9836-4183D79CEF9A}"/>
              </a:ext>
            </a:extLst>
          </p:cNvPr>
          <p:cNvSpPr txBox="1">
            <a:spLocks noChangeArrowheads="1"/>
          </p:cNvSpPr>
          <p:nvPr/>
        </p:nvSpPr>
        <p:spPr bwMode="auto">
          <a:xfrm>
            <a:off x="5282921" y="703384"/>
            <a:ext cx="293663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rebellious</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8020AC02-BD53-4FEE-9288-4A65C2972F73}"/>
              </a:ext>
            </a:extLst>
          </p:cNvPr>
          <p:cNvSpPr txBox="1">
            <a:spLocks noChangeArrowheads="1"/>
          </p:cNvSpPr>
          <p:nvPr/>
        </p:nvSpPr>
        <p:spPr bwMode="auto">
          <a:xfrm>
            <a:off x="4921180" y="703384"/>
            <a:ext cx="375385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disobedient</a:t>
            </a:r>
            <a:endParaRPr kumimoji="0" lang="en-US" altLang="en-US" b="1" i="1" u="none" strike="noStrike" kern="0" cap="none" spc="0" normalizeH="0" baseline="0" noProof="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9176708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25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childTnLst>
                                </p:cTn>
                              </p:par>
                              <p:par>
                                <p:cTn id="27" presetID="23" presetClass="exit" presetSubtype="32" fill="hold" grpId="1" nodeType="with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par>
                                <p:cTn id="37" presetID="23" presetClass="exit" presetSubtype="32" fill="hold" grpId="1" nodeType="withEffect">
                                  <p:stCondLst>
                                    <p:cond delay="0"/>
                                  </p:stCondLst>
                                  <p:childTnLst>
                                    <p:anim calcmode="lin" valueType="num">
                                      <p:cBhvr>
                                        <p:cTn id="38" dur="500"/>
                                        <p:tgtEl>
                                          <p:spTgt spid="13"/>
                                        </p:tgtEl>
                                        <p:attrNameLst>
                                          <p:attrName>ppt_w</p:attrName>
                                        </p:attrNameLst>
                                      </p:cBhvr>
                                      <p:tavLst>
                                        <p:tav tm="0">
                                          <p:val>
                                            <p:strVal val="ppt_w"/>
                                          </p:val>
                                        </p:tav>
                                        <p:tav tm="100000">
                                          <p:val>
                                            <p:fltVal val="0"/>
                                          </p:val>
                                        </p:tav>
                                      </p:tavLst>
                                    </p:anim>
                                    <p:anim calcmode="lin" valueType="num">
                                      <p:cBhvr>
                                        <p:cTn id="39" dur="500"/>
                                        <p:tgtEl>
                                          <p:spTgt spid="13"/>
                                        </p:tgtEl>
                                        <p:attrNameLst>
                                          <p:attrName>ppt_h</p:attrName>
                                        </p:attrNameLst>
                                      </p:cBhvr>
                                      <p:tavLst>
                                        <p:tav tm="0">
                                          <p:val>
                                            <p:strVal val="ppt_h"/>
                                          </p:val>
                                        </p:tav>
                                        <p:tav tm="100000">
                                          <p:val>
                                            <p:fltVal val="0"/>
                                          </p:val>
                                        </p:tav>
                                      </p:tavLst>
                                    </p:anim>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25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0"/>
                                  </p:stCondLst>
                                  <p:childTnLst>
                                    <p:anim calcmode="lin" valueType="num">
                                      <p:cBhvr>
                                        <p:cTn id="48" dur="500"/>
                                        <p:tgtEl>
                                          <p:spTgt spid="14"/>
                                        </p:tgtEl>
                                        <p:attrNameLst>
                                          <p:attrName>ppt_w</p:attrName>
                                        </p:attrNameLst>
                                      </p:cBhvr>
                                      <p:tavLst>
                                        <p:tav tm="0">
                                          <p:val>
                                            <p:strVal val="ppt_w"/>
                                          </p:val>
                                        </p:tav>
                                        <p:tav tm="100000">
                                          <p:val>
                                            <p:fltVal val="0"/>
                                          </p:val>
                                        </p:tav>
                                      </p:tavLst>
                                    </p:anim>
                                    <p:anim calcmode="lin" valueType="num">
                                      <p:cBhvr>
                                        <p:cTn id="49" dur="500"/>
                                        <p:tgtEl>
                                          <p:spTgt spid="14"/>
                                        </p:tgtEl>
                                        <p:attrNameLst>
                                          <p:attrName>ppt_h</p:attrName>
                                        </p:attrNameLst>
                                      </p:cBhvr>
                                      <p:tavLst>
                                        <p:tav tm="0">
                                          <p:val>
                                            <p:strVal val="ppt_h"/>
                                          </p:val>
                                        </p:tav>
                                        <p:tav tm="100000">
                                          <p:val>
                                            <p:fltVal val="0"/>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par>
                                <p:cTn id="56" presetID="18" presetClass="emph" presetSubtype="0" fill="hold" grpId="1" nodeType="withEffect">
                                  <p:stCondLst>
                                    <p:cond delay="0"/>
                                  </p:stCondLst>
                                  <p:childTnLst>
                                    <p:set>
                                      <p:cBhvr override="childStyle">
                                        <p:cTn id="57" dur="500" fill="hold"/>
                                        <p:tgtEl>
                                          <p:spTgt spid="4"/>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par>
                                <p:cTn id="61" presetID="23" presetClass="exit" presetSubtype="32" fill="hold" grpId="1" nodeType="withEffect">
                                  <p:stCondLst>
                                    <p:cond delay="0"/>
                                  </p:stCondLst>
                                  <p:childTnLst>
                                    <p:anim calcmode="lin" valueType="num">
                                      <p:cBhvr>
                                        <p:cTn id="62" dur="500"/>
                                        <p:tgtEl>
                                          <p:spTgt spid="16"/>
                                        </p:tgtEl>
                                        <p:attrNameLst>
                                          <p:attrName>ppt_w</p:attrName>
                                        </p:attrNameLst>
                                      </p:cBhvr>
                                      <p:tavLst>
                                        <p:tav tm="0">
                                          <p:val>
                                            <p:strVal val="ppt_w"/>
                                          </p:val>
                                        </p:tav>
                                        <p:tav tm="100000">
                                          <p:val>
                                            <p:fltVal val="0"/>
                                          </p:val>
                                        </p:tav>
                                      </p:tavLst>
                                    </p:anim>
                                    <p:anim calcmode="lin" valueType="num">
                                      <p:cBhvr>
                                        <p:cTn id="63" dur="500"/>
                                        <p:tgtEl>
                                          <p:spTgt spid="16"/>
                                        </p:tgtEl>
                                        <p:attrNameLst>
                                          <p:attrName>ppt_h</p:attrName>
                                        </p:attrNameLst>
                                      </p:cBhvr>
                                      <p:tavLst>
                                        <p:tav tm="0">
                                          <p:val>
                                            <p:strVal val="ppt_h"/>
                                          </p:val>
                                        </p:tav>
                                        <p:tav tm="100000">
                                          <p:val>
                                            <p:fltVal val="0"/>
                                          </p:val>
                                        </p:tav>
                                      </p:tavLst>
                                    </p:anim>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7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7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par>
                                <p:cTn id="78" presetID="18" presetClass="emph" presetSubtype="0" fill="hold" grpId="1" nodeType="withEffect">
                                  <p:stCondLst>
                                    <p:cond delay="0"/>
                                  </p:stCondLst>
                                  <p:childTnLst>
                                    <p:set>
                                      <p:cBhvr override="childStyle">
                                        <p:cTn id="79" dur="500" fill="hold"/>
                                        <p:tgtEl>
                                          <p:spTgt spid="8"/>
                                        </p:tgtEl>
                                        <p:attrNameLst>
                                          <p:attrName>style.textDecorationUnderline</p:attrName>
                                        </p:attrNameLst>
                                      </p:cBhvr>
                                      <p:to>
                                        <p:strVal val="true"/>
                                      </p:to>
                                    </p:set>
                                  </p:childTnLst>
                                </p:cTn>
                              </p:par>
                              <p:par>
                                <p:cTn id="80" presetID="22" presetClass="entr" presetSubtype="8"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left)">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par>
                                <p:cTn id="91" presetID="42" presetClass="path" presetSubtype="0" accel="50000" decel="50000" fill="hold" grpId="1" nodeType="withEffect">
                                  <p:stCondLst>
                                    <p:cond delay="0"/>
                                  </p:stCondLst>
                                  <p:childTnLst>
                                    <p:animMotion origin="layout" path="M -1.11111E-6 4.44444E-6 L 0.03524 -0.39121 " pathEditMode="relative" rAng="0" ptsTypes="AA">
                                      <p:cBhvr>
                                        <p:cTn id="92" dur="2000" fill="hold"/>
                                        <p:tgtEl>
                                          <p:spTgt spid="11"/>
                                        </p:tgtEl>
                                        <p:attrNameLst>
                                          <p:attrName>ppt_x</p:attrName>
                                          <p:attrName>ppt_y</p:attrName>
                                        </p:attrNameLst>
                                      </p:cBhvr>
                                      <p:rCtr x="1753" y="-19560"/>
                                    </p:animMotion>
                                  </p:childTnLst>
                                </p:cTn>
                              </p:par>
                              <p:par>
                                <p:cTn id="93" presetID="42" presetClass="path" presetSubtype="0" accel="50000" decel="50000" fill="hold" grpId="1" nodeType="withEffect">
                                  <p:stCondLst>
                                    <p:cond delay="0"/>
                                  </p:stCondLst>
                                  <p:childTnLst>
                                    <p:animMotion origin="layout" path="M -3.61111E-6 4.07407E-6 L 0.10938 -0.29329 " pathEditMode="relative" rAng="0" ptsTypes="AA">
                                      <p:cBhvr>
                                        <p:cTn id="94" dur="2000" fill="hold"/>
                                        <p:tgtEl>
                                          <p:spTgt spid="12"/>
                                        </p:tgtEl>
                                        <p:attrNameLst>
                                          <p:attrName>ppt_x</p:attrName>
                                          <p:attrName>ppt_y</p:attrName>
                                        </p:attrNameLst>
                                      </p:cBhvr>
                                      <p:rCtr x="5469" y="-14676"/>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7"/>
                                        </p:tgtEl>
                                      </p:cBhvr>
                                    </p:animEffect>
                                    <p:set>
                                      <p:cBhvr>
                                        <p:cTn id="100" dur="1" fill="hold">
                                          <p:stCondLst>
                                            <p:cond delay="499"/>
                                          </p:stCondLst>
                                        </p:cTn>
                                        <p:tgtEl>
                                          <p:spTgt spid="7"/>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8"/>
                                        </p:tgtEl>
                                      </p:cBhvr>
                                    </p:animEffect>
                                    <p:set>
                                      <p:cBhvr>
                                        <p:cTn id="112" dur="1" fill="hold">
                                          <p:stCondLst>
                                            <p:cond delay="499"/>
                                          </p:stCondLst>
                                        </p:cTn>
                                        <p:tgtEl>
                                          <p:spTgt spid="8"/>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nodeType="afterEffect">
                                  <p:stCondLst>
                                    <p:cond delay="0"/>
                                  </p:stCondLst>
                                  <p:childTnLst>
                                    <p:set>
                                      <p:cBhvr>
                                        <p:cTn id="115" dur="1" fill="hold">
                                          <p:stCondLst>
                                            <p:cond delay="0"/>
                                          </p:stCondLst>
                                        </p:cTn>
                                        <p:tgtEl>
                                          <p:spTgt spid="10">
                                            <p:txEl>
                                              <p:pRg st="0" end="0"/>
                                            </p:txEl>
                                          </p:spTgt>
                                        </p:tgtEl>
                                        <p:attrNameLst>
                                          <p:attrName>style.visibility</p:attrName>
                                        </p:attrNameLst>
                                      </p:cBhvr>
                                      <p:to>
                                        <p:strVal val="visible"/>
                                      </p:to>
                                    </p:set>
                                    <p:animEffect transition="in" filter="fade">
                                      <p:cBhvr>
                                        <p:cTn id="116" dur="250"/>
                                        <p:tgtEl>
                                          <p:spTgt spid="10">
                                            <p:txEl>
                                              <p:pRg st="0" end="0"/>
                                            </p:txEl>
                                          </p:spTgt>
                                        </p:tgtEl>
                                      </p:cBhvr>
                                    </p:animEffect>
                                  </p:childTnLst>
                                </p:cTn>
                              </p:par>
                              <p:par>
                                <p:cTn id="117" presetID="10" presetClass="exit" presetSubtype="0" fill="hold" grpId="2" nodeType="withEffect">
                                  <p:stCondLst>
                                    <p:cond delay="0"/>
                                  </p:stCondLst>
                                  <p:childTnLst>
                                    <p:animEffect transition="out" filter="fade">
                                      <p:cBhvr>
                                        <p:cTn id="118" dur="500"/>
                                        <p:tgtEl>
                                          <p:spTgt spid="12"/>
                                        </p:tgtEl>
                                      </p:cBhvr>
                                    </p:animEffect>
                                    <p:set>
                                      <p:cBhvr>
                                        <p:cTn id="119" dur="1" fill="hold">
                                          <p:stCondLst>
                                            <p:cond delay="499"/>
                                          </p:stCondLst>
                                        </p:cTn>
                                        <p:tgtEl>
                                          <p:spTgt spid="12"/>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8" grpId="2"/>
      <p:bldP spid="3074" grpId="0"/>
      <p:bldP spid="3074" grpId="1"/>
      <p:bldP spid="6" grpId="0"/>
      <p:bldP spid="6" grpId="1"/>
      <p:bldP spid="7" grpId="0"/>
      <p:bldP spid="7" grpId="1"/>
      <p:bldP spid="12" grpId="0"/>
      <p:bldP spid="12" grpId="1"/>
      <p:bldP spid="12" grpId="2"/>
      <p:bldP spid="11" grpId="0"/>
      <p:bldP spid="11" grpId="1"/>
      <p:bldP spid="11" grpId="2"/>
      <p:bldP spid="9" grpId="0"/>
      <p:bldP spid="9" grpId="1"/>
      <p:bldP spid="15" grpId="0"/>
      <p:bldP spid="15" grpId="1"/>
      <p:bldP spid="13" grpId="0"/>
      <p:bldP spid="13" grpId="1"/>
      <p:bldP spid="14" grpId="0"/>
      <p:bldP spid="14" grpId="1"/>
      <p:bldP spid="16" grpId="0"/>
      <p:bldP spid="1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EE304-CC59-40FE-91DA-9EE63DBA1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id="{7C9AF2B0-6771-479D-95D5-C32E5EC9B281}"/>
              </a:ext>
            </a:extLst>
          </p:cNvPr>
          <p:cNvSpPr txBox="1">
            <a:spLocks/>
          </p:cNvSpPr>
          <p:nvPr/>
        </p:nvSpPr>
        <p:spPr>
          <a:xfrm>
            <a:off x="2477001" y="2809044"/>
            <a:ext cx="293482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diminished</a:t>
            </a:r>
          </a:p>
        </p:txBody>
      </p:sp>
      <p:sp>
        <p:nvSpPr>
          <p:cNvPr id="5" name="Title 1">
            <a:extLst>
              <a:ext uri="{FF2B5EF4-FFF2-40B4-BE49-F238E27FC236}">
                <a16:creationId xmlns:a16="http://schemas.microsoft.com/office/drawing/2014/main" id="{F01D64B9-51E7-44EB-A004-A2132FA02AFC}"/>
              </a:ext>
            </a:extLst>
          </p:cNvPr>
          <p:cNvSpPr txBox="1">
            <a:spLocks/>
          </p:cNvSpPr>
          <p:nvPr/>
        </p:nvSpPr>
        <p:spPr>
          <a:xfrm>
            <a:off x="854771" y="3484345"/>
            <a:ext cx="73151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gathers by labor will increase</a:t>
            </a:r>
          </a:p>
        </p:txBody>
      </p:sp>
      <p:sp>
        <p:nvSpPr>
          <p:cNvPr id="4" name="Rectangle 2">
            <a:extLst>
              <a:ext uri="{FF2B5EF4-FFF2-40B4-BE49-F238E27FC236}">
                <a16:creationId xmlns:a16="http://schemas.microsoft.com/office/drawing/2014/main" id="{531A8B71-3332-4891-8064-49490B82B565}"/>
              </a:ext>
            </a:extLst>
          </p:cNvPr>
          <p:cNvSpPr txBox="1">
            <a:spLocks noChangeArrowheads="1"/>
          </p:cNvSpPr>
          <p:nvPr/>
        </p:nvSpPr>
        <p:spPr bwMode="auto">
          <a:xfrm>
            <a:off x="5221286" y="2075543"/>
            <a:ext cx="2906486" cy="75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dishonesty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685800" y="1851819"/>
            <a:ext cx="77724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Wealth gained by dishonesty will be diminished, But he who gathers by labor will increase.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13:11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16E7F2AF-8C44-4A28-B6BE-9808C418A087}"/>
              </a:ext>
            </a:extLst>
          </p:cNvPr>
          <p:cNvSpPr txBox="1">
            <a:spLocks noChangeArrowheads="1"/>
          </p:cNvSpPr>
          <p:nvPr/>
        </p:nvSpPr>
        <p:spPr bwMode="auto">
          <a:xfrm>
            <a:off x="691931" y="3413639"/>
            <a:ext cx="76138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gathers by labor will increase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15A1E076-6828-43E2-B201-42C44B3EBD9E}"/>
              </a:ext>
            </a:extLst>
          </p:cNvPr>
          <p:cNvSpPr txBox="1">
            <a:spLocks noChangeArrowheads="1"/>
          </p:cNvSpPr>
          <p:nvPr/>
        </p:nvSpPr>
        <p:spPr bwMode="auto">
          <a:xfrm>
            <a:off x="5751331" y="3403469"/>
            <a:ext cx="2342538" cy="77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increase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D7A349B-9A1F-4BD9-BAF8-309AC67242ED}"/>
              </a:ext>
            </a:extLst>
          </p:cNvPr>
          <p:cNvSpPr txBox="1">
            <a:spLocks noChangeArrowheads="1"/>
          </p:cNvSpPr>
          <p:nvPr/>
        </p:nvSpPr>
        <p:spPr bwMode="auto">
          <a:xfrm>
            <a:off x="1661695" y="4812632"/>
            <a:ext cx="33594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satisfaction</a:t>
            </a:r>
            <a:endParaRPr lang="en-US" altLang="en-US" sz="40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5C571DD-93F1-4AFC-AF67-1B71B5F95B03}"/>
              </a:ext>
            </a:extLst>
          </p:cNvPr>
          <p:cNvSpPr txBox="1">
            <a:spLocks noChangeArrowheads="1"/>
          </p:cNvSpPr>
          <p:nvPr/>
        </p:nvSpPr>
        <p:spPr bwMode="auto">
          <a:xfrm>
            <a:off x="3137570" y="5614736"/>
            <a:ext cx="37444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contentment</a:t>
            </a:r>
            <a:endParaRPr lang="en-US" altLang="en-US" sz="40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237971D-F2AF-4D42-9E9D-99C1712130E2}"/>
              </a:ext>
            </a:extLst>
          </p:cNvPr>
          <p:cNvSpPr txBox="1">
            <a:spLocks noChangeArrowheads="1"/>
          </p:cNvSpPr>
          <p:nvPr/>
        </p:nvSpPr>
        <p:spPr bwMode="auto">
          <a:xfrm>
            <a:off x="5231298" y="4693024"/>
            <a:ext cx="24771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peace</a:t>
            </a:r>
            <a:endParaRPr lang="en-US" altLang="en-US" sz="40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43EEDA2-3E68-425C-92D8-AE66D499577D}"/>
              </a:ext>
            </a:extLst>
          </p:cNvPr>
          <p:cNvSpPr txBox="1">
            <a:spLocks noChangeArrowheads="1"/>
          </p:cNvSpPr>
          <p:nvPr/>
        </p:nvSpPr>
        <p:spPr bwMode="auto">
          <a:xfrm>
            <a:off x="2329112" y="2745581"/>
            <a:ext cx="3221666" cy="75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diminished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C3200D56-7EC5-4E12-BE1E-BA96D994830E}"/>
              </a:ext>
            </a:extLst>
          </p:cNvPr>
          <p:cNvSpPr txBox="1">
            <a:spLocks noChangeArrowheads="1"/>
          </p:cNvSpPr>
          <p:nvPr/>
        </p:nvSpPr>
        <p:spPr bwMode="auto">
          <a:xfrm>
            <a:off x="1338639" y="1136223"/>
            <a:ext cx="16750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guilt</a:t>
            </a:r>
            <a:endParaRPr lang="en-US" altLang="en-US" sz="4000" b="1" i="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A4A07D9-898E-4CD6-A205-E66C19EA00B2}"/>
              </a:ext>
            </a:extLst>
          </p:cNvPr>
          <p:cNvSpPr txBox="1">
            <a:spLocks noChangeArrowheads="1"/>
          </p:cNvSpPr>
          <p:nvPr/>
        </p:nvSpPr>
        <p:spPr bwMode="auto">
          <a:xfrm>
            <a:off x="2717547" y="302034"/>
            <a:ext cx="27498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confusion</a:t>
            </a:r>
            <a:endParaRPr lang="en-US" altLang="en-US" sz="4000" b="1" i="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D5939C8-5A11-4D9C-A071-41D5049F4D67}"/>
              </a:ext>
            </a:extLst>
          </p:cNvPr>
          <p:cNvSpPr txBox="1">
            <a:spLocks noChangeArrowheads="1"/>
          </p:cNvSpPr>
          <p:nvPr/>
        </p:nvSpPr>
        <p:spPr bwMode="auto">
          <a:xfrm>
            <a:off x="4261114" y="1259581"/>
            <a:ext cx="24771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anguish</a:t>
            </a:r>
            <a:endParaRPr lang="en-US" altLang="en-US" sz="4000" b="1" i="1" kern="0" dirty="0">
              <a:ln w="17780" cmpd="sng">
                <a:solidFill>
                  <a:srgbClr val="FFFFFF"/>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4550075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750"/>
                                        <p:tgtEl>
                                          <p:spTgt spid="5"/>
                                        </p:tgtEl>
                                      </p:cBhvr>
                                    </p:animEffect>
                                  </p:childTnLst>
                                </p:cTn>
                              </p:par>
                              <p:par>
                                <p:cTn id="17" presetID="18" presetClass="emph" presetSubtype="0" fill="hold" grpId="1" nodeType="withEffect">
                                  <p:stCondLst>
                                    <p:cond delay="0"/>
                                  </p:stCondLst>
                                  <p:childTnLst>
                                    <p:set>
                                      <p:cBhvr override="childStyle">
                                        <p:cTn id="18" dur="75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500" fill="hold"/>
                                        <p:tgtEl>
                                          <p:spTgt spid="7"/>
                                        </p:tgtEl>
                                        <p:attrNameLst>
                                          <p:attrName>ppt_w</p:attrName>
                                        </p:attrNameLst>
                                      </p:cBhvr>
                                      <p:tavLst>
                                        <p:tav tm="0">
                                          <p:val>
                                            <p:fltVal val="0"/>
                                          </p:val>
                                        </p:tav>
                                        <p:tav tm="100000">
                                          <p:val>
                                            <p:strVal val="#ppt_w"/>
                                          </p:val>
                                        </p:tav>
                                      </p:tavLst>
                                    </p:anim>
                                    <p:anim calcmode="lin" valueType="num">
                                      <p:cBhvr>
                                        <p:cTn id="27" dur="1500" fill="hold"/>
                                        <p:tgtEl>
                                          <p:spTgt spid="7"/>
                                        </p:tgtEl>
                                        <p:attrNameLst>
                                          <p:attrName>ppt_h</p:attrName>
                                        </p:attrNameLst>
                                      </p:cBhvr>
                                      <p:tavLst>
                                        <p:tav tm="0">
                                          <p:val>
                                            <p:fltVal val="0"/>
                                          </p:val>
                                        </p:tav>
                                        <p:tav tm="100000">
                                          <p:val>
                                            <p:strVal val="#ppt_h"/>
                                          </p:val>
                                        </p:tav>
                                      </p:tavLst>
                                    </p:anim>
                                  </p:childTnLst>
                                </p:cTn>
                              </p:par>
                              <p:par>
                                <p:cTn id="28" presetID="42" presetClass="path" presetSubtype="0" accel="50000" decel="50000" fill="hold" grpId="2" nodeType="withEffect">
                                  <p:stCondLst>
                                    <p:cond delay="0"/>
                                  </p:stCondLst>
                                  <p:childTnLst>
                                    <p:animMotion origin="layout" path="M -1.38889E-6 -4.81481E-6 L 0.38542 -0.19953 " pathEditMode="relative" rAng="0" ptsTypes="AA">
                                      <p:cBhvr>
                                        <p:cTn id="29" dur="1500" spd="-100000" fill="hold"/>
                                        <p:tgtEl>
                                          <p:spTgt spid="7"/>
                                        </p:tgtEl>
                                        <p:attrNameLst>
                                          <p:attrName>ppt_x</p:attrName>
                                          <p:attrName>ppt_y</p:attrName>
                                        </p:attrNameLst>
                                      </p:cBhvr>
                                      <p:rCtr x="19271" y="-9977"/>
                                    </p:animMotion>
                                  </p:childTnLst>
                                </p:cTn>
                              </p:par>
                              <p:par>
                                <p:cTn id="30" presetID="23" presetClass="entr" presetSubtype="16" fill="hold" grpId="0" nodeType="withEffect">
                                  <p:stCondLst>
                                    <p:cond delay="250"/>
                                  </p:stCondLst>
                                  <p:childTnLst>
                                    <p:set>
                                      <p:cBhvr>
                                        <p:cTn id="31" dur="1" fill="hold">
                                          <p:stCondLst>
                                            <p:cond delay="0"/>
                                          </p:stCondLst>
                                        </p:cTn>
                                        <p:tgtEl>
                                          <p:spTgt spid="8"/>
                                        </p:tgtEl>
                                        <p:attrNameLst>
                                          <p:attrName>style.visibility</p:attrName>
                                        </p:attrNameLst>
                                      </p:cBhvr>
                                      <p:to>
                                        <p:strVal val="visible"/>
                                      </p:to>
                                    </p:set>
                                    <p:anim calcmode="lin" valueType="num">
                                      <p:cBhvr>
                                        <p:cTn id="32" dur="1500" fill="hold"/>
                                        <p:tgtEl>
                                          <p:spTgt spid="8"/>
                                        </p:tgtEl>
                                        <p:attrNameLst>
                                          <p:attrName>ppt_w</p:attrName>
                                        </p:attrNameLst>
                                      </p:cBhvr>
                                      <p:tavLst>
                                        <p:tav tm="0">
                                          <p:val>
                                            <p:fltVal val="0"/>
                                          </p:val>
                                        </p:tav>
                                        <p:tav tm="100000">
                                          <p:val>
                                            <p:strVal val="#ppt_w"/>
                                          </p:val>
                                        </p:tav>
                                      </p:tavLst>
                                    </p:anim>
                                    <p:anim calcmode="lin" valueType="num">
                                      <p:cBhvr>
                                        <p:cTn id="33" dur="1500" fill="hold"/>
                                        <p:tgtEl>
                                          <p:spTgt spid="8"/>
                                        </p:tgtEl>
                                        <p:attrNameLst>
                                          <p:attrName>ppt_h</p:attrName>
                                        </p:attrNameLst>
                                      </p:cBhvr>
                                      <p:tavLst>
                                        <p:tav tm="0">
                                          <p:val>
                                            <p:fltVal val="0"/>
                                          </p:val>
                                        </p:tav>
                                        <p:tav tm="100000">
                                          <p:val>
                                            <p:strVal val="#ppt_h"/>
                                          </p:val>
                                        </p:tav>
                                      </p:tavLst>
                                    </p:anim>
                                  </p:childTnLst>
                                </p:cTn>
                              </p:par>
                              <p:par>
                                <p:cTn id="34" presetID="42" presetClass="path" presetSubtype="0" accel="50000" decel="50000" fill="hold" grpId="2" nodeType="withEffect">
                                  <p:stCondLst>
                                    <p:cond delay="250"/>
                                  </p:stCondLst>
                                  <p:childTnLst>
                                    <p:animMotion origin="layout" path="M -3.05556E-6 -2.96296E-6 L 0.20313 -0.31921 " pathEditMode="relative" rAng="0" ptsTypes="AA">
                                      <p:cBhvr>
                                        <p:cTn id="35" dur="1500" spd="-100000" fill="hold"/>
                                        <p:tgtEl>
                                          <p:spTgt spid="8"/>
                                        </p:tgtEl>
                                        <p:attrNameLst>
                                          <p:attrName>ppt_x</p:attrName>
                                          <p:attrName>ppt_y</p:attrName>
                                        </p:attrNameLst>
                                      </p:cBhvr>
                                      <p:rCtr x="10156" y="-15972"/>
                                    </p:animMotion>
                                  </p:childTnLst>
                                </p:cTn>
                              </p:par>
                              <p:par>
                                <p:cTn id="36" presetID="23" presetClass="entr" presetSubtype="16" fill="hold" grpId="0" nodeType="withEffect">
                                  <p:stCondLst>
                                    <p:cond delay="50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fltVal val="0"/>
                                          </p:val>
                                        </p:tav>
                                        <p:tav tm="100000">
                                          <p:val>
                                            <p:strVal val="#ppt_w"/>
                                          </p:val>
                                        </p:tav>
                                      </p:tavLst>
                                    </p:anim>
                                    <p:anim calcmode="lin" valueType="num">
                                      <p:cBhvr>
                                        <p:cTn id="39" dur="1500" fill="hold"/>
                                        <p:tgtEl>
                                          <p:spTgt spid="9"/>
                                        </p:tgtEl>
                                        <p:attrNameLst>
                                          <p:attrName>ppt_h</p:attrName>
                                        </p:attrNameLst>
                                      </p:cBhvr>
                                      <p:tavLst>
                                        <p:tav tm="0">
                                          <p:val>
                                            <p:fltVal val="0"/>
                                          </p:val>
                                        </p:tav>
                                        <p:tav tm="100000">
                                          <p:val>
                                            <p:strVal val="#ppt_h"/>
                                          </p:val>
                                        </p:tav>
                                      </p:tavLst>
                                    </p:anim>
                                  </p:childTnLst>
                                </p:cTn>
                              </p:par>
                              <p:par>
                                <p:cTn id="40" presetID="42" presetClass="path" presetSubtype="0" accel="50000" decel="50000" fill="hold" grpId="2" nodeType="withEffect">
                                  <p:stCondLst>
                                    <p:cond delay="500"/>
                                  </p:stCondLst>
                                  <p:childTnLst>
                                    <p:animMotion origin="layout" path="M 4.72222E-6 -2.22222E-6 L 0.04375 -0.18472 " pathEditMode="relative" rAng="0" ptsTypes="AA">
                                      <p:cBhvr>
                                        <p:cTn id="41" dur="1500" spd="-100000" fill="hold"/>
                                        <p:tgtEl>
                                          <p:spTgt spid="9"/>
                                        </p:tgtEl>
                                        <p:attrNameLst>
                                          <p:attrName>ppt_x</p:attrName>
                                          <p:attrName>ppt_y</p:attrName>
                                        </p:attrNameLst>
                                      </p:cBhvr>
                                      <p:rCtr x="2187" y="-9236"/>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3" nodeType="clickEffect">
                                  <p:stCondLst>
                                    <p:cond delay="0"/>
                                  </p:stCondLst>
                                  <p:childTnLst>
                                    <p:animMotion origin="layout" path="M -1.38889E-6 -4.81481E-6 L 0.39063 -0.20648 " pathEditMode="relative" rAng="0" ptsTypes="AA">
                                      <p:cBhvr>
                                        <p:cTn id="45" dur="1250" fill="hold"/>
                                        <p:tgtEl>
                                          <p:spTgt spid="7"/>
                                        </p:tgtEl>
                                        <p:attrNameLst>
                                          <p:attrName>ppt_x</p:attrName>
                                          <p:attrName>ppt_y</p:attrName>
                                        </p:attrNameLst>
                                      </p:cBhvr>
                                      <p:rCtr x="19531" y="-10324"/>
                                    </p:animMotion>
                                  </p:childTnLst>
                                </p:cTn>
                              </p:par>
                              <p:par>
                                <p:cTn id="46" presetID="42" presetClass="path" presetSubtype="0" accel="50000" decel="50000" fill="hold" grpId="3" nodeType="withEffect">
                                  <p:stCondLst>
                                    <p:cond delay="0"/>
                                  </p:stCondLst>
                                  <p:childTnLst>
                                    <p:animMotion origin="layout" path="M -3.05556E-6 -2.96296E-6 L 0.20799 -0.32176 " pathEditMode="relative" rAng="0" ptsTypes="AA">
                                      <p:cBhvr>
                                        <p:cTn id="47" dur="1250" fill="hold"/>
                                        <p:tgtEl>
                                          <p:spTgt spid="8"/>
                                        </p:tgtEl>
                                        <p:attrNameLst>
                                          <p:attrName>ppt_x</p:attrName>
                                          <p:attrName>ppt_y</p:attrName>
                                        </p:attrNameLst>
                                      </p:cBhvr>
                                      <p:rCtr x="10399" y="-16088"/>
                                    </p:animMotion>
                                  </p:childTnLst>
                                </p:cTn>
                              </p:par>
                              <p:par>
                                <p:cTn id="48" presetID="42" presetClass="path" presetSubtype="0" accel="50000" decel="50000" fill="hold" grpId="3" nodeType="withEffect">
                                  <p:stCondLst>
                                    <p:cond delay="0"/>
                                  </p:stCondLst>
                                  <p:childTnLst>
                                    <p:animMotion origin="layout" path="M 4.72222E-6 -2.22222E-6 L 0.04791 -0.18796 " pathEditMode="relative" rAng="0" ptsTypes="AA">
                                      <p:cBhvr>
                                        <p:cTn id="49" dur="1250" fill="hold"/>
                                        <p:tgtEl>
                                          <p:spTgt spid="9"/>
                                        </p:tgtEl>
                                        <p:attrNameLst>
                                          <p:attrName>ppt_x</p:attrName>
                                          <p:attrName>ppt_y</p:attrName>
                                        </p:attrNameLst>
                                      </p:cBhvr>
                                      <p:rCtr x="2396" y="-9398"/>
                                    </p:animMotion>
                                  </p:childTnLst>
                                </p:cTn>
                              </p:par>
                              <p:par>
                                <p:cTn id="50" presetID="23" presetClass="exit" presetSubtype="32" fill="hold" grpId="1" nodeType="withEffect">
                                  <p:stCondLst>
                                    <p:cond delay="0"/>
                                  </p:stCondLst>
                                  <p:childTnLst>
                                    <p:anim calcmode="lin" valueType="num">
                                      <p:cBhvr>
                                        <p:cTn id="51" dur="1250"/>
                                        <p:tgtEl>
                                          <p:spTgt spid="7"/>
                                        </p:tgtEl>
                                        <p:attrNameLst>
                                          <p:attrName>ppt_w</p:attrName>
                                        </p:attrNameLst>
                                      </p:cBhvr>
                                      <p:tavLst>
                                        <p:tav tm="0">
                                          <p:val>
                                            <p:strVal val="ppt_w"/>
                                          </p:val>
                                        </p:tav>
                                        <p:tav tm="100000">
                                          <p:val>
                                            <p:fltVal val="0"/>
                                          </p:val>
                                        </p:tav>
                                      </p:tavLst>
                                    </p:anim>
                                    <p:anim calcmode="lin" valueType="num">
                                      <p:cBhvr>
                                        <p:cTn id="52" dur="1250"/>
                                        <p:tgtEl>
                                          <p:spTgt spid="7"/>
                                        </p:tgtEl>
                                        <p:attrNameLst>
                                          <p:attrName>ppt_h</p:attrName>
                                        </p:attrNameLst>
                                      </p:cBhvr>
                                      <p:tavLst>
                                        <p:tav tm="0">
                                          <p:val>
                                            <p:strVal val="ppt_h"/>
                                          </p:val>
                                        </p:tav>
                                        <p:tav tm="100000">
                                          <p:val>
                                            <p:fltVal val="0"/>
                                          </p:val>
                                        </p:tav>
                                      </p:tavLst>
                                    </p:anim>
                                    <p:set>
                                      <p:cBhvr>
                                        <p:cTn id="53" dur="1" fill="hold">
                                          <p:stCondLst>
                                            <p:cond delay="1249"/>
                                          </p:stCondLst>
                                        </p:cTn>
                                        <p:tgtEl>
                                          <p:spTgt spid="7"/>
                                        </p:tgtEl>
                                        <p:attrNameLst>
                                          <p:attrName>style.visibility</p:attrName>
                                        </p:attrNameLst>
                                      </p:cBhvr>
                                      <p:to>
                                        <p:strVal val="hidden"/>
                                      </p:to>
                                    </p:set>
                                  </p:childTnLst>
                                </p:cTn>
                              </p:par>
                              <p:par>
                                <p:cTn id="54" presetID="23" presetClass="exit" presetSubtype="32" fill="hold" grpId="1" nodeType="withEffect">
                                  <p:stCondLst>
                                    <p:cond delay="0"/>
                                  </p:stCondLst>
                                  <p:childTnLst>
                                    <p:anim calcmode="lin" valueType="num">
                                      <p:cBhvr>
                                        <p:cTn id="55" dur="1250"/>
                                        <p:tgtEl>
                                          <p:spTgt spid="8"/>
                                        </p:tgtEl>
                                        <p:attrNameLst>
                                          <p:attrName>ppt_w</p:attrName>
                                        </p:attrNameLst>
                                      </p:cBhvr>
                                      <p:tavLst>
                                        <p:tav tm="0">
                                          <p:val>
                                            <p:strVal val="ppt_w"/>
                                          </p:val>
                                        </p:tav>
                                        <p:tav tm="100000">
                                          <p:val>
                                            <p:fltVal val="0"/>
                                          </p:val>
                                        </p:tav>
                                      </p:tavLst>
                                    </p:anim>
                                    <p:anim calcmode="lin" valueType="num">
                                      <p:cBhvr>
                                        <p:cTn id="56" dur="1250"/>
                                        <p:tgtEl>
                                          <p:spTgt spid="8"/>
                                        </p:tgtEl>
                                        <p:attrNameLst>
                                          <p:attrName>ppt_h</p:attrName>
                                        </p:attrNameLst>
                                      </p:cBhvr>
                                      <p:tavLst>
                                        <p:tav tm="0">
                                          <p:val>
                                            <p:strVal val="ppt_h"/>
                                          </p:val>
                                        </p:tav>
                                        <p:tav tm="100000">
                                          <p:val>
                                            <p:fltVal val="0"/>
                                          </p:val>
                                        </p:tav>
                                      </p:tavLst>
                                    </p:anim>
                                    <p:set>
                                      <p:cBhvr>
                                        <p:cTn id="57" dur="1" fill="hold">
                                          <p:stCondLst>
                                            <p:cond delay="1249"/>
                                          </p:stCondLst>
                                        </p:cTn>
                                        <p:tgtEl>
                                          <p:spTgt spid="8"/>
                                        </p:tgtEl>
                                        <p:attrNameLst>
                                          <p:attrName>style.visibility</p:attrName>
                                        </p:attrNameLst>
                                      </p:cBhvr>
                                      <p:to>
                                        <p:strVal val="hidden"/>
                                      </p:to>
                                    </p:set>
                                  </p:childTnLst>
                                </p:cTn>
                              </p:par>
                              <p:par>
                                <p:cTn id="58" presetID="23" presetClass="exit" presetSubtype="32" fill="hold" grpId="1" nodeType="withEffect">
                                  <p:stCondLst>
                                    <p:cond delay="0"/>
                                  </p:stCondLst>
                                  <p:childTnLst>
                                    <p:anim calcmode="lin" valueType="num">
                                      <p:cBhvr>
                                        <p:cTn id="59" dur="1250"/>
                                        <p:tgtEl>
                                          <p:spTgt spid="9"/>
                                        </p:tgtEl>
                                        <p:attrNameLst>
                                          <p:attrName>ppt_w</p:attrName>
                                        </p:attrNameLst>
                                      </p:cBhvr>
                                      <p:tavLst>
                                        <p:tav tm="0">
                                          <p:val>
                                            <p:strVal val="ppt_w"/>
                                          </p:val>
                                        </p:tav>
                                        <p:tav tm="100000">
                                          <p:val>
                                            <p:fltVal val="0"/>
                                          </p:val>
                                        </p:tav>
                                      </p:tavLst>
                                    </p:anim>
                                    <p:anim calcmode="lin" valueType="num">
                                      <p:cBhvr>
                                        <p:cTn id="60" dur="1250"/>
                                        <p:tgtEl>
                                          <p:spTgt spid="9"/>
                                        </p:tgtEl>
                                        <p:attrNameLst>
                                          <p:attrName>ppt_h</p:attrName>
                                        </p:attrNameLst>
                                      </p:cBhvr>
                                      <p:tavLst>
                                        <p:tav tm="0">
                                          <p:val>
                                            <p:strVal val="ppt_h"/>
                                          </p:val>
                                        </p:tav>
                                        <p:tav tm="100000">
                                          <p:val>
                                            <p:fltVal val="0"/>
                                          </p:val>
                                        </p:tav>
                                      </p:tavLst>
                                    </p:anim>
                                    <p:set>
                                      <p:cBhvr>
                                        <p:cTn id="61" dur="1" fill="hold">
                                          <p:stCondLst>
                                            <p:cond delay="1249"/>
                                          </p:stCondLst>
                                        </p:cTn>
                                        <p:tgtEl>
                                          <p:spTgt spid="9"/>
                                        </p:tgtEl>
                                        <p:attrNameLst>
                                          <p:attrName>style.visibility</p:attrName>
                                        </p:attrNameLst>
                                      </p:cBhvr>
                                      <p:to>
                                        <p:strVal val="hidden"/>
                                      </p:to>
                                    </p:set>
                                  </p:childTnLst>
                                </p:cTn>
                              </p:par>
                              <p:par>
                                <p:cTn id="62" presetID="22" presetClass="exit" presetSubtype="8" fill="hold" grpId="2" nodeType="withEffect">
                                  <p:stCondLst>
                                    <p:cond delay="250"/>
                                  </p:stCondLst>
                                  <p:childTnLst>
                                    <p:animEffect transition="out" filter="wipe(left)">
                                      <p:cBhvr>
                                        <p:cTn id="63" dur="1000"/>
                                        <p:tgtEl>
                                          <p:spTgt spid="5"/>
                                        </p:tgtEl>
                                      </p:cBhvr>
                                    </p:animEffect>
                                    <p:set>
                                      <p:cBhvr>
                                        <p:cTn id="64" dur="1" fill="hold">
                                          <p:stCondLst>
                                            <p:cond delay="999"/>
                                          </p:stCondLst>
                                        </p:cTn>
                                        <p:tgtEl>
                                          <p:spTgt spid="5"/>
                                        </p:tgtEl>
                                        <p:attrNameLst>
                                          <p:attrName>style.visibility</p:attrName>
                                        </p:attrNameLst>
                                      </p:cBhvr>
                                      <p:to>
                                        <p:strVal val="hidden"/>
                                      </p:to>
                                    </p:set>
                                  </p:childTnLst>
                                </p:cTn>
                              </p:par>
                              <p:par>
                                <p:cTn id="65" presetID="22" presetClass="exit" presetSubtype="8" fill="hold" grpId="1" nodeType="withEffect">
                                  <p:stCondLst>
                                    <p:cond delay="250"/>
                                  </p:stCondLst>
                                  <p:childTnLst>
                                    <p:animEffect transition="out" filter="wipe(left)">
                                      <p:cBhvr>
                                        <p:cTn id="66" dur="1000"/>
                                        <p:tgtEl>
                                          <p:spTgt spid="6"/>
                                        </p:tgtEl>
                                      </p:cBhvr>
                                    </p:animEffect>
                                    <p:set>
                                      <p:cBhvr>
                                        <p:cTn id="67" dur="1" fill="hold">
                                          <p:stCondLst>
                                            <p:cond delay="999"/>
                                          </p:stCondLst>
                                        </p:cTn>
                                        <p:tgtEl>
                                          <p:spTgt spid="6"/>
                                        </p:tgtEl>
                                        <p:attrNameLst>
                                          <p:attrName>style.visibility</p:attrName>
                                        </p:attrNameLst>
                                      </p:cBhvr>
                                      <p:to>
                                        <p:strVal val="hidden"/>
                                      </p:to>
                                    </p:set>
                                  </p:childTnLst>
                                </p:cTn>
                              </p:par>
                              <p:par>
                                <p:cTn id="68" presetID="22" presetClass="entr" presetSubtype="8"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250"/>
                                        <p:tgtEl>
                                          <p:spTgt spid="15"/>
                                        </p:tgtEl>
                                      </p:cBhvr>
                                    </p:animEffect>
                                  </p:childTnLst>
                                </p:cTn>
                              </p:par>
                              <p:par>
                                <p:cTn id="71" presetID="23" presetClass="exit" presetSubtype="32" fill="hold" grpId="1" nodeType="withEffect">
                                  <p:stCondLst>
                                    <p:cond delay="1000"/>
                                  </p:stCondLst>
                                  <p:childTnLst>
                                    <p:anim calcmode="lin" valueType="num">
                                      <p:cBhvr>
                                        <p:cTn id="72" dur="500"/>
                                        <p:tgtEl>
                                          <p:spTgt spid="15"/>
                                        </p:tgtEl>
                                        <p:attrNameLst>
                                          <p:attrName>ppt_w</p:attrName>
                                        </p:attrNameLst>
                                      </p:cBhvr>
                                      <p:tavLst>
                                        <p:tav tm="0">
                                          <p:val>
                                            <p:strVal val="ppt_w"/>
                                          </p:val>
                                        </p:tav>
                                        <p:tav tm="100000">
                                          <p:val>
                                            <p:fltVal val="0"/>
                                          </p:val>
                                        </p:tav>
                                      </p:tavLst>
                                    </p:anim>
                                    <p:anim calcmode="lin" valueType="num">
                                      <p:cBhvr>
                                        <p:cTn id="73" dur="500"/>
                                        <p:tgtEl>
                                          <p:spTgt spid="15"/>
                                        </p:tgtEl>
                                        <p:attrNameLst>
                                          <p:attrName>ppt_h</p:attrName>
                                        </p:attrNameLst>
                                      </p:cBhvr>
                                      <p:tavLst>
                                        <p:tav tm="0">
                                          <p:val>
                                            <p:strVal val="ppt_h"/>
                                          </p:val>
                                        </p:tav>
                                        <p:tav tm="100000">
                                          <p:val>
                                            <p:fltVal val="0"/>
                                          </p:val>
                                        </p:tav>
                                      </p:tavLst>
                                    </p:anim>
                                    <p:set>
                                      <p:cBhvr>
                                        <p:cTn id="74" dur="1" fill="hold">
                                          <p:stCondLst>
                                            <p:cond delay="499"/>
                                          </p:stCondLst>
                                        </p:cTn>
                                        <p:tgtEl>
                                          <p:spTgt spid="15"/>
                                        </p:tgtEl>
                                        <p:attrNameLst>
                                          <p:attrName>style.visibility</p:attrName>
                                        </p:attrNameLst>
                                      </p:cBhvr>
                                      <p:to>
                                        <p:strVal val="hidden"/>
                                      </p:to>
                                    </p:set>
                                  </p:childTnLst>
                                </p:cTn>
                              </p:par>
                              <p:par>
                                <p:cTn id="75" presetID="22" presetClass="entr" presetSubtype="8" fill="hold" grpId="0" nodeType="withEffect">
                                  <p:stCondLst>
                                    <p:cond delay="125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par>
                                <p:cTn id="78" presetID="18" presetClass="emph" presetSubtype="0" fill="hold" grpId="1" nodeType="withEffect">
                                  <p:stCondLst>
                                    <p:cond delay="1250"/>
                                  </p:stCondLst>
                                  <p:childTnLst>
                                    <p:set>
                                      <p:cBhvr override="childStyle">
                                        <p:cTn id="79" dur="500" fill="hold"/>
                                        <p:tgtEl>
                                          <p:spTgt spid="13"/>
                                        </p:tgtEl>
                                        <p:attrNameLst>
                                          <p:attrName>style.textDecorationUnderline</p:attrName>
                                        </p:attrNameLst>
                                      </p:cBhvr>
                                      <p:to>
                                        <p:strVal val="true"/>
                                      </p:to>
                                    </p:set>
                                  </p:childTnLst>
                                </p:cTn>
                              </p:par>
                              <p:par>
                                <p:cTn id="80" presetID="22" presetClass="entr" presetSubtype="8" fill="hold" grpId="0" nodeType="withEffect">
                                  <p:stCondLst>
                                    <p:cond delay="125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1500" fill="hold"/>
                                        <p:tgtEl>
                                          <p:spTgt spid="10"/>
                                        </p:tgtEl>
                                        <p:attrNameLst>
                                          <p:attrName>ppt_w</p:attrName>
                                        </p:attrNameLst>
                                      </p:cBhvr>
                                      <p:tavLst>
                                        <p:tav tm="0">
                                          <p:val>
                                            <p:fltVal val="0"/>
                                          </p:val>
                                        </p:tav>
                                        <p:tav tm="100000">
                                          <p:val>
                                            <p:strVal val="#ppt_w"/>
                                          </p:val>
                                        </p:tav>
                                      </p:tavLst>
                                    </p:anim>
                                    <p:anim calcmode="lin" valueType="num">
                                      <p:cBhvr>
                                        <p:cTn id="88" dur="1500" fill="hold"/>
                                        <p:tgtEl>
                                          <p:spTgt spid="10"/>
                                        </p:tgtEl>
                                        <p:attrNameLst>
                                          <p:attrName>ppt_h</p:attrName>
                                        </p:attrNameLst>
                                      </p:cBhvr>
                                      <p:tavLst>
                                        <p:tav tm="0">
                                          <p:val>
                                            <p:fltVal val="0"/>
                                          </p:val>
                                        </p:tav>
                                        <p:tav tm="100000">
                                          <p:val>
                                            <p:strVal val="#ppt_h"/>
                                          </p:val>
                                        </p:tav>
                                      </p:tavLst>
                                    </p:anim>
                                  </p:childTnLst>
                                </p:cTn>
                              </p:par>
                              <p:par>
                                <p:cTn id="89" presetID="42" presetClass="path" presetSubtype="0" accel="50000" decel="50000" fill="hold" grpId="2" nodeType="withEffect">
                                  <p:stCondLst>
                                    <p:cond delay="0"/>
                                  </p:stCondLst>
                                  <p:childTnLst>
                                    <p:animMotion origin="layout" path="M 2.77778E-6 -3.7037E-6 L 0.18628 0.23635 " pathEditMode="relative" rAng="0" ptsTypes="AA">
                                      <p:cBhvr>
                                        <p:cTn id="90" dur="1500" spd="-100000" fill="hold"/>
                                        <p:tgtEl>
                                          <p:spTgt spid="10"/>
                                        </p:tgtEl>
                                        <p:attrNameLst>
                                          <p:attrName>ppt_x</p:attrName>
                                          <p:attrName>ppt_y</p:attrName>
                                        </p:attrNameLst>
                                      </p:cBhvr>
                                      <p:rCtr x="9306" y="11806"/>
                                    </p:animMotion>
                                  </p:childTnLst>
                                </p:cTn>
                              </p:par>
                              <p:par>
                                <p:cTn id="91" presetID="23" presetClass="entr" presetSubtype="16" fill="hold" grpId="0" nodeType="withEffect">
                                  <p:stCondLst>
                                    <p:cond delay="250"/>
                                  </p:stCondLst>
                                  <p:childTnLst>
                                    <p:set>
                                      <p:cBhvr>
                                        <p:cTn id="92" dur="1" fill="hold">
                                          <p:stCondLst>
                                            <p:cond delay="0"/>
                                          </p:stCondLst>
                                        </p:cTn>
                                        <p:tgtEl>
                                          <p:spTgt spid="11"/>
                                        </p:tgtEl>
                                        <p:attrNameLst>
                                          <p:attrName>style.visibility</p:attrName>
                                        </p:attrNameLst>
                                      </p:cBhvr>
                                      <p:to>
                                        <p:strVal val="visible"/>
                                      </p:to>
                                    </p:set>
                                    <p:anim calcmode="lin" valueType="num">
                                      <p:cBhvr>
                                        <p:cTn id="93" dur="1500" fill="hold"/>
                                        <p:tgtEl>
                                          <p:spTgt spid="11"/>
                                        </p:tgtEl>
                                        <p:attrNameLst>
                                          <p:attrName>ppt_w</p:attrName>
                                        </p:attrNameLst>
                                      </p:cBhvr>
                                      <p:tavLst>
                                        <p:tav tm="0">
                                          <p:val>
                                            <p:fltVal val="0"/>
                                          </p:val>
                                        </p:tav>
                                        <p:tav tm="100000">
                                          <p:val>
                                            <p:strVal val="#ppt_w"/>
                                          </p:val>
                                        </p:tav>
                                      </p:tavLst>
                                    </p:anim>
                                    <p:anim calcmode="lin" valueType="num">
                                      <p:cBhvr>
                                        <p:cTn id="94" dur="1500" fill="hold"/>
                                        <p:tgtEl>
                                          <p:spTgt spid="11"/>
                                        </p:tgtEl>
                                        <p:attrNameLst>
                                          <p:attrName>ppt_h</p:attrName>
                                        </p:attrNameLst>
                                      </p:cBhvr>
                                      <p:tavLst>
                                        <p:tav tm="0">
                                          <p:val>
                                            <p:fltVal val="0"/>
                                          </p:val>
                                        </p:tav>
                                        <p:tav tm="100000">
                                          <p:val>
                                            <p:strVal val="#ppt_h"/>
                                          </p:val>
                                        </p:tav>
                                      </p:tavLst>
                                    </p:anim>
                                  </p:childTnLst>
                                </p:cTn>
                              </p:par>
                              <p:par>
                                <p:cTn id="95" presetID="42" presetClass="path" presetSubtype="0" accel="50000" decel="50000" fill="hold" grpId="2" nodeType="withEffect">
                                  <p:stCondLst>
                                    <p:cond delay="250"/>
                                  </p:stCondLst>
                                  <p:childTnLst>
                                    <p:animMotion origin="layout" path="M 5.55556E-7 -4.44444E-6 L -0.02205 0.35834 " pathEditMode="relative" rAng="0" ptsTypes="AA">
                                      <p:cBhvr>
                                        <p:cTn id="96" dur="1500" spd="-100000" fill="hold"/>
                                        <p:tgtEl>
                                          <p:spTgt spid="11"/>
                                        </p:tgtEl>
                                        <p:attrNameLst>
                                          <p:attrName>ppt_x</p:attrName>
                                          <p:attrName>ppt_y</p:attrName>
                                        </p:attrNameLst>
                                      </p:cBhvr>
                                      <p:rCtr x="-1111" y="17917"/>
                                    </p:animMotion>
                                  </p:childTnLst>
                                </p:cTn>
                              </p:par>
                              <p:par>
                                <p:cTn id="97" presetID="23" presetClass="entr" presetSubtype="16" fill="hold" grpId="0" nodeType="withEffect">
                                  <p:stCondLst>
                                    <p:cond delay="500"/>
                                  </p:stCondLst>
                                  <p:childTnLst>
                                    <p:set>
                                      <p:cBhvr>
                                        <p:cTn id="98" dur="1" fill="hold">
                                          <p:stCondLst>
                                            <p:cond delay="0"/>
                                          </p:stCondLst>
                                        </p:cTn>
                                        <p:tgtEl>
                                          <p:spTgt spid="12"/>
                                        </p:tgtEl>
                                        <p:attrNameLst>
                                          <p:attrName>style.visibility</p:attrName>
                                        </p:attrNameLst>
                                      </p:cBhvr>
                                      <p:to>
                                        <p:strVal val="visible"/>
                                      </p:to>
                                    </p:set>
                                    <p:anim calcmode="lin" valueType="num">
                                      <p:cBhvr>
                                        <p:cTn id="99" dur="1500" fill="hold"/>
                                        <p:tgtEl>
                                          <p:spTgt spid="12"/>
                                        </p:tgtEl>
                                        <p:attrNameLst>
                                          <p:attrName>ppt_w</p:attrName>
                                        </p:attrNameLst>
                                      </p:cBhvr>
                                      <p:tavLst>
                                        <p:tav tm="0">
                                          <p:val>
                                            <p:fltVal val="0"/>
                                          </p:val>
                                        </p:tav>
                                        <p:tav tm="100000">
                                          <p:val>
                                            <p:strVal val="#ppt_w"/>
                                          </p:val>
                                        </p:tav>
                                      </p:tavLst>
                                    </p:anim>
                                    <p:anim calcmode="lin" valueType="num">
                                      <p:cBhvr>
                                        <p:cTn id="100" dur="1500" fill="hold"/>
                                        <p:tgtEl>
                                          <p:spTgt spid="12"/>
                                        </p:tgtEl>
                                        <p:attrNameLst>
                                          <p:attrName>ppt_h</p:attrName>
                                        </p:attrNameLst>
                                      </p:cBhvr>
                                      <p:tavLst>
                                        <p:tav tm="0">
                                          <p:val>
                                            <p:fltVal val="0"/>
                                          </p:val>
                                        </p:tav>
                                        <p:tav tm="100000">
                                          <p:val>
                                            <p:strVal val="#ppt_h"/>
                                          </p:val>
                                        </p:tav>
                                      </p:tavLst>
                                    </p:anim>
                                  </p:childTnLst>
                                </p:cTn>
                              </p:par>
                              <p:par>
                                <p:cTn id="101" presetID="42" presetClass="path" presetSubtype="0" accel="50000" decel="50000" fill="hold" grpId="2" nodeType="withEffect">
                                  <p:stCondLst>
                                    <p:cond delay="500"/>
                                  </p:stCondLst>
                                  <p:childTnLst>
                                    <p:animMotion origin="layout" path="M 1.11111E-6 2.22222E-6 L -0.17604 0.21805 " pathEditMode="relative" rAng="0" ptsTypes="AA">
                                      <p:cBhvr>
                                        <p:cTn id="102" dur="1500" spd="-100000" fill="hold"/>
                                        <p:tgtEl>
                                          <p:spTgt spid="12"/>
                                        </p:tgtEl>
                                        <p:attrNameLst>
                                          <p:attrName>ppt_x</p:attrName>
                                          <p:attrName>ppt_y</p:attrName>
                                        </p:attrNameLst>
                                      </p:cBhvr>
                                      <p:rCtr x="-8802" y="1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P spid="5" grpId="1"/>
      <p:bldP spid="5" grpId="2"/>
      <p:bldP spid="4" grpId="1"/>
      <p:bldP spid="3074" grpId="0"/>
      <p:bldP spid="6" grpId="0"/>
      <p:bldP spid="6" grpId="1"/>
      <p:bldP spid="15" grpId="0"/>
      <p:bldP spid="15" grpId="1"/>
      <p:bldP spid="7" grpId="0"/>
      <p:bldP spid="7" grpId="1"/>
      <p:bldP spid="7" grpId="2"/>
      <p:bldP spid="7" grpId="3"/>
      <p:bldP spid="8" grpId="0"/>
      <p:bldP spid="8" grpId="1"/>
      <p:bldP spid="8" grpId="2"/>
      <p:bldP spid="8" grpId="3"/>
      <p:bldP spid="9" grpId="0"/>
      <p:bldP spid="9" grpId="1"/>
      <p:bldP spid="9" grpId="2"/>
      <p:bldP spid="9" grpId="3"/>
      <p:bldP spid="14" grpId="0"/>
      <p:bldP spid="10" grpId="0"/>
      <p:bldP spid="10" grpId="2"/>
      <p:bldP spid="11" grpId="0"/>
      <p:bldP spid="11" grpId="2"/>
      <p:bldP spid="12" grpId="0"/>
      <p:bldP spid="1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C7AE79-C99D-437D-A166-28C59E6FB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DF5506BA-0DBA-4021-ABA3-6AF8470D3B2D}"/>
              </a:ext>
            </a:extLst>
          </p:cNvPr>
          <p:cNvSpPr txBox="1">
            <a:spLocks/>
          </p:cNvSpPr>
          <p:nvPr/>
        </p:nvSpPr>
        <p:spPr>
          <a:xfrm>
            <a:off x="231058" y="2786329"/>
            <a:ext cx="85398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diligent shall be made rich</a:t>
            </a:r>
          </a:p>
        </p:txBody>
      </p:sp>
      <p:sp>
        <p:nvSpPr>
          <p:cNvPr id="3074" name="Rectangle 2"/>
          <p:cNvSpPr>
            <a:spLocks noGrp="1" noChangeArrowheads="1"/>
          </p:cNvSpPr>
          <p:nvPr>
            <p:ph type="title"/>
          </p:nvPr>
        </p:nvSpPr>
        <p:spPr>
          <a:xfrm>
            <a:off x="457200" y="1204119"/>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soul of a lazy man desires, and has nothing; But the soul of the diligent shall be made rich.      A righteous man hates lying, But  a wicked man is loathsome and comes to shame.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13:4</a:t>
            </a:r>
          </a:p>
        </p:txBody>
      </p:sp>
      <p:sp>
        <p:nvSpPr>
          <p:cNvPr id="7" name="Rectangle 2">
            <a:extLst>
              <a:ext uri="{FF2B5EF4-FFF2-40B4-BE49-F238E27FC236}">
                <a16:creationId xmlns:a16="http://schemas.microsoft.com/office/drawing/2014/main" id="{F7C6F0BC-504A-425E-9093-DBFF08203A4D}"/>
              </a:ext>
            </a:extLst>
          </p:cNvPr>
          <p:cNvSpPr txBox="1">
            <a:spLocks noChangeArrowheads="1"/>
          </p:cNvSpPr>
          <p:nvPr/>
        </p:nvSpPr>
        <p:spPr bwMode="auto">
          <a:xfrm>
            <a:off x="770021" y="2724150"/>
            <a:ext cx="123261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11001AE-6EB5-40D6-BD4A-6DB74CEDBC04}"/>
              </a:ext>
            </a:extLst>
          </p:cNvPr>
          <p:cNvSpPr txBox="1">
            <a:spLocks noChangeArrowheads="1"/>
          </p:cNvSpPr>
          <p:nvPr/>
        </p:nvSpPr>
        <p:spPr bwMode="auto">
          <a:xfrm>
            <a:off x="709503" y="2708787"/>
            <a:ext cx="7585234" cy="76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diligent shall be made rich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79A37E3-3216-4E56-81D1-8305B982E4D2}"/>
              </a:ext>
            </a:extLst>
          </p:cNvPr>
          <p:cNvSpPr txBox="1">
            <a:spLocks noChangeArrowheads="1"/>
          </p:cNvSpPr>
          <p:nvPr/>
        </p:nvSpPr>
        <p:spPr bwMode="auto">
          <a:xfrm>
            <a:off x="1077662" y="4033837"/>
            <a:ext cx="3311358" cy="80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wicked man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807A363-B4F9-45C9-989A-91BE7ABD11C4}"/>
              </a:ext>
            </a:extLst>
          </p:cNvPr>
          <p:cNvSpPr txBox="1">
            <a:spLocks noChangeArrowheads="1"/>
          </p:cNvSpPr>
          <p:nvPr/>
        </p:nvSpPr>
        <p:spPr bwMode="auto">
          <a:xfrm>
            <a:off x="939800" y="4734802"/>
            <a:ext cx="4216400" cy="74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comes to shame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FE73DA9-B42D-4B81-B6AD-4877E0A6A661}"/>
              </a:ext>
            </a:extLst>
          </p:cNvPr>
          <p:cNvSpPr txBox="1">
            <a:spLocks noChangeArrowheads="1"/>
          </p:cNvSpPr>
          <p:nvPr/>
        </p:nvSpPr>
        <p:spPr bwMode="auto">
          <a:xfrm>
            <a:off x="546635" y="1844842"/>
            <a:ext cx="797814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wicked man comes to shame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1B38BDA-3716-4E58-A132-A8622ECB0377}"/>
              </a:ext>
            </a:extLst>
          </p:cNvPr>
          <p:cNvSpPr txBox="1">
            <a:spLocks noChangeArrowheads="1"/>
          </p:cNvSpPr>
          <p:nvPr/>
        </p:nvSpPr>
        <p:spPr bwMode="auto">
          <a:xfrm>
            <a:off x="1732281" y="2700997"/>
            <a:ext cx="20941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careful</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D38EEC5-5835-4A8C-8C8B-A8B19C179ACF}"/>
              </a:ext>
            </a:extLst>
          </p:cNvPr>
          <p:cNvSpPr txBox="1">
            <a:spLocks noChangeArrowheads="1"/>
          </p:cNvSpPr>
          <p:nvPr/>
        </p:nvSpPr>
        <p:spPr bwMode="auto">
          <a:xfrm>
            <a:off x="1352453" y="2686930"/>
            <a:ext cx="265684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attentive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6131009-AA21-43E8-A3F8-AA4ADA8BF1A5}"/>
              </a:ext>
            </a:extLst>
          </p:cNvPr>
          <p:cNvSpPr txBox="1">
            <a:spLocks noChangeArrowheads="1"/>
          </p:cNvSpPr>
          <p:nvPr/>
        </p:nvSpPr>
        <p:spPr bwMode="auto">
          <a:xfrm>
            <a:off x="888219" y="2700997"/>
            <a:ext cx="327581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persistent</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D2FEC12-0C34-43B6-8154-609EE59C7A5A}"/>
              </a:ext>
            </a:extLst>
          </p:cNvPr>
          <p:cNvSpPr txBox="1">
            <a:spLocks noChangeArrowheads="1"/>
          </p:cNvSpPr>
          <p:nvPr/>
        </p:nvSpPr>
        <p:spPr bwMode="auto">
          <a:xfrm>
            <a:off x="1211777" y="2700997"/>
            <a:ext cx="267090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thorough</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293A43B-4779-4BF6-BD39-8085E7A40458}"/>
              </a:ext>
            </a:extLst>
          </p:cNvPr>
          <p:cNvSpPr txBox="1">
            <a:spLocks noChangeArrowheads="1"/>
          </p:cNvSpPr>
          <p:nvPr/>
        </p:nvSpPr>
        <p:spPr bwMode="auto">
          <a:xfrm>
            <a:off x="789744" y="2700997"/>
            <a:ext cx="30648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painstaking</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A1ADD86-3929-49D4-A4F4-EB9D5ADC24BB}"/>
              </a:ext>
            </a:extLst>
          </p:cNvPr>
          <p:cNvSpPr txBox="1">
            <a:spLocks noChangeArrowheads="1"/>
          </p:cNvSpPr>
          <p:nvPr/>
        </p:nvSpPr>
        <p:spPr bwMode="auto">
          <a:xfrm>
            <a:off x="494323" y="2700997"/>
            <a:ext cx="34586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hardworking</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444270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25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par>
                                <p:cTn id="31" presetID="23" presetClass="exit" presetSubtype="32" fill="hold" grpId="1" nodeType="with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25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cTn>
                              </p:par>
                              <p:par>
                                <p:cTn id="41" presetID="23" presetClass="exit" presetSubtype="32" fill="hold" grpId="1" nodeType="withEffect">
                                  <p:stCondLst>
                                    <p:cond delay="0"/>
                                  </p:stCondLst>
                                  <p:childTnLst>
                                    <p:anim calcmode="lin" valueType="num">
                                      <p:cBhvr>
                                        <p:cTn id="42" dur="500"/>
                                        <p:tgtEl>
                                          <p:spTgt spid="11"/>
                                        </p:tgtEl>
                                        <p:attrNameLst>
                                          <p:attrName>ppt_w</p:attrName>
                                        </p:attrNameLst>
                                      </p:cBhvr>
                                      <p:tavLst>
                                        <p:tav tm="0">
                                          <p:val>
                                            <p:strVal val="ppt_w"/>
                                          </p:val>
                                        </p:tav>
                                        <p:tav tm="100000">
                                          <p:val>
                                            <p:fltVal val="0"/>
                                          </p:val>
                                        </p:tav>
                                      </p:tavLst>
                                    </p:anim>
                                    <p:anim calcmode="lin" valueType="num">
                                      <p:cBhvr>
                                        <p:cTn id="43" dur="500"/>
                                        <p:tgtEl>
                                          <p:spTgt spid="11"/>
                                        </p:tgtEl>
                                        <p:attrNameLst>
                                          <p:attrName>ppt_h</p:attrName>
                                        </p:attrNameLst>
                                      </p:cBhvr>
                                      <p:tavLst>
                                        <p:tav tm="0">
                                          <p:val>
                                            <p:strVal val="ppt_h"/>
                                          </p:val>
                                        </p:tav>
                                        <p:tav tm="100000">
                                          <p:val>
                                            <p:fltVal val="0"/>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25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childTnLst>
                                </p:cTn>
                              </p:par>
                              <p:par>
                                <p:cTn id="51" presetID="23" presetClass="exit" presetSubtype="32" fill="hold" grpId="1" nodeType="withEffect">
                                  <p:stCondLst>
                                    <p:cond delay="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25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childTnLst>
                                </p:cTn>
                              </p:par>
                              <p:par>
                                <p:cTn id="61" presetID="23" presetClass="exit" presetSubtype="32" fill="hold" grpId="1" nodeType="withEffect">
                                  <p:stCondLst>
                                    <p:cond delay="0"/>
                                  </p:stCondLst>
                                  <p:childTnLst>
                                    <p:anim calcmode="lin" valueType="num">
                                      <p:cBhvr>
                                        <p:cTn id="62" dur="500"/>
                                        <p:tgtEl>
                                          <p:spTgt spid="13"/>
                                        </p:tgtEl>
                                        <p:attrNameLst>
                                          <p:attrName>ppt_w</p:attrName>
                                        </p:attrNameLst>
                                      </p:cBhvr>
                                      <p:tavLst>
                                        <p:tav tm="0">
                                          <p:val>
                                            <p:strVal val="ppt_w"/>
                                          </p:val>
                                        </p:tav>
                                        <p:tav tm="100000">
                                          <p:val>
                                            <p:fltVal val="0"/>
                                          </p:val>
                                        </p:tav>
                                      </p:tavLst>
                                    </p:anim>
                                    <p:anim calcmode="lin" valueType="num">
                                      <p:cBhvr>
                                        <p:cTn id="63" dur="500"/>
                                        <p:tgtEl>
                                          <p:spTgt spid="13"/>
                                        </p:tgtEl>
                                        <p:attrNameLst>
                                          <p:attrName>ppt_h</p:attrName>
                                        </p:attrNameLst>
                                      </p:cBhvr>
                                      <p:tavLst>
                                        <p:tav tm="0">
                                          <p:val>
                                            <p:strVal val="ppt_h"/>
                                          </p:val>
                                        </p:tav>
                                        <p:tav tm="100000">
                                          <p:val>
                                            <p:fltVal val="0"/>
                                          </p:val>
                                        </p:tav>
                                      </p:tavLst>
                                    </p:anim>
                                    <p:set>
                                      <p:cBhvr>
                                        <p:cTn id="64" dur="1" fill="hold">
                                          <p:stCondLst>
                                            <p:cond delay="499"/>
                                          </p:stCondLst>
                                        </p:cTn>
                                        <p:tgtEl>
                                          <p:spTgt spid="1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25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childTnLst>
                                </p:cTn>
                              </p:par>
                              <p:par>
                                <p:cTn id="71" presetID="23" presetClass="exit" presetSubtype="32" fill="hold" grpId="1" nodeType="withEffect">
                                  <p:stCondLst>
                                    <p:cond delay="0"/>
                                  </p:stCondLst>
                                  <p:childTnLst>
                                    <p:anim calcmode="lin" valueType="num">
                                      <p:cBhvr>
                                        <p:cTn id="72" dur="500"/>
                                        <p:tgtEl>
                                          <p:spTgt spid="15"/>
                                        </p:tgtEl>
                                        <p:attrNameLst>
                                          <p:attrName>ppt_w</p:attrName>
                                        </p:attrNameLst>
                                      </p:cBhvr>
                                      <p:tavLst>
                                        <p:tav tm="0">
                                          <p:val>
                                            <p:strVal val="ppt_w"/>
                                          </p:val>
                                        </p:tav>
                                        <p:tav tm="100000">
                                          <p:val>
                                            <p:fltVal val="0"/>
                                          </p:val>
                                        </p:tav>
                                      </p:tavLst>
                                    </p:anim>
                                    <p:anim calcmode="lin" valueType="num">
                                      <p:cBhvr>
                                        <p:cTn id="73" dur="500"/>
                                        <p:tgtEl>
                                          <p:spTgt spid="15"/>
                                        </p:tgtEl>
                                        <p:attrNameLst>
                                          <p:attrName>ppt_h</p:attrName>
                                        </p:attrNameLst>
                                      </p:cBhvr>
                                      <p:tavLst>
                                        <p:tav tm="0">
                                          <p:val>
                                            <p:strVal val="ppt_h"/>
                                          </p:val>
                                        </p:tav>
                                        <p:tav tm="100000">
                                          <p:val>
                                            <p:fltVal val="0"/>
                                          </p:val>
                                        </p:tav>
                                      </p:tavLst>
                                    </p:anim>
                                    <p:set>
                                      <p:cBhvr>
                                        <p:cTn id="74" dur="1" fill="hold">
                                          <p:stCondLst>
                                            <p:cond delay="4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250"/>
                                        <p:tgtEl>
                                          <p:spTgt spid="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250"/>
                                        <p:tgtEl>
                                          <p:spTgt spid="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250"/>
                                        <p:tgtEl>
                                          <p:spTgt spid="9"/>
                                        </p:tgtEl>
                                      </p:cBhvr>
                                    </p:animEffect>
                                  </p:childTnLst>
                                </p:cTn>
                              </p:par>
                              <p:par>
                                <p:cTn id="86" presetID="42" presetClass="path" presetSubtype="0" accel="50000" decel="50000" fill="hold" grpId="2" nodeType="withEffect">
                                  <p:stCondLst>
                                    <p:cond delay="0"/>
                                  </p:stCondLst>
                                  <p:childTnLst>
                                    <p:animMotion origin="layout" path="M -2.5E-6 4.07407E-6 L -0.02847 -0.12524 " pathEditMode="relative" rAng="0" ptsTypes="AA">
                                      <p:cBhvr>
                                        <p:cTn id="87" dur="2000" fill="hold"/>
                                        <p:tgtEl>
                                          <p:spTgt spid="7"/>
                                        </p:tgtEl>
                                        <p:attrNameLst>
                                          <p:attrName>ppt_x</p:attrName>
                                          <p:attrName>ppt_y</p:attrName>
                                        </p:attrNameLst>
                                      </p:cBhvr>
                                      <p:rCtr x="-1424" y="-6273"/>
                                    </p:animMotion>
                                  </p:childTnLst>
                                </p:cTn>
                              </p:par>
                              <p:par>
                                <p:cTn id="88" presetID="42" presetClass="path" presetSubtype="0" accel="50000" decel="50000" fill="hold" grpId="2" nodeType="withEffect">
                                  <p:stCondLst>
                                    <p:cond delay="0"/>
                                  </p:stCondLst>
                                  <p:childTnLst>
                                    <p:animMotion origin="layout" path="M 1.66667E-6 2.22222E-6 L 0.03281 -0.32084 " pathEditMode="relative" rAng="0" ptsTypes="AA">
                                      <p:cBhvr>
                                        <p:cTn id="89" dur="2000" fill="hold"/>
                                        <p:tgtEl>
                                          <p:spTgt spid="8"/>
                                        </p:tgtEl>
                                        <p:attrNameLst>
                                          <p:attrName>ppt_x</p:attrName>
                                          <p:attrName>ppt_y</p:attrName>
                                        </p:attrNameLst>
                                      </p:cBhvr>
                                      <p:rCtr x="1632" y="-16042"/>
                                    </p:animMotion>
                                  </p:childTnLst>
                                </p:cTn>
                              </p:par>
                              <p:par>
                                <p:cTn id="90" presetID="42" presetClass="path" presetSubtype="0" accel="50000" decel="50000" fill="hold" grpId="2" nodeType="withEffect">
                                  <p:stCondLst>
                                    <p:cond delay="0"/>
                                  </p:stCondLst>
                                  <p:childTnLst>
                                    <p:animMotion origin="layout" path="M -3.33333E-6 2.59259E-6 L 0.3717 -0.41922 " pathEditMode="relative" rAng="0" ptsTypes="AA">
                                      <p:cBhvr>
                                        <p:cTn id="91" dur="2000" fill="hold"/>
                                        <p:tgtEl>
                                          <p:spTgt spid="9"/>
                                        </p:tgtEl>
                                        <p:attrNameLst>
                                          <p:attrName>ppt_x</p:attrName>
                                          <p:attrName>ppt_y</p:attrName>
                                        </p:attrNameLst>
                                      </p:cBhvr>
                                      <p:rCtr x="18576" y="-20972"/>
                                    </p:animMotion>
                                  </p:childTnLst>
                                </p:cTn>
                              </p:par>
                              <p:par>
                                <p:cTn id="92" presetID="10" presetClass="exit" presetSubtype="0" fill="hold" grpId="1" nodeType="withEffect">
                                  <p:stCondLst>
                                    <p:cond delay="0"/>
                                  </p:stCondLst>
                                  <p:childTnLst>
                                    <p:animEffect transition="out" filter="fade">
                                      <p:cBhvr>
                                        <p:cTn id="93" dur="1250"/>
                                        <p:tgtEl>
                                          <p:spTgt spid="3074"/>
                                        </p:tgtEl>
                                      </p:cBhvr>
                                    </p:animEffect>
                                    <p:set>
                                      <p:cBhvr>
                                        <p:cTn id="94" dur="1" fill="hold">
                                          <p:stCondLst>
                                            <p:cond delay="1249"/>
                                          </p:stCondLst>
                                        </p:cTn>
                                        <p:tgtEl>
                                          <p:spTgt spid="307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4"/>
                                        </p:tgtEl>
                                      </p:cBhvr>
                                    </p:animEffect>
                                    <p:set>
                                      <p:cBhvr>
                                        <p:cTn id="100" dur="1" fill="hold">
                                          <p:stCondLst>
                                            <p:cond delay="499"/>
                                          </p:stCondLst>
                                        </p:cTn>
                                        <p:tgtEl>
                                          <p:spTgt spid="4"/>
                                        </p:tgtEl>
                                        <p:attrNameLst>
                                          <p:attrName>style.visibility</p:attrName>
                                        </p:attrNameLst>
                                      </p:cBhvr>
                                      <p:to>
                                        <p:strVal val="hidden"/>
                                      </p:to>
                                    </p:set>
                                  </p:childTnLst>
                                </p:cTn>
                              </p:par>
                              <p:par>
                                <p:cTn id="101" presetID="23" presetClass="exit" presetSubtype="32" fill="hold" grpId="1" nodeType="withEffect">
                                  <p:stCondLst>
                                    <p:cond delay="0"/>
                                  </p:stCondLst>
                                  <p:childTnLst>
                                    <p:anim calcmode="lin" valueType="num">
                                      <p:cBhvr>
                                        <p:cTn id="102" dur="500"/>
                                        <p:tgtEl>
                                          <p:spTgt spid="14"/>
                                        </p:tgtEl>
                                        <p:attrNameLst>
                                          <p:attrName>ppt_w</p:attrName>
                                        </p:attrNameLst>
                                      </p:cBhvr>
                                      <p:tavLst>
                                        <p:tav tm="0">
                                          <p:val>
                                            <p:strVal val="ppt_w"/>
                                          </p:val>
                                        </p:tav>
                                        <p:tav tm="100000">
                                          <p:val>
                                            <p:fltVal val="0"/>
                                          </p:val>
                                        </p:tav>
                                      </p:tavLst>
                                    </p:anim>
                                    <p:anim calcmode="lin" valueType="num">
                                      <p:cBhvr>
                                        <p:cTn id="103" dur="500"/>
                                        <p:tgtEl>
                                          <p:spTgt spid="14"/>
                                        </p:tgtEl>
                                        <p:attrNameLst>
                                          <p:attrName>ppt_h</p:attrName>
                                        </p:attrNameLst>
                                      </p:cBhvr>
                                      <p:tavLst>
                                        <p:tav tm="0">
                                          <p:val>
                                            <p:strVal val="ppt_h"/>
                                          </p:val>
                                        </p:tav>
                                        <p:tav tm="100000">
                                          <p:val>
                                            <p:fltVal val="0"/>
                                          </p:val>
                                        </p:tav>
                                      </p:tavLst>
                                    </p:anim>
                                    <p:set>
                                      <p:cBhvr>
                                        <p:cTn id="10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2"/>
      <p:bldP spid="5" grpId="0"/>
      <p:bldP spid="5" grpId="1"/>
      <p:bldP spid="8" grpId="0"/>
      <p:bldP spid="8" grpId="2"/>
      <p:bldP spid="9" grpId="0"/>
      <p:bldP spid="9" grpId="2"/>
      <p:bldP spid="10" grpId="0"/>
      <p:bldP spid="10" grpId="1"/>
      <p:bldP spid="11" grpId="0"/>
      <p:bldP spid="11" grpId="1"/>
      <p:bldP spid="12" grpId="0"/>
      <p:bldP spid="12" grpId="1"/>
      <p:bldP spid="13" grpId="0"/>
      <p:bldP spid="13" grpId="1"/>
      <p:bldP spid="15" grpId="0"/>
      <p:bldP spid="15"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B9A2F-AD89-42FA-BFCF-8D3F2BE78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E3CC9FC1-80C0-4480-ADC6-54B282A0EDB8}"/>
              </a:ext>
            </a:extLst>
          </p:cNvPr>
          <p:cNvSpPr txBox="1">
            <a:spLocks/>
          </p:cNvSpPr>
          <p:nvPr/>
        </p:nvSpPr>
        <p:spPr>
          <a:xfrm>
            <a:off x="625903" y="2555049"/>
            <a:ext cx="443132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remember the words</a:t>
            </a:r>
          </a:p>
        </p:txBody>
      </p:sp>
      <p:sp>
        <p:nvSpPr>
          <p:cNvPr id="3074" name="Rectangle 2"/>
          <p:cNvSpPr>
            <a:spLocks noGrp="1" noChangeArrowheads="1"/>
          </p:cNvSpPr>
          <p:nvPr>
            <p:ph type="title"/>
          </p:nvPr>
        </p:nvSpPr>
        <p:spPr>
          <a:xfrm>
            <a:off x="457200" y="274638"/>
            <a:ext cx="84582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These are grumblers, complainers, walking according to their own lusts; and they mouth great swelling words, flattering people to gain advantage. But you, beloved, remember the words which were spoken before by the apostles of our Lord Jesus Christ: how they told you that there would be mockers in the last time who would walk according to their own ungodly lusts. These are sensual persons, who cause divisions, not having the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Jude 1:16-19</a:t>
            </a:r>
            <a:r>
              <a:rPr lang="en-US" altLang="en-US" sz="36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57831CC-C5D0-4DB3-A799-3FE546AC8EAD}"/>
              </a:ext>
            </a:extLst>
          </p:cNvPr>
          <p:cNvSpPr txBox="1">
            <a:spLocks noChangeArrowheads="1"/>
          </p:cNvSpPr>
          <p:nvPr/>
        </p:nvSpPr>
        <p:spPr bwMode="auto">
          <a:xfrm>
            <a:off x="626121" y="2497931"/>
            <a:ext cx="4445391" cy="74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remember the words</a:t>
            </a:r>
            <a:endParaRPr kumimoji="0" lang="en-US" altLang="en-US" sz="35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CD762156-3AB0-4C62-A7A2-C53CA3FF0DD2}"/>
              </a:ext>
            </a:extLst>
          </p:cNvPr>
          <p:cNvSpPr txBox="1">
            <a:spLocks noChangeArrowheads="1"/>
          </p:cNvSpPr>
          <p:nvPr/>
        </p:nvSpPr>
        <p:spPr bwMode="auto">
          <a:xfrm>
            <a:off x="597568" y="1148932"/>
            <a:ext cx="7968916" cy="424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ungodly mockers in the last time:</a:t>
            </a:r>
          </a:p>
          <a:p>
            <a:pPr algn="l" eaLnBrk="1" hangingPunct="1"/>
            <a:endParaRPr lang="en-US" altLang="en-US" sz="1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grumblers</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complainers</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walking in their own lusts</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flattering people to gain advantage</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who cause divisions</a:t>
            </a:r>
          </a:p>
          <a:p>
            <a:pPr algn="l" eaLnBrk="1" hangingPunct="1"/>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not having the Spirit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FE16FB6-8597-47B4-8925-C05EB5F3A637}"/>
              </a:ext>
            </a:extLst>
          </p:cNvPr>
          <p:cNvSpPr txBox="1">
            <a:spLocks noChangeArrowheads="1"/>
          </p:cNvSpPr>
          <p:nvPr/>
        </p:nvSpPr>
        <p:spPr bwMode="auto">
          <a:xfrm>
            <a:off x="4670930" y="4616826"/>
            <a:ext cx="2044270" cy="77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ungodly</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502FD3C-BC0C-4E80-814B-FCE59238AA65}"/>
              </a:ext>
            </a:extLst>
          </p:cNvPr>
          <p:cNvSpPr txBox="1">
            <a:spLocks noChangeArrowheads="1"/>
          </p:cNvSpPr>
          <p:nvPr/>
        </p:nvSpPr>
        <p:spPr bwMode="auto">
          <a:xfrm>
            <a:off x="926527" y="4085591"/>
            <a:ext cx="4929184" cy="77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mockers in the last time</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8F06216-7BE7-4E71-87B0-B0D7CE07D7F9}"/>
              </a:ext>
            </a:extLst>
          </p:cNvPr>
          <p:cNvSpPr txBox="1">
            <a:spLocks noChangeArrowheads="1"/>
          </p:cNvSpPr>
          <p:nvPr/>
        </p:nvSpPr>
        <p:spPr bwMode="auto">
          <a:xfrm>
            <a:off x="2461567" y="340520"/>
            <a:ext cx="2213693" cy="79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grumblers</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1D5AD8A-8E22-4994-8EAE-966ECFBD134D}"/>
              </a:ext>
            </a:extLst>
          </p:cNvPr>
          <p:cNvSpPr txBox="1">
            <a:spLocks noChangeArrowheads="1"/>
          </p:cNvSpPr>
          <p:nvPr/>
        </p:nvSpPr>
        <p:spPr bwMode="auto">
          <a:xfrm>
            <a:off x="4497964" y="347678"/>
            <a:ext cx="2709288" cy="77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complainers</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FE53393-2751-477F-83EB-7B244E0FE0E1}"/>
              </a:ext>
            </a:extLst>
          </p:cNvPr>
          <p:cNvSpPr txBox="1">
            <a:spLocks noChangeArrowheads="1"/>
          </p:cNvSpPr>
          <p:nvPr/>
        </p:nvSpPr>
        <p:spPr bwMode="auto">
          <a:xfrm>
            <a:off x="7019060" y="352425"/>
            <a:ext cx="1794888"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walking</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253D402-2F1D-4F04-BAD0-B30FB6A07CE9}"/>
              </a:ext>
            </a:extLst>
          </p:cNvPr>
          <p:cNvSpPr txBox="1">
            <a:spLocks noChangeArrowheads="1"/>
          </p:cNvSpPr>
          <p:nvPr/>
        </p:nvSpPr>
        <p:spPr bwMode="auto">
          <a:xfrm>
            <a:off x="2261325" y="885191"/>
            <a:ext cx="6896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4ACC9401-5489-40AF-8ED0-CCFF7C8C74FC}"/>
              </a:ext>
            </a:extLst>
          </p:cNvPr>
          <p:cNvSpPr txBox="1">
            <a:spLocks noChangeArrowheads="1"/>
          </p:cNvSpPr>
          <p:nvPr/>
        </p:nvSpPr>
        <p:spPr bwMode="auto">
          <a:xfrm>
            <a:off x="3301711" y="878047"/>
            <a:ext cx="3305034" cy="78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their own lusts</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A134047-3445-47BC-978E-AA0FB230E614}"/>
              </a:ext>
            </a:extLst>
          </p:cNvPr>
          <p:cNvSpPr txBox="1">
            <a:spLocks noChangeArrowheads="1"/>
          </p:cNvSpPr>
          <p:nvPr/>
        </p:nvSpPr>
        <p:spPr bwMode="auto">
          <a:xfrm>
            <a:off x="6233679" y="1415993"/>
            <a:ext cx="2279797" cy="7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flattering</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7A4E350-2B80-4831-B2F1-D2F2F405735A}"/>
              </a:ext>
            </a:extLst>
          </p:cNvPr>
          <p:cNvSpPr txBox="1">
            <a:spLocks noChangeArrowheads="1"/>
          </p:cNvSpPr>
          <p:nvPr/>
        </p:nvSpPr>
        <p:spPr bwMode="auto">
          <a:xfrm>
            <a:off x="330781" y="1947229"/>
            <a:ext cx="52437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people to gain advantage</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57438BF-890A-4249-960E-B428E738F88F}"/>
              </a:ext>
            </a:extLst>
          </p:cNvPr>
          <p:cNvSpPr txBox="1">
            <a:spLocks noChangeArrowheads="1"/>
          </p:cNvSpPr>
          <p:nvPr/>
        </p:nvSpPr>
        <p:spPr bwMode="auto">
          <a:xfrm>
            <a:off x="4449910" y="5145680"/>
            <a:ext cx="4210697" cy="78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cause divisions</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9DCA93C-1887-4D1B-96B0-AE37D299B85D}"/>
              </a:ext>
            </a:extLst>
          </p:cNvPr>
          <p:cNvSpPr txBox="1">
            <a:spLocks noChangeArrowheads="1"/>
          </p:cNvSpPr>
          <p:nvPr/>
        </p:nvSpPr>
        <p:spPr bwMode="auto">
          <a:xfrm>
            <a:off x="1173960" y="5706574"/>
            <a:ext cx="4216400" cy="75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having the Spirit</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0743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42" presetClass="path" presetSubtype="0" accel="50000" decel="50000" fill="hold" grpId="2" nodeType="withEffect">
                                  <p:stCondLst>
                                    <p:cond delay="0"/>
                                  </p:stCondLst>
                                  <p:childTnLst>
                                    <p:animMotion origin="layout" path="M 5.55556E-7 -1.11111E-6 L -0.46563 -0.49977 " pathEditMode="relative" rAng="0" ptsTypes="AA">
                                      <p:cBhvr>
                                        <p:cTn id="54" dur="2000" fill="hold"/>
                                        <p:tgtEl>
                                          <p:spTgt spid="7"/>
                                        </p:tgtEl>
                                        <p:attrNameLst>
                                          <p:attrName>ppt_x</p:attrName>
                                          <p:attrName>ppt_y</p:attrName>
                                        </p:attrNameLst>
                                      </p:cBhvr>
                                      <p:rCtr x="-23281" y="-25000"/>
                                    </p:animMotion>
                                  </p:childTnLst>
                                </p:cTn>
                              </p:par>
                              <p:par>
                                <p:cTn id="55" presetID="42" presetClass="path" presetSubtype="0" accel="50000" decel="50000" fill="hold" grpId="2" nodeType="withEffect">
                                  <p:stCondLst>
                                    <p:cond delay="0"/>
                                  </p:stCondLst>
                                  <p:childTnLst>
                                    <p:animMotion origin="layout" path="M -3.33333E-6 -3.33333E-6 L 0.12032 -0.42222 " pathEditMode="relative" rAng="0" ptsTypes="AA">
                                      <p:cBhvr>
                                        <p:cTn id="56" dur="2000" fill="hold"/>
                                        <p:tgtEl>
                                          <p:spTgt spid="8"/>
                                        </p:tgtEl>
                                        <p:attrNameLst>
                                          <p:attrName>ppt_x</p:attrName>
                                          <p:attrName>ppt_y</p:attrName>
                                        </p:attrNameLst>
                                      </p:cBhvr>
                                      <p:rCtr x="6007" y="-21111"/>
                                    </p:animMotion>
                                  </p:childTnLst>
                                </p:cTn>
                              </p:par>
                              <p:par>
                                <p:cTn id="57" presetID="42" presetClass="path" presetSubtype="0" accel="50000" decel="50000" fill="hold" grpId="2" nodeType="withEffect">
                                  <p:stCondLst>
                                    <p:cond delay="0"/>
                                  </p:stCondLst>
                                  <p:childTnLst>
                                    <p:animMotion origin="layout" path="M 2.22222E-6 2.59259E-6 L -0.07205 0.22731 " pathEditMode="relative" rAng="0" ptsTypes="AA">
                                      <p:cBhvr>
                                        <p:cTn id="58" dur="2000" fill="hold"/>
                                        <p:tgtEl>
                                          <p:spTgt spid="9"/>
                                        </p:tgtEl>
                                        <p:attrNameLst>
                                          <p:attrName>ppt_x</p:attrName>
                                          <p:attrName>ppt_y</p:attrName>
                                        </p:attrNameLst>
                                      </p:cBhvr>
                                      <p:rCtr x="-3611" y="11366"/>
                                    </p:animMotion>
                                  </p:childTnLst>
                                </p:cTn>
                              </p:par>
                              <p:par>
                                <p:cTn id="59" presetID="42" presetClass="path" presetSubtype="0" accel="50000" decel="50000" fill="hold" grpId="2" nodeType="withEffect">
                                  <p:stCondLst>
                                    <p:cond delay="0"/>
                                  </p:stCondLst>
                                  <p:childTnLst>
                                    <p:animMotion origin="layout" path="M -5.55556E-7 2.59259E-6 L -0.30035 0.30578 " pathEditMode="relative" rAng="0" ptsTypes="AA">
                                      <p:cBhvr>
                                        <p:cTn id="60" dur="2000" fill="hold"/>
                                        <p:tgtEl>
                                          <p:spTgt spid="10"/>
                                        </p:tgtEl>
                                        <p:attrNameLst>
                                          <p:attrName>ppt_x</p:attrName>
                                          <p:attrName>ppt_y</p:attrName>
                                        </p:attrNameLst>
                                      </p:cBhvr>
                                      <p:rCtr x="-15017" y="15278"/>
                                    </p:animMotion>
                                  </p:childTnLst>
                                </p:cTn>
                              </p:par>
                              <p:par>
                                <p:cTn id="61" presetID="42" presetClass="path" presetSubtype="0" accel="50000" decel="50000" fill="hold" grpId="2" nodeType="withEffect">
                                  <p:stCondLst>
                                    <p:cond delay="0"/>
                                  </p:stCondLst>
                                  <p:childTnLst>
                                    <p:animMotion origin="layout" path="M 5E-6 4.07407E-6 L -0.57171 0.38287 " pathEditMode="relative" rAng="0" ptsTypes="AA">
                                      <p:cBhvr>
                                        <p:cTn id="62" dur="2000" fill="hold"/>
                                        <p:tgtEl>
                                          <p:spTgt spid="11"/>
                                        </p:tgtEl>
                                        <p:attrNameLst>
                                          <p:attrName>ppt_x</p:attrName>
                                          <p:attrName>ppt_y</p:attrName>
                                        </p:attrNameLst>
                                      </p:cBhvr>
                                      <p:rCtr x="-28594" y="19144"/>
                                    </p:animMotion>
                                  </p:childTnLst>
                                </p:cTn>
                              </p:par>
                              <p:par>
                                <p:cTn id="63" presetID="42" presetClass="path" presetSubtype="0" accel="50000" decel="50000" fill="hold" grpId="2" nodeType="withEffect">
                                  <p:stCondLst>
                                    <p:cond delay="0"/>
                                  </p:stCondLst>
                                  <p:childTnLst>
                                    <p:animMotion origin="layout" path="M 4.16667E-6 3.7037E-7 L 0.11718 0.3044 " pathEditMode="relative" rAng="0" ptsTypes="AA">
                                      <p:cBhvr>
                                        <p:cTn id="64" dur="2000" fill="hold"/>
                                        <p:tgtEl>
                                          <p:spTgt spid="12"/>
                                        </p:tgtEl>
                                        <p:attrNameLst>
                                          <p:attrName>ppt_x</p:attrName>
                                          <p:attrName>ppt_y</p:attrName>
                                        </p:attrNameLst>
                                      </p:cBhvr>
                                      <p:rCtr x="5851" y="15208"/>
                                    </p:animMotion>
                                  </p:childTnLst>
                                </p:cTn>
                              </p:par>
                              <p:par>
                                <p:cTn id="65" presetID="42" presetClass="path" presetSubtype="0" accel="50000" decel="50000" fill="hold" grpId="2" nodeType="withEffect">
                                  <p:stCondLst>
                                    <p:cond delay="0"/>
                                  </p:stCondLst>
                                  <p:childTnLst>
                                    <p:animMotion origin="layout" path="M -2.77778E-7 -3.7037E-6 L 0.04097 0.30556 " pathEditMode="relative" rAng="0" ptsTypes="AA">
                                      <p:cBhvr>
                                        <p:cTn id="66" dur="2000" fill="hold"/>
                                        <p:tgtEl>
                                          <p:spTgt spid="13"/>
                                        </p:tgtEl>
                                        <p:attrNameLst>
                                          <p:attrName>ppt_x</p:attrName>
                                          <p:attrName>ppt_y</p:attrName>
                                        </p:attrNameLst>
                                      </p:cBhvr>
                                      <p:rCtr x="2049" y="15278"/>
                                    </p:animMotion>
                                  </p:childTnLst>
                                </p:cTn>
                              </p:par>
                              <p:par>
                                <p:cTn id="67" presetID="42" presetClass="path" presetSubtype="0" accel="50000" decel="50000" fill="hold" grpId="2" nodeType="withEffect">
                                  <p:stCondLst>
                                    <p:cond delay="0"/>
                                  </p:stCondLst>
                                  <p:childTnLst>
                                    <p:animMotion origin="layout" path="M -3.61111E-6 -2.96296E-6 L -0.49687 0.3051 " pathEditMode="relative" rAng="0" ptsTypes="AA">
                                      <p:cBhvr>
                                        <p:cTn id="68" dur="2000" fill="hold"/>
                                        <p:tgtEl>
                                          <p:spTgt spid="14"/>
                                        </p:tgtEl>
                                        <p:attrNameLst>
                                          <p:attrName>ppt_x</p:attrName>
                                          <p:attrName>ppt_y</p:attrName>
                                        </p:attrNameLst>
                                      </p:cBhvr>
                                      <p:rCtr x="-24844" y="15255"/>
                                    </p:animMotion>
                                  </p:childTnLst>
                                </p:cTn>
                              </p:par>
                              <p:par>
                                <p:cTn id="69" presetID="42" presetClass="path" presetSubtype="0" accel="50000" decel="50000" fill="hold" grpId="2" nodeType="withEffect">
                                  <p:stCondLst>
                                    <p:cond delay="0"/>
                                  </p:stCondLst>
                                  <p:childTnLst>
                                    <p:animMotion origin="layout" path="M 3.33333E-6 -7.40741E-7 L 0.34739 0.22732 " pathEditMode="relative" rAng="0" ptsTypes="AA">
                                      <p:cBhvr>
                                        <p:cTn id="70" dur="2000" fill="hold"/>
                                        <p:tgtEl>
                                          <p:spTgt spid="15"/>
                                        </p:tgtEl>
                                        <p:attrNameLst>
                                          <p:attrName>ppt_x</p:attrName>
                                          <p:attrName>ppt_y</p:attrName>
                                        </p:attrNameLst>
                                      </p:cBhvr>
                                      <p:rCtr x="17361" y="11366"/>
                                    </p:animMotion>
                                  </p:childTnLst>
                                </p:cTn>
                              </p:par>
                              <p:par>
                                <p:cTn id="71" presetID="42" presetClass="path" presetSubtype="0" accel="50000" decel="50000" fill="hold" grpId="2" nodeType="withEffect">
                                  <p:stCondLst>
                                    <p:cond delay="0"/>
                                  </p:stCondLst>
                                  <p:childTnLst>
                                    <p:animMotion origin="layout" path="M -2.77778E-7 1.11111E-6 L -0.30052 -0.16158 " pathEditMode="relative" rAng="0" ptsTypes="AA">
                                      <p:cBhvr>
                                        <p:cTn id="72" dur="2000" fill="hold"/>
                                        <p:tgtEl>
                                          <p:spTgt spid="16"/>
                                        </p:tgtEl>
                                        <p:attrNameLst>
                                          <p:attrName>ppt_x</p:attrName>
                                          <p:attrName>ppt_y</p:attrName>
                                        </p:attrNameLst>
                                      </p:cBhvr>
                                      <p:rCtr x="-15035" y="-8079"/>
                                    </p:animMotion>
                                  </p:childTnLst>
                                </p:cTn>
                              </p:par>
                              <p:par>
                                <p:cTn id="73" presetID="42" presetClass="path" presetSubtype="0" accel="50000" decel="50000" fill="hold" grpId="2" nodeType="withEffect">
                                  <p:stCondLst>
                                    <p:cond delay="0"/>
                                  </p:stCondLst>
                                  <p:childTnLst>
                                    <p:animMotion origin="layout" path="M 2.22222E-6 0 L 0.06198 -0.16389 " pathEditMode="relative" rAng="0" ptsTypes="AA">
                                      <p:cBhvr>
                                        <p:cTn id="74" dur="2000" fill="hold"/>
                                        <p:tgtEl>
                                          <p:spTgt spid="17"/>
                                        </p:tgtEl>
                                        <p:attrNameLst>
                                          <p:attrName>ppt_x</p:attrName>
                                          <p:attrName>ppt_y</p:attrName>
                                        </p:attrNameLst>
                                      </p:cBhvr>
                                      <p:rCtr x="3090" y="-8194"/>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250"/>
                                        <p:tgtEl>
                                          <p:spTgt spid="6"/>
                                        </p:tgtEl>
                                      </p:cBhvr>
                                    </p:animEffect>
                                  </p:childTnLst>
                                </p:cTn>
                              </p:par>
                              <p:par>
                                <p:cTn id="88" presetID="10" presetClass="exit" presetSubtype="0" fill="hold" grpId="1" nodeType="withEffect">
                                  <p:stCondLst>
                                    <p:cond delay="0"/>
                                  </p:stCondLst>
                                  <p:childTnLst>
                                    <p:animEffect transition="out" filter="fade">
                                      <p:cBhvr>
                                        <p:cTn id="89" dur="500"/>
                                        <p:tgtEl>
                                          <p:spTgt spid="7"/>
                                        </p:tgtEl>
                                      </p:cBhvr>
                                    </p:animEffect>
                                    <p:set>
                                      <p:cBhvr>
                                        <p:cTn id="90" dur="1" fill="hold">
                                          <p:stCondLst>
                                            <p:cond delay="499"/>
                                          </p:stCondLst>
                                        </p:cTn>
                                        <p:tgtEl>
                                          <p:spTgt spid="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5"/>
                                        </p:tgtEl>
                                      </p:cBhvr>
                                    </p:animEffect>
                                    <p:set>
                                      <p:cBhvr>
                                        <p:cTn id="114" dur="1" fill="hold">
                                          <p:stCondLst>
                                            <p:cond delay="499"/>
                                          </p:stCondLst>
                                        </p:cTn>
                                        <p:tgtEl>
                                          <p:spTgt spid="15"/>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7"/>
                                        </p:tgtEl>
                                      </p:cBhvr>
                                    </p:animEffect>
                                    <p:set>
                                      <p:cBhvr>
                                        <p:cTn id="12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3E054C-6AC0-41CE-868A-D1C44F458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667408"/>
            <a:ext cx="8229600" cy="54520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Yes, they are greedy dogs        Which never have enough.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they are shepherds</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cannot understand;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all look to their own way,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one for his own gain,</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his own territory.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56:11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33765E64-9930-4789-BC39-45E6F791BB8F}"/>
              </a:ext>
            </a:extLst>
          </p:cNvPr>
          <p:cNvSpPr txBox="1">
            <a:spLocks noChangeArrowheads="1"/>
          </p:cNvSpPr>
          <p:nvPr/>
        </p:nvSpPr>
        <p:spPr bwMode="auto">
          <a:xfrm>
            <a:off x="457200" y="667408"/>
            <a:ext cx="8229600" cy="545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Yes, they are greedy dogs        Which never have enough. </a:t>
            </a:r>
            <a:br>
              <a:rPr lang="en-US" altLang="en-US" b="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And they are shepherds</a:t>
            </a:r>
            <a:br>
              <a:rPr lang="en-US" altLang="en-US" b="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 Who cannot understand; </a:t>
            </a:r>
            <a:b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They all look to their own way, </a:t>
            </a:r>
            <a:b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Every one for his own gain,</a:t>
            </a:r>
            <a:b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From his own territory</a:t>
            </a:r>
            <a:r>
              <a:rPr lang="en-US" altLang="en-US" b="1" kern="0" dirty="0">
                <a:ln w="17780" cmpd="sng">
                  <a:solidFill>
                    <a:schemeClr val="bg1">
                      <a:lumMod val="50000"/>
                    </a:schemeClr>
                  </a:solidFill>
                  <a:prstDash val="solid"/>
                  <a:miter lim="800000"/>
                </a:ln>
                <a:solidFill>
                  <a:schemeClr val="tx1">
                    <a:lumMod val="50000"/>
                    <a:lumOff val="50000"/>
                  </a:schemeClr>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lumMod val="50000"/>
                    <a:lumOff val="50000"/>
                  </a:schemeClr>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lumMod val="50000"/>
                    <a:lumOff val="50000"/>
                  </a:schemeClr>
                </a:solidFill>
                <a:effectLst>
                  <a:glow rad="101600">
                    <a:schemeClr val="tx1"/>
                  </a:glow>
                  <a:outerShdw blurRad="50800" algn="tl" rotWithShape="0">
                    <a:srgbClr val="000000"/>
                  </a:outerShdw>
                </a:effectLst>
                <a:latin typeface="Calibri" panose="020F0502020204030204" pitchFamily="34" charset="0"/>
              </a:rPr>
              <a:t>Isaiah 56:11</a:t>
            </a:r>
            <a:r>
              <a:rPr lang="en-US" altLang="en-US" sz="4000" b="1" i="1" kern="0" dirty="0">
                <a:ln w="17780" cmpd="sng">
                  <a:solidFill>
                    <a:schemeClr val="bg1">
                      <a:lumMod val="50000"/>
                    </a:schemeClr>
                  </a:solidFill>
                  <a:prstDash val="solid"/>
                  <a:miter lim="800000"/>
                </a:ln>
                <a:solidFill>
                  <a:schemeClr val="tx1">
                    <a:lumMod val="50000"/>
                    <a:lumOff val="50000"/>
                  </a:schemeClr>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1C7214A-F1A7-43FB-8E14-D5C802ADD0C3}"/>
              </a:ext>
            </a:extLst>
          </p:cNvPr>
          <p:cNvSpPr txBox="1">
            <a:spLocks noChangeArrowheads="1"/>
          </p:cNvSpPr>
          <p:nvPr/>
        </p:nvSpPr>
        <p:spPr bwMode="auto">
          <a:xfrm>
            <a:off x="2724331" y="2699133"/>
            <a:ext cx="4906484" cy="7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cannot understand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D719695C-D667-4D3E-AD30-EB433356008D}"/>
              </a:ext>
            </a:extLst>
          </p:cNvPr>
          <p:cNvSpPr txBox="1">
            <a:spLocks/>
          </p:cNvSpPr>
          <p:nvPr/>
        </p:nvSpPr>
        <p:spPr>
          <a:xfrm>
            <a:off x="2779294" y="3954651"/>
            <a:ext cx="3458152" cy="1092843"/>
          </a:xfrm>
          <a:prstGeom prst="rect">
            <a:avLst/>
          </a:prstGeom>
        </p:spPr>
        <p:txBody>
          <a:bodyPr vert="horz" lIns="91440" tIns="45720" rIns="91440" bIns="45720" rtlCol="0" anchor="ctr">
            <a:prstTxWarp prst="textStop">
              <a:avLst/>
            </a:prstTxWarp>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uLnTx/>
                <a:uFillTx/>
                <a:latin typeface="Calibri" panose="020F0502020204030204" pitchFamily="34" charset="0"/>
                <a:ea typeface="+mj-ea"/>
                <a:cs typeface="+mj-cs"/>
              </a:rPr>
              <a:t>selfish narcissism</a:t>
            </a:r>
          </a:p>
        </p:txBody>
      </p:sp>
      <p:sp>
        <p:nvSpPr>
          <p:cNvPr id="6" name="Rectangle 2" hidden="1">
            <a:extLst>
              <a:ext uri="{FF2B5EF4-FFF2-40B4-BE49-F238E27FC236}">
                <a16:creationId xmlns:a16="http://schemas.microsoft.com/office/drawing/2014/main" id="{01B35A27-EDA5-4213-A9B0-16ADDA14B257}"/>
              </a:ext>
            </a:extLst>
          </p:cNvPr>
          <p:cNvSpPr txBox="1">
            <a:spLocks noChangeArrowheads="1"/>
          </p:cNvSpPr>
          <p:nvPr/>
        </p:nvSpPr>
        <p:spPr bwMode="auto">
          <a:xfrm>
            <a:off x="2134016" y="2953062"/>
            <a:ext cx="48813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cannot understand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2969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3*#ppt_w"/>
                                          </p:val>
                                        </p:tav>
                                        <p:tav tm="100000">
                                          <p:val>
                                            <p:strVal val="#ppt_w"/>
                                          </p:val>
                                        </p:tav>
                                      </p:tavLst>
                                    </p:anim>
                                    <p:anim calcmode="lin" valueType="num">
                                      <p:cBhvr>
                                        <p:cTn id="8" dur="500" fill="hold"/>
                                        <p:tgtEl>
                                          <p:spTgt spid="307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stCondLst>
                                            <p:cond delay="0"/>
                                          </p:stCondLst>
                                        </p:cTn>
                                        <p:tgtEl>
                                          <p:spTgt spid="4"/>
                                        </p:tgtEl>
                                      </p:cBhvr>
                                    </p:animEffect>
                                    <p:anim to="" calcmode="lin" valueType="num">
                                      <p:cBhvr>
                                        <p:cTn id="1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42" presetClass="path" presetSubtype="0" accel="50000" decel="50000" fill="hold" grpId="2" nodeType="withEffect">
                                  <p:stCondLst>
                                    <p:cond delay="0"/>
                                  </p:stCondLst>
                                  <p:childTnLst>
                                    <p:animMotion origin="layout" path="M 4.16667E-6 0 L -0.06563 0.0375 " pathEditMode="relative" rAng="0" ptsTypes="AA">
                                      <p:cBhvr>
                                        <p:cTn id="27" dur="1250" fill="hold"/>
                                        <p:tgtEl>
                                          <p:spTgt spid="5"/>
                                        </p:tgtEl>
                                        <p:attrNameLst>
                                          <p:attrName>ppt_x</p:attrName>
                                          <p:attrName>ppt_y</p:attrName>
                                        </p:attrNameLst>
                                      </p:cBhvr>
                                      <p:rCtr x="-3281" y="1875"/>
                                    </p:animMotion>
                                  </p:childTnLst>
                                </p:cTn>
                              </p:par>
                              <p:par>
                                <p:cTn id="28" presetID="42" presetClass="path" presetSubtype="0" accel="50000" decel="50000" fill="hold" grpId="2" nodeType="withEffect">
                                  <p:stCondLst>
                                    <p:cond delay="0"/>
                                  </p:stCondLst>
                                  <p:childTnLst>
                                    <p:animMotion origin="layout" path="M 4.44444E-6 1.11022E-16 L 4.44444E-6 -0.24028 " pathEditMode="relative" rAng="0" ptsTypes="AA">
                                      <p:cBhvr>
                                        <p:cTn id="29" dur="1000" fill="hold"/>
                                        <p:tgtEl>
                                          <p:spTgt spid="4"/>
                                        </p:tgtEl>
                                        <p:attrNameLst>
                                          <p:attrName>ppt_x</p:attrName>
                                          <p:attrName>ppt_y</p:attrName>
                                        </p:attrNameLst>
                                      </p:cBhvr>
                                      <p:rCtr x="0" y="-12014"/>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0" presetClass="exit" presetSubtype="0" fill="hold" grpId="1" nodeType="withEffect">
                                  <p:stCondLst>
                                    <p:cond delay="0"/>
                                  </p:stCondLst>
                                  <p:childTnLst>
                                    <p:set>
                                      <p:cBhvr>
                                        <p:cTn id="34" dur="1" fill="hold">
                                          <p:stCondLst>
                                            <p:cond delay="999"/>
                                          </p:stCondLst>
                                        </p:cTn>
                                        <p:tgtEl>
                                          <p:spTgt spid="4"/>
                                        </p:tgtEl>
                                        <p:attrNameLst>
                                          <p:attrName>style.visibility</p:attrName>
                                        </p:attrNameLst>
                                      </p:cBhvr>
                                      <p:to>
                                        <p:strVal val="hidden"/>
                                      </p:to>
                                    </p:set>
                                    <p:animEffect transition="out" filter="dissolve">
                                      <p:cBhvr>
                                        <p:cTn id="35" dur="1000">
                                          <p:stCondLst>
                                            <p:cond delay="0"/>
                                          </p:stCondLst>
                                        </p:cTn>
                                        <p:tgtEl>
                                          <p:spTgt spid="4"/>
                                        </p:tgtEl>
                                      </p:cBhvr>
                                    </p:animEffect>
                                    <p:anim to="" calcmode="lin" valueType="num">
                                      <p:cBhvr>
                                        <p:cTn id="36"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7"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8" presetID="10" presetClass="exit" presetSubtype="0" fill="hold" grpId="1" nodeType="withEffect">
                                  <p:stCondLst>
                                    <p:cond delay="0"/>
                                  </p:stCondLst>
                                  <p:childTnLst>
                                    <p:animEffect transition="out" filter="fade">
                                      <p:cBhvr>
                                        <p:cTn id="39" dur="750"/>
                                        <p:tgtEl>
                                          <p:spTgt spid="7"/>
                                        </p:tgtEl>
                                      </p:cBhvr>
                                    </p:animEffect>
                                    <p:set>
                                      <p:cBhvr>
                                        <p:cTn id="40"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7" grpId="0"/>
      <p:bldP spid="7" grpId="1"/>
      <p:bldP spid="5" grpId="0"/>
      <p:bldP spid="5" grpId="2"/>
      <p:bldP spid="4" grpId="0"/>
      <p:bldP spid="4" grpId="1"/>
      <p:bldP spid="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FDE4D-D4CA-40BC-BF25-85D1881AF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382772" y="312331"/>
            <a:ext cx="8378455"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Neglecting Diligent Effort Diminishes Glory to God</a:t>
            </a:r>
            <a:endParaRPr lang="en-US" sz="8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40005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June 28,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1499"/>
                                          </p:stCondLst>
                                        </p:cTn>
                                        <p:tgtEl>
                                          <p:spTgt spid="4"/>
                                        </p:tgtEl>
                                        <p:attrNameLst>
                                          <p:attrName>style.visibility</p:attrName>
                                        </p:attrNameLst>
                                      </p:cBhvr>
                                      <p:to>
                                        <p:strVal val="hidden"/>
                                      </p:to>
                                    </p:set>
                                    <p:animEffect transition="out" filter="dissolve">
                                      <p:cBhvr>
                                        <p:cTn id="26" dur="1500">
                                          <p:stCondLst>
                                            <p:cond delay="0"/>
                                          </p:stCondLst>
                                        </p:cTn>
                                        <p:tgtEl>
                                          <p:spTgt spid="4"/>
                                        </p:tgtEl>
                                      </p:cBhvr>
                                    </p:animEffect>
                                    <p:anim to="" calcmode="lin" valueType="num">
                                      <p:cBhvr>
                                        <p:cTn id="27" dur="15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5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8.33333E-7 2.22222E-6 L 8.33333E-7 0.08727 " pathEditMode="relative" rAng="0" ptsTypes="AA">
                                      <p:cBhvr>
                                        <p:cTn id="30" dur="1500" fill="hold"/>
                                        <p:tgtEl>
                                          <p:spTgt spid="4"/>
                                        </p:tgtEl>
                                        <p:attrNameLst>
                                          <p:attrName>ppt_x</p:attrName>
                                          <p:attrName>ppt_y</p:attrName>
                                        </p:attrNameLst>
                                      </p:cBhvr>
                                      <p:rCtr x="0" y="4352"/>
                                    </p:animMotion>
                                  </p:childTnLst>
                                </p:cTn>
                              </p:par>
                              <p:par>
                                <p:cTn id="31" presetID="8" presetClass="emph" presetSubtype="0" fill="hold" grpId="3" nodeType="withEffect">
                                  <p:stCondLst>
                                    <p:cond delay="0"/>
                                  </p:stCondLst>
                                  <p:childTnLst>
                                    <p:animRot by="21600000">
                                      <p:cBhvr>
                                        <p:cTn id="32" dur="1500" fill="hold"/>
                                        <p:tgtEl>
                                          <p:spTgt spid="4"/>
                                        </p:tgtEl>
                                        <p:attrNameLst>
                                          <p:attrName>r</p:attrName>
                                        </p:attrNameLst>
                                      </p:cBhvr>
                                    </p:animRot>
                                  </p:childTnLst>
                                </p:cTn>
                              </p:par>
                              <p:par>
                                <p:cTn id="33" presetID="6" presetClass="emph" presetSubtype="0" fill="hold" grpId="4" nodeType="withEffect">
                                  <p:stCondLst>
                                    <p:cond delay="0"/>
                                  </p:stCondLst>
                                  <p:childTnLst>
                                    <p:animScale>
                                      <p:cBhvr>
                                        <p:cTn id="34" dur="1500" fill="hold"/>
                                        <p:tgtEl>
                                          <p:spTgt spid="4"/>
                                        </p:tgtEl>
                                      </p:cBhvr>
                                      <p:by x="5000" y="5000"/>
                                    </p:animScale>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1.11111E-6 L 0.25833 -0.12222 " pathEditMode="relative" rAng="0" ptsTypes="AA">
                                      <p:cBhvr>
                                        <p:cTn id="39" dur="1500" fill="hold"/>
                                        <p:tgtEl>
                                          <p:spTgt spid="5"/>
                                        </p:tgtEl>
                                        <p:attrNameLst>
                                          <p:attrName>ppt_x</p:attrName>
                                          <p:attrName>ppt_y</p:attrName>
                                        </p:attrNameLst>
                                      </p:cBhvr>
                                      <p:rCtr x="12917" y="-6111"/>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3.33333E-6 2.22222E-6 L -0.15834 -0.24514 " pathEditMode="relative" rAng="0" ptsTypes="AA">
                                      <p:cBhvr>
                                        <p:cTn id="47" dur="1000" fill="hold"/>
                                        <p:tgtEl>
                                          <p:spTgt spid="6"/>
                                        </p:tgtEl>
                                        <p:attrNameLst>
                                          <p:attrName>ppt_x</p:attrName>
                                          <p:attrName>ppt_y</p:attrName>
                                        </p:attrNameLst>
                                      </p:cBhvr>
                                      <p:rCtr x="-7917" y="-1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1A6DF-E4AE-4A59-A09F-C15A9ADD9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D08034A8-86F1-4D33-B506-39A8F9994789}"/>
              </a:ext>
            </a:extLst>
          </p:cNvPr>
          <p:cNvSpPr txBox="1">
            <a:spLocks/>
          </p:cNvSpPr>
          <p:nvPr/>
        </p:nvSpPr>
        <p:spPr>
          <a:xfrm>
            <a:off x="623261" y="1778703"/>
            <a:ext cx="16723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Woe</a:t>
            </a:r>
          </a:p>
        </p:txBody>
      </p:sp>
      <p:sp>
        <p:nvSpPr>
          <p:cNvPr id="6" name="Title 1">
            <a:extLst>
              <a:ext uri="{FF2B5EF4-FFF2-40B4-BE49-F238E27FC236}">
                <a16:creationId xmlns:a16="http://schemas.microsoft.com/office/drawing/2014/main" id="{439EB88F-B34F-4ED1-A886-64D6EE83CEC3}"/>
              </a:ext>
            </a:extLst>
          </p:cNvPr>
          <p:cNvSpPr txBox="1">
            <a:spLocks/>
          </p:cNvSpPr>
          <p:nvPr/>
        </p:nvSpPr>
        <p:spPr>
          <a:xfrm>
            <a:off x="4636919" y="1783467"/>
            <a:ext cx="4114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covets evil gain</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"Woe to him who covets evil gain for his house, That he may set his nest on high, That he may be delivered from the power of disaster!"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Habakkuk 2:9 </a:t>
            </a:r>
          </a:p>
        </p:txBody>
      </p:sp>
      <p:sp>
        <p:nvSpPr>
          <p:cNvPr id="5" name="Rectangle 2">
            <a:extLst>
              <a:ext uri="{FF2B5EF4-FFF2-40B4-BE49-F238E27FC236}">
                <a16:creationId xmlns:a16="http://schemas.microsoft.com/office/drawing/2014/main" id="{8C468885-1469-4ABC-A759-3F775181E74B}"/>
              </a:ext>
            </a:extLst>
          </p:cNvPr>
          <p:cNvSpPr txBox="1">
            <a:spLocks noChangeArrowheads="1"/>
          </p:cNvSpPr>
          <p:nvPr/>
        </p:nvSpPr>
        <p:spPr bwMode="auto">
          <a:xfrm>
            <a:off x="683544" y="1692075"/>
            <a:ext cx="1564106" cy="79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8BB98D1-D0A7-47BF-A506-2AA361A3C61B}"/>
              </a:ext>
            </a:extLst>
          </p:cNvPr>
          <p:cNvSpPr txBox="1">
            <a:spLocks noChangeArrowheads="1"/>
          </p:cNvSpPr>
          <p:nvPr/>
        </p:nvSpPr>
        <p:spPr bwMode="auto">
          <a:xfrm>
            <a:off x="4500563" y="1712119"/>
            <a:ext cx="4385386" cy="74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covets evil gain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1AB74DF8-9E89-4E22-98D2-7897C5C44D37}"/>
              </a:ext>
            </a:extLst>
          </p:cNvPr>
          <p:cNvSpPr txBox="1">
            <a:spLocks noChangeArrowheads="1"/>
          </p:cNvSpPr>
          <p:nvPr/>
        </p:nvSpPr>
        <p:spPr bwMode="auto">
          <a:xfrm>
            <a:off x="2134016" y="2953062"/>
            <a:ext cx="48813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cannot understand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799F2F9-E625-4FB0-8A8F-616334D171D9}"/>
              </a:ext>
            </a:extLst>
          </p:cNvPr>
          <p:cNvSpPr txBox="1">
            <a:spLocks noChangeArrowheads="1"/>
          </p:cNvSpPr>
          <p:nvPr/>
        </p:nvSpPr>
        <p:spPr bwMode="auto">
          <a:xfrm>
            <a:off x="7315199" y="1707356"/>
            <a:ext cx="1331120" cy="75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69905670-ED49-4B87-A26F-6ACEB03621FD}"/>
              </a:ext>
            </a:extLst>
          </p:cNvPr>
          <p:cNvSpPr txBox="1">
            <a:spLocks noChangeArrowheads="1"/>
          </p:cNvSpPr>
          <p:nvPr/>
        </p:nvSpPr>
        <p:spPr bwMode="auto">
          <a:xfrm>
            <a:off x="5188943" y="2378710"/>
            <a:ext cx="1619051" cy="75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gain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2048516"/>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par>
                                <p:cTn id="8" presetID="17" presetClass="exit" presetSubtype="10" fill="hold" grpId="1" nodeType="withEffect">
                                  <p:stCondLst>
                                    <p:cond delay="0"/>
                                  </p:stCondLst>
                                  <p:childTnLst>
                                    <p:anim calcmode="lin" valueType="num">
                                      <p:cBhvr>
                                        <p:cTn id="9" dur="750"/>
                                        <p:tgtEl>
                                          <p:spTgt spid="8"/>
                                        </p:tgtEl>
                                        <p:attrNameLst>
                                          <p:attrName>ppt_w</p:attrName>
                                        </p:attrNameLst>
                                      </p:cBhvr>
                                      <p:tavLst>
                                        <p:tav tm="0">
                                          <p:val>
                                            <p:strVal val="ppt_w"/>
                                          </p:val>
                                        </p:tav>
                                        <p:tav tm="100000">
                                          <p:val>
                                            <p:fltVal val="0"/>
                                          </p:val>
                                        </p:tav>
                                      </p:tavLst>
                                    </p:anim>
                                    <p:anim calcmode="lin" valueType="num">
                                      <p:cBhvr>
                                        <p:cTn id="10" dur="750"/>
                                        <p:tgtEl>
                                          <p:spTgt spid="8"/>
                                        </p:tgtEl>
                                        <p:attrNameLst>
                                          <p:attrName>ppt_h</p:attrName>
                                        </p:attrNameLst>
                                      </p:cBhvr>
                                      <p:tavLst>
                                        <p:tav tm="0">
                                          <p:val>
                                            <p:strVal val="ppt_h"/>
                                          </p:val>
                                        </p:tav>
                                        <p:tav tm="100000">
                                          <p:val>
                                            <p:strVal val="ppt_h"/>
                                          </p:val>
                                        </p:tav>
                                      </p:tavLst>
                                    </p:anim>
                                    <p:set>
                                      <p:cBhvr>
                                        <p:cTn id="11" dur="1" fill="hold">
                                          <p:stCondLst>
                                            <p:cond delay="7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40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42" presetClass="path" presetSubtype="0" accel="50000" decel="50000" fill="hold" grpId="2" nodeType="withEffect">
                                  <p:stCondLst>
                                    <p:cond delay="0"/>
                                  </p:stCondLst>
                                  <p:childTnLst>
                                    <p:animMotion origin="layout" path="M -3.05556E-6 4.81481E-6 L -0.21684 0.09837 " pathEditMode="relative" rAng="0" ptsTypes="AA">
                                      <p:cBhvr>
                                        <p:cTn id="36" dur="1500" fill="hold"/>
                                        <p:tgtEl>
                                          <p:spTgt spid="9"/>
                                        </p:tgtEl>
                                        <p:attrNameLst>
                                          <p:attrName>ppt_x</p:attrName>
                                          <p:attrName>ppt_y</p:attrName>
                                        </p:attrNameLst>
                                      </p:cBhvr>
                                      <p:rCtr x="-10851" y="4907"/>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8" grpId="1"/>
      <p:bldP spid="9" grpId="0"/>
      <p:bldP spid="9"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3FCCC-7513-43A4-ACBB-DB2AFF0F1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AD674A7-ACA9-4614-94F4-679623BE40DE}"/>
              </a:ext>
            </a:extLst>
          </p:cNvPr>
          <p:cNvSpPr txBox="1">
            <a:spLocks/>
          </p:cNvSpPr>
          <p:nvPr/>
        </p:nvSpPr>
        <p:spPr>
          <a:xfrm>
            <a:off x="2791579" y="2445327"/>
            <a:ext cx="59075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080419"/>
            <a:ext cx="8229600"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is greedy for gain troubles his own house, But he who hates bribes will live.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15:27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Greed">
            <a:extLst>
              <a:ext uri="{FF2B5EF4-FFF2-40B4-BE49-F238E27FC236}">
                <a16:creationId xmlns:a16="http://schemas.microsoft.com/office/drawing/2014/main" id="{F4479C44-80A3-4209-BD00-C8702672C483}"/>
              </a:ext>
            </a:extLst>
          </p:cNvPr>
          <p:cNvSpPr txBox="1">
            <a:spLocks noChangeArrowheads="1"/>
          </p:cNvSpPr>
          <p:nvPr/>
        </p:nvSpPr>
        <p:spPr bwMode="auto">
          <a:xfrm>
            <a:off x="2747963" y="2371233"/>
            <a:ext cx="1813036" cy="77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greed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DDEF282-F527-476B-84D1-13BE7F701A43}"/>
              </a:ext>
            </a:extLst>
          </p:cNvPr>
          <p:cNvSpPr txBox="1">
            <a:spLocks noChangeArrowheads="1"/>
          </p:cNvSpPr>
          <p:nvPr/>
        </p:nvSpPr>
        <p:spPr bwMode="auto">
          <a:xfrm>
            <a:off x="2647071" y="2374106"/>
            <a:ext cx="6244390" cy="76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greedy for gain troubles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062CCB4E-E970-4DFC-87A3-F61FB5D64167}"/>
              </a:ext>
            </a:extLst>
          </p:cNvPr>
          <p:cNvSpPr txBox="1">
            <a:spLocks noChangeArrowheads="1"/>
          </p:cNvSpPr>
          <p:nvPr/>
        </p:nvSpPr>
        <p:spPr bwMode="auto">
          <a:xfrm>
            <a:off x="5188943" y="2378710"/>
            <a:ext cx="1619051" cy="75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Down 1">
            <a:extLst>
              <a:ext uri="{FF2B5EF4-FFF2-40B4-BE49-F238E27FC236}">
                <a16:creationId xmlns:a16="http://schemas.microsoft.com/office/drawing/2014/main" id="{8A93EDCA-B474-4CD8-9C67-7932CC1CF7E8}"/>
              </a:ext>
            </a:extLst>
          </p:cNvPr>
          <p:cNvSpPr/>
          <p:nvPr/>
        </p:nvSpPr>
        <p:spPr>
          <a:xfrm>
            <a:off x="4420296" y="3534032"/>
            <a:ext cx="543698" cy="3188043"/>
          </a:xfrm>
          <a:prstGeom prst="downArrow">
            <a:avLst>
              <a:gd name="adj1" fmla="val 45454"/>
              <a:gd name="adj2" fmla="val 70455"/>
            </a:avLst>
          </a:prstGeom>
          <a:solidFill>
            <a:schemeClr val="tx1"/>
          </a:solidFill>
          <a:ln>
            <a:solidFill>
              <a:srgbClr val="FF0000"/>
            </a:solidFill>
          </a:ln>
          <a:effectLst>
            <a:glow rad="50800">
              <a:srgbClr val="FFFF00">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4A4C147C-5F46-4586-A996-2BCE7969FB4D}"/>
              </a:ext>
            </a:extLst>
          </p:cNvPr>
          <p:cNvSpPr txBox="1">
            <a:spLocks noChangeArrowheads="1"/>
          </p:cNvSpPr>
          <p:nvPr/>
        </p:nvSpPr>
        <p:spPr bwMode="auto">
          <a:xfrm>
            <a:off x="3687689" y="3516923"/>
            <a:ext cx="200972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spirit</a:t>
            </a:r>
            <a:endParaRPr lang="en-US" altLang="en-US" sz="4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DB62E34A-C292-4523-8972-4A885FAFE8AD}"/>
              </a:ext>
            </a:extLst>
          </p:cNvPr>
          <p:cNvSpPr txBox="1">
            <a:spLocks noChangeArrowheads="1"/>
          </p:cNvSpPr>
          <p:nvPr/>
        </p:nvSpPr>
        <p:spPr bwMode="auto">
          <a:xfrm>
            <a:off x="3747435" y="2811722"/>
            <a:ext cx="184694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greed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1083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500" fill="hold"/>
                                        <p:tgtEl>
                                          <p:spTgt spid="3074"/>
                                        </p:tgtEl>
                                        <p:attrNameLst>
                                          <p:attrName>ppt_w</p:attrName>
                                        </p:attrNameLst>
                                      </p:cBhvr>
                                      <p:tavLst>
                                        <p:tav tm="0" fmla="#ppt_w*sin(2.5*pi*$)">
                                          <p:val>
                                            <p:fltVal val="0"/>
                                          </p:val>
                                        </p:tav>
                                        <p:tav tm="100000">
                                          <p:val>
                                            <p:fltVal val="1"/>
                                          </p:val>
                                        </p:tav>
                                      </p:tavLst>
                                    </p:anim>
                                    <p:anim calcmode="lin" valueType="num">
                                      <p:cBhvr>
                                        <p:cTn id="8" dur="2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2500"/>
                            </p:stCondLst>
                            <p:childTnLst>
                              <p:par>
                                <p:cTn id="10" presetID="10" presetClass="exit" presetSubtype="0" fill="hold" grpId="1"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42" presetClass="path" presetSubtype="0" accel="50000" decel="50000" fill="hold" grpId="2" nodeType="withEffect">
                                  <p:stCondLst>
                                    <p:cond delay="0"/>
                                  </p:stCondLst>
                                  <p:childTnLst>
                                    <p:animMotion origin="layout" path="M -2.77778E-6 -3.33333E-6 L 0.11129 0.06459 " pathEditMode="relative" rAng="0" ptsTypes="AA">
                                      <p:cBhvr>
                                        <p:cTn id="29" dur="2000" fill="hold"/>
                                        <p:tgtEl>
                                          <p:spTgt spid="7"/>
                                        </p:tgtEl>
                                        <p:attrNameLst>
                                          <p:attrName>ppt_x</p:attrName>
                                          <p:attrName>ppt_y</p:attrName>
                                        </p:attrNameLst>
                                      </p:cBhvr>
                                      <p:rCtr x="5556" y="3218"/>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1000"/>
                                        <p:tgtEl>
                                          <p:spTgt spid="10"/>
                                        </p:tgtEl>
                                        <p:attrNameLst>
                                          <p:attrName>ppt_x</p:attrName>
                                        </p:attrNameLst>
                                      </p:cBhvr>
                                      <p:tavLst>
                                        <p:tav tm="0">
                                          <p:val>
                                            <p:strVal val="ppt_x"/>
                                          </p:val>
                                        </p:tav>
                                        <p:tav tm="100000">
                                          <p:val>
                                            <p:strVal val="ppt_x"/>
                                          </p:val>
                                        </p:tav>
                                      </p:tavLst>
                                    </p:anim>
                                    <p:anim calcmode="lin" valueType="num">
                                      <p:cBhvr additive="base">
                                        <p:cTn id="49" dur="1000"/>
                                        <p:tgtEl>
                                          <p:spTgt spid="10"/>
                                        </p:tgtEl>
                                        <p:attrNameLst>
                                          <p:attrName>ppt_y</p:attrName>
                                        </p:attrNameLst>
                                      </p:cBhvr>
                                      <p:tavLst>
                                        <p:tav tm="0">
                                          <p:val>
                                            <p:strVal val="ppt_y"/>
                                          </p:val>
                                        </p:tav>
                                        <p:tav tm="100000">
                                          <p:val>
                                            <p:strVal val="1+ppt_h/2"/>
                                          </p:val>
                                        </p:tav>
                                      </p:tavLst>
                                    </p:anim>
                                    <p:set>
                                      <p:cBhvr>
                                        <p:cTn id="50" dur="1" fill="hold">
                                          <p:stCondLst>
                                            <p:cond delay="999"/>
                                          </p:stCondLst>
                                        </p:cTn>
                                        <p:tgtEl>
                                          <p:spTgt spid="10"/>
                                        </p:tgtEl>
                                        <p:attrNameLst>
                                          <p:attrName>style.visibility</p:attrName>
                                        </p:attrNameLst>
                                      </p:cBhvr>
                                      <p:to>
                                        <p:strVal val="hidden"/>
                                      </p:to>
                                    </p:set>
                                  </p:childTnLst>
                                </p:cTn>
                              </p:par>
                              <p:par>
                                <p:cTn id="51" presetID="22" presetClass="entr" presetSubtype="1" fill="hold" grpId="0" nodeType="withEffect">
                                  <p:stCondLst>
                                    <p:cond delay="250"/>
                                  </p:stCondLst>
                                  <p:childTnLst>
                                    <p:set>
                                      <p:cBhvr>
                                        <p:cTn id="52" dur="1" fill="hold">
                                          <p:stCondLst>
                                            <p:cond delay="0"/>
                                          </p:stCondLst>
                                        </p:cTn>
                                        <p:tgtEl>
                                          <p:spTgt spid="2"/>
                                        </p:tgtEl>
                                        <p:attrNameLst>
                                          <p:attrName>style.visibility</p:attrName>
                                        </p:attrNameLst>
                                      </p:cBhvr>
                                      <p:to>
                                        <p:strVal val="visible"/>
                                      </p:to>
                                    </p:set>
                                    <p:animEffect transition="in" filter="wipe(up)">
                                      <p:cBhvr>
                                        <p:cTn id="53" dur="750"/>
                                        <p:tgtEl>
                                          <p:spTgt spid="2"/>
                                        </p:tgtEl>
                                      </p:cBhvr>
                                    </p:animEffect>
                                  </p:childTnLst>
                                </p:cTn>
                              </p:par>
                              <p:par>
                                <p:cTn id="54" presetID="22" presetClass="exit" presetSubtype="1" fill="hold" grpId="1" nodeType="withEffect">
                                  <p:stCondLst>
                                    <p:cond delay="1000"/>
                                  </p:stCondLst>
                                  <p:childTnLst>
                                    <p:animEffect transition="out" filter="wipe(up)">
                                      <p:cBhvr>
                                        <p:cTn id="55" dur="750"/>
                                        <p:tgtEl>
                                          <p:spTgt spid="2"/>
                                        </p:tgtEl>
                                      </p:cBhvr>
                                    </p:animEffect>
                                    <p:set>
                                      <p:cBhvr>
                                        <p:cTn id="56"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2"/>
      <p:bldP spid="5" grpId="0"/>
      <p:bldP spid="5" grpId="1"/>
      <p:bldP spid="6" grpId="1"/>
      <p:bldP spid="2" grpId="0" animBg="1"/>
      <p:bldP spid="2" grpId="1" animBg="1"/>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FAB3B-71E5-4E02-9750-469049ACE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Greed"/>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where envy and self-seeking exist, confusion and every evil thing are there.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3:16 </a:t>
            </a:r>
          </a:p>
        </p:txBody>
      </p:sp>
    </p:spTree>
    <p:extLst>
      <p:ext uri="{BB962C8B-B14F-4D97-AF65-F5344CB8AC3E}">
        <p14:creationId xmlns:p14="http://schemas.microsoft.com/office/powerpoint/2010/main" val="4122803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Greed">
            <a:extLst>
              <a:ext uri="{FF2B5EF4-FFF2-40B4-BE49-F238E27FC236}">
                <a16:creationId xmlns:a16="http://schemas.microsoft.com/office/drawing/2014/main" id="{13FE411C-AC4B-41C2-9764-9AB1C9CB40B5}"/>
              </a:ext>
            </a:extLst>
          </p:cNvPr>
          <p:cNvSpPr txBox="1">
            <a:spLocks noChangeArrowheads="1"/>
          </p:cNvSpPr>
          <p:nvPr/>
        </p:nvSpPr>
        <p:spPr bwMode="auto">
          <a:xfrm>
            <a:off x="523103" y="4308904"/>
            <a:ext cx="80391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dishonest gain ≠ honest work</a:t>
            </a:r>
            <a:endParaRPr kumimoji="0" lang="en-US" altLang="en-US" sz="5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84450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90C60-951B-4F79-9D8A-6DB93F0F5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81D2CFC4-D3B4-4D01-8230-35AA274141E8}"/>
              </a:ext>
            </a:extLst>
          </p:cNvPr>
          <p:cNvSpPr txBox="1">
            <a:spLocks/>
          </p:cNvSpPr>
          <p:nvPr/>
        </p:nvSpPr>
        <p:spPr>
          <a:xfrm>
            <a:off x="632787" y="2113331"/>
            <a:ext cx="475247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Title 1">
            <a:extLst>
              <a:ext uri="{FF2B5EF4-FFF2-40B4-BE49-F238E27FC236}">
                <a16:creationId xmlns:a16="http://schemas.microsoft.com/office/drawing/2014/main" id="{E2A4F45E-AAEB-4A84-A8A8-0D6BA8A7B9EE}"/>
              </a:ext>
            </a:extLst>
          </p:cNvPr>
          <p:cNvSpPr txBox="1">
            <a:spLocks/>
          </p:cNvSpPr>
          <p:nvPr/>
        </p:nvSpPr>
        <p:spPr>
          <a:xfrm>
            <a:off x="362948" y="2782337"/>
            <a:ext cx="83378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81000" y="670719"/>
            <a:ext cx="83820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Shepherd the flock of God which is among you, serving as overseers, not by compulsion but willingly, not for dishonest gain but eagerly; nor as being lords over those entrusted to you, but being examples to the flock;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5:2-3 </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Greed">
            <a:extLst>
              <a:ext uri="{FF2B5EF4-FFF2-40B4-BE49-F238E27FC236}">
                <a16:creationId xmlns:a16="http://schemas.microsoft.com/office/drawing/2014/main" id="{B4ABB27E-D57F-43C6-93EF-3923B3AEFD90}"/>
              </a:ext>
            </a:extLst>
          </p:cNvPr>
          <p:cNvSpPr txBox="1">
            <a:spLocks noChangeArrowheads="1"/>
          </p:cNvSpPr>
          <p:nvPr/>
        </p:nvSpPr>
        <p:spPr bwMode="auto">
          <a:xfrm>
            <a:off x="2033151" y="2703241"/>
            <a:ext cx="3899422" cy="77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dishonest gain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940DB0C-298E-4381-92F8-D43D07C1F5B8}"/>
              </a:ext>
            </a:extLst>
          </p:cNvPr>
          <p:cNvSpPr txBox="1">
            <a:spLocks noChangeArrowheads="1"/>
          </p:cNvSpPr>
          <p:nvPr/>
        </p:nvSpPr>
        <p:spPr bwMode="auto">
          <a:xfrm>
            <a:off x="279356" y="2714625"/>
            <a:ext cx="8434139" cy="74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for dishonest gain but eagerly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CF8C032-F118-40E0-A661-26ED88830F06}"/>
              </a:ext>
            </a:extLst>
          </p:cNvPr>
          <p:cNvSpPr txBox="1">
            <a:spLocks noChangeArrowheads="1"/>
          </p:cNvSpPr>
          <p:nvPr/>
        </p:nvSpPr>
        <p:spPr bwMode="auto">
          <a:xfrm>
            <a:off x="621880" y="2050256"/>
            <a:ext cx="4771651" cy="74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by compulsion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1FF77E8D-AC73-4511-8C54-30B373C2F346}"/>
              </a:ext>
            </a:extLst>
          </p:cNvPr>
          <p:cNvSpPr txBox="1">
            <a:spLocks noChangeArrowheads="1"/>
          </p:cNvSpPr>
          <p:nvPr/>
        </p:nvSpPr>
        <p:spPr bwMode="auto">
          <a:xfrm>
            <a:off x="2911642" y="2033832"/>
            <a:ext cx="17325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force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FA54CBD-9C78-49EC-A583-43D97F45DEC8}"/>
              </a:ext>
            </a:extLst>
          </p:cNvPr>
          <p:cNvSpPr txBox="1">
            <a:spLocks noChangeArrowheads="1"/>
          </p:cNvSpPr>
          <p:nvPr/>
        </p:nvSpPr>
        <p:spPr bwMode="auto">
          <a:xfrm>
            <a:off x="2800684" y="2033337"/>
            <a:ext cx="19638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duress</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4095B85-45D9-48C8-A6DB-7B1DDC006B54}"/>
              </a:ext>
            </a:extLst>
          </p:cNvPr>
          <p:cNvSpPr txBox="1">
            <a:spLocks noChangeArrowheads="1"/>
          </p:cNvSpPr>
          <p:nvPr/>
        </p:nvSpPr>
        <p:spPr bwMode="auto">
          <a:xfrm>
            <a:off x="2572084" y="2033336"/>
            <a:ext cx="24932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pressure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369D875-941A-4BD8-AD2E-B661D922B23A}"/>
              </a:ext>
            </a:extLst>
          </p:cNvPr>
          <p:cNvSpPr txBox="1">
            <a:spLocks noChangeArrowheads="1"/>
          </p:cNvSpPr>
          <p:nvPr/>
        </p:nvSpPr>
        <p:spPr bwMode="auto">
          <a:xfrm>
            <a:off x="2415674" y="2033337"/>
            <a:ext cx="28541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obligation</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78CCCC9-3AA4-44B5-8307-5F0DAB9AC4D1}"/>
              </a:ext>
            </a:extLst>
          </p:cNvPr>
          <p:cNvSpPr txBox="1">
            <a:spLocks noChangeArrowheads="1"/>
          </p:cNvSpPr>
          <p:nvPr/>
        </p:nvSpPr>
        <p:spPr bwMode="auto">
          <a:xfrm>
            <a:off x="5447506" y="713740"/>
            <a:ext cx="1348582" cy="73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27790E28-C8C1-4C23-82F1-9E287DFCDCFE}"/>
              </a:ext>
            </a:extLst>
          </p:cNvPr>
          <p:cNvSpPr txBox="1">
            <a:spLocks noChangeArrowheads="1"/>
          </p:cNvSpPr>
          <p:nvPr/>
        </p:nvSpPr>
        <p:spPr bwMode="auto">
          <a:xfrm>
            <a:off x="4355306" y="3749040"/>
            <a:ext cx="1366838" cy="76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C8F01CC-8779-430D-AD58-53748F05A6BC}"/>
              </a:ext>
            </a:extLst>
          </p:cNvPr>
          <p:cNvSpPr txBox="1">
            <a:spLocks noChangeArrowheads="1"/>
          </p:cNvSpPr>
          <p:nvPr/>
        </p:nvSpPr>
        <p:spPr bwMode="auto">
          <a:xfrm>
            <a:off x="2395079" y="2037456"/>
            <a:ext cx="28541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chore</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81064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800"/>
                                        <p:tgtEl>
                                          <p:spTgt spid="4"/>
                                        </p:tgtEl>
                                      </p:cBhvr>
                                    </p:animEffect>
                                  </p:childTnLst>
                                </p:cTn>
                              </p:par>
                              <p:par>
                                <p:cTn id="20" presetID="18" presetClass="emph" presetSubtype="0" fill="hold" grpId="1" nodeType="withEffect">
                                  <p:stCondLst>
                                    <p:cond delay="0"/>
                                  </p:stCondLst>
                                  <p:childTnLst>
                                    <p:set>
                                      <p:cBhvr override="childStyle">
                                        <p:cTn id="21" dur="8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8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18" presetClass="emph" presetSubtype="0" fill="hold" grpId="1" nodeType="withEffect">
                                  <p:stCondLst>
                                    <p:cond delay="250"/>
                                  </p:stCondLst>
                                  <p:childTnLst>
                                    <p:set>
                                      <p:cBhvr override="childStyle">
                                        <p:cTn id="31" dur="500" fill="hold"/>
                                        <p:tgtEl>
                                          <p:spTgt spid="12"/>
                                        </p:tgtEl>
                                        <p:attrNameLst>
                                          <p:attrName>style.textDecorationUnderline</p:attrName>
                                        </p:attrNameLst>
                                      </p:cBhvr>
                                      <p:to>
                                        <p:strVal val="true"/>
                                      </p:to>
                                    </p:set>
                                  </p:childTnLst>
                                </p:cTn>
                              </p:par>
                              <p:par>
                                <p:cTn id="32" presetID="22" presetClass="entr" presetSubtype="8" fill="hold" grpId="0" nodeType="withEffect">
                                  <p:stCondLst>
                                    <p:cond delay="25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10" presetClass="exit" presetSubtype="0" fill="hold" grpId="1" nodeType="withEffect">
                                  <p:stCondLst>
                                    <p:cond delay="0"/>
                                  </p:stCondLst>
                                  <p:childTnLst>
                                    <p:animEffect transition="out" filter="fade">
                                      <p:cBhvr>
                                        <p:cTn id="36" dur="750"/>
                                        <p:tgtEl>
                                          <p:spTgt spid="5"/>
                                        </p:tgtEl>
                                      </p:cBhvr>
                                    </p:animEffect>
                                    <p:set>
                                      <p:cBhvr>
                                        <p:cTn id="37" dur="1" fill="hold">
                                          <p:stCondLst>
                                            <p:cond delay="749"/>
                                          </p:stCondLst>
                                        </p:cTn>
                                        <p:tgtEl>
                                          <p:spTgt spid="5"/>
                                        </p:tgtEl>
                                        <p:attrNameLst>
                                          <p:attrName>style.visibility</p:attrName>
                                        </p:attrNameLst>
                                      </p:cBhvr>
                                      <p:to>
                                        <p:strVal val="hidden"/>
                                      </p:to>
                                    </p:set>
                                  </p:childTnLst>
                                </p:cTn>
                              </p:par>
                              <p:par>
                                <p:cTn id="38" presetID="16" presetClass="exit" presetSubtype="21" fill="hold" grpId="2" nodeType="withEffect">
                                  <p:stCondLst>
                                    <p:cond delay="0"/>
                                  </p:stCondLst>
                                  <p:childTnLst>
                                    <p:animEffect transition="out" filter="barn(inVertical)">
                                      <p:cBhvr>
                                        <p:cTn id="39" dur="750"/>
                                        <p:tgtEl>
                                          <p:spTgt spid="4"/>
                                        </p:tgtEl>
                                      </p:cBhvr>
                                    </p:animEffect>
                                    <p:set>
                                      <p:cBhvr>
                                        <p:cTn id="40" dur="1" fill="hold">
                                          <p:stCondLst>
                                            <p:cond delay="74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25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childTnLst>
                                </p:cTn>
                              </p:par>
                              <p:par>
                                <p:cTn id="53" presetID="23" presetClass="exit" presetSubtype="32" fill="hold" grpId="1" nodeType="withEffect">
                                  <p:stCondLst>
                                    <p:cond delay="0"/>
                                  </p:stCondLst>
                                  <p:childTnLst>
                                    <p:anim calcmode="lin" valueType="num">
                                      <p:cBhvr>
                                        <p:cTn id="54" dur="500"/>
                                        <p:tgtEl>
                                          <p:spTgt spid="7"/>
                                        </p:tgtEl>
                                        <p:attrNameLst>
                                          <p:attrName>ppt_w</p:attrName>
                                        </p:attrNameLst>
                                      </p:cBhvr>
                                      <p:tavLst>
                                        <p:tav tm="0">
                                          <p:val>
                                            <p:strVal val="ppt_w"/>
                                          </p:val>
                                        </p:tav>
                                        <p:tav tm="100000">
                                          <p:val>
                                            <p:fltVal val="0"/>
                                          </p:val>
                                        </p:tav>
                                      </p:tavLst>
                                    </p:anim>
                                    <p:anim calcmode="lin" valueType="num">
                                      <p:cBhvr>
                                        <p:cTn id="55" dur="500"/>
                                        <p:tgtEl>
                                          <p:spTgt spid="7"/>
                                        </p:tgtEl>
                                        <p:attrNameLst>
                                          <p:attrName>ppt_h</p:attrName>
                                        </p:attrNameLst>
                                      </p:cBhvr>
                                      <p:tavLst>
                                        <p:tav tm="0">
                                          <p:val>
                                            <p:strVal val="ppt_h"/>
                                          </p:val>
                                        </p:tav>
                                        <p:tav tm="100000">
                                          <p:val>
                                            <p:fltVal val="0"/>
                                          </p:val>
                                        </p:tav>
                                      </p:tavLst>
                                    </p:anim>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25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childTnLst>
                                </p:cTn>
                              </p:par>
                              <p:par>
                                <p:cTn id="63" presetID="23" presetClass="exit" presetSubtype="32" fill="hold" grpId="1" nodeType="withEffect">
                                  <p:stCondLst>
                                    <p:cond delay="0"/>
                                  </p:stCondLst>
                                  <p:childTnLst>
                                    <p:anim calcmode="lin" valueType="num">
                                      <p:cBhvr>
                                        <p:cTn id="64" dur="500"/>
                                        <p:tgtEl>
                                          <p:spTgt spid="8"/>
                                        </p:tgtEl>
                                        <p:attrNameLst>
                                          <p:attrName>ppt_w</p:attrName>
                                        </p:attrNameLst>
                                      </p:cBhvr>
                                      <p:tavLst>
                                        <p:tav tm="0">
                                          <p:val>
                                            <p:strVal val="ppt_w"/>
                                          </p:val>
                                        </p:tav>
                                        <p:tav tm="100000">
                                          <p:val>
                                            <p:fltVal val="0"/>
                                          </p:val>
                                        </p:tav>
                                      </p:tavLst>
                                    </p:anim>
                                    <p:anim calcmode="lin" valueType="num">
                                      <p:cBhvr>
                                        <p:cTn id="65" dur="500"/>
                                        <p:tgtEl>
                                          <p:spTgt spid="8"/>
                                        </p:tgtEl>
                                        <p:attrNameLst>
                                          <p:attrName>ppt_h</p:attrName>
                                        </p:attrNameLst>
                                      </p:cBhvr>
                                      <p:tavLst>
                                        <p:tav tm="0">
                                          <p:val>
                                            <p:strVal val="ppt_h"/>
                                          </p:val>
                                        </p:tav>
                                        <p:tav tm="100000">
                                          <p:val>
                                            <p:fltVal val="0"/>
                                          </p:val>
                                        </p:tav>
                                      </p:tavLst>
                                    </p:anim>
                                    <p:set>
                                      <p:cBhvr>
                                        <p:cTn id="66" dur="1" fill="hold">
                                          <p:stCondLst>
                                            <p:cond delay="4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25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childTnLst>
                                </p:cTn>
                              </p:par>
                              <p:par>
                                <p:cTn id="73" presetID="23" presetClass="exit" presetSubtype="32" fill="hold" grpId="1" nodeType="withEffect">
                                  <p:stCondLst>
                                    <p:cond delay="0"/>
                                  </p:stCondLst>
                                  <p:childTnLst>
                                    <p:anim calcmode="lin" valueType="num">
                                      <p:cBhvr>
                                        <p:cTn id="74" dur="500"/>
                                        <p:tgtEl>
                                          <p:spTgt spid="9"/>
                                        </p:tgtEl>
                                        <p:attrNameLst>
                                          <p:attrName>ppt_w</p:attrName>
                                        </p:attrNameLst>
                                      </p:cBhvr>
                                      <p:tavLst>
                                        <p:tav tm="0">
                                          <p:val>
                                            <p:strVal val="ppt_w"/>
                                          </p:val>
                                        </p:tav>
                                        <p:tav tm="100000">
                                          <p:val>
                                            <p:fltVal val="0"/>
                                          </p:val>
                                        </p:tav>
                                      </p:tavLst>
                                    </p:anim>
                                    <p:anim calcmode="lin" valueType="num">
                                      <p:cBhvr>
                                        <p:cTn id="75" dur="500"/>
                                        <p:tgtEl>
                                          <p:spTgt spid="9"/>
                                        </p:tgtEl>
                                        <p:attrNameLst>
                                          <p:attrName>ppt_h</p:attrName>
                                        </p:attrNameLst>
                                      </p:cBhvr>
                                      <p:tavLst>
                                        <p:tav tm="0">
                                          <p:val>
                                            <p:strVal val="ppt_h"/>
                                          </p:val>
                                        </p:tav>
                                        <p:tav tm="100000">
                                          <p:val>
                                            <p:fltVal val="0"/>
                                          </p:val>
                                        </p:tav>
                                      </p:tavLst>
                                    </p:anim>
                                    <p:set>
                                      <p:cBhvr>
                                        <p:cTn id="76" dur="1" fill="hold">
                                          <p:stCondLst>
                                            <p:cond delay="4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25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childTnLst>
                                </p:cTn>
                              </p:par>
                              <p:par>
                                <p:cTn id="83" presetID="23" presetClass="exit" presetSubtype="32" fill="hold" grpId="1" nodeType="withEffect">
                                  <p:stCondLst>
                                    <p:cond delay="0"/>
                                  </p:stCondLst>
                                  <p:childTnLst>
                                    <p:anim calcmode="lin" valueType="num">
                                      <p:cBhvr>
                                        <p:cTn id="84" dur="500"/>
                                        <p:tgtEl>
                                          <p:spTgt spid="10"/>
                                        </p:tgtEl>
                                        <p:attrNameLst>
                                          <p:attrName>ppt_w</p:attrName>
                                        </p:attrNameLst>
                                      </p:cBhvr>
                                      <p:tavLst>
                                        <p:tav tm="0">
                                          <p:val>
                                            <p:strVal val="ppt_w"/>
                                          </p:val>
                                        </p:tav>
                                        <p:tav tm="100000">
                                          <p:val>
                                            <p:fltVal val="0"/>
                                          </p:val>
                                        </p:tav>
                                      </p:tavLst>
                                    </p:anim>
                                    <p:anim calcmode="lin" valueType="num">
                                      <p:cBhvr>
                                        <p:cTn id="85" dur="500"/>
                                        <p:tgtEl>
                                          <p:spTgt spid="10"/>
                                        </p:tgtEl>
                                        <p:attrNameLst>
                                          <p:attrName>ppt_h</p:attrName>
                                        </p:attrNameLst>
                                      </p:cBhvr>
                                      <p:tavLst>
                                        <p:tav tm="0">
                                          <p:val>
                                            <p:strVal val="ppt_h"/>
                                          </p:val>
                                        </p:tav>
                                        <p:tav tm="100000">
                                          <p:val>
                                            <p:fltVal val="0"/>
                                          </p:val>
                                        </p:tav>
                                      </p:tavLst>
                                    </p:anim>
                                    <p:set>
                                      <p:cBhvr>
                                        <p:cTn id="86" dur="1" fill="hold">
                                          <p:stCondLst>
                                            <p:cond delay="499"/>
                                          </p:stCondLst>
                                        </p:cTn>
                                        <p:tgtEl>
                                          <p:spTgt spid="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250"/>
                                        <p:tgtEl>
                                          <p:spTgt spid="14"/>
                                        </p:tgtEl>
                                      </p:cBhvr>
                                    </p:animEffect>
                                  </p:childTnLst>
                                </p:cTn>
                              </p:par>
                              <p:par>
                                <p:cTn id="92" presetID="42" presetClass="path" presetSubtype="0" accel="50000" decel="50000" fill="hold" grpId="2" nodeType="withEffect">
                                  <p:stCondLst>
                                    <p:cond delay="0"/>
                                  </p:stCondLst>
                                  <p:childTnLst>
                                    <p:animMotion origin="layout" path="M -4.44444E-6 2.59259E-6 L -0.1184 0.44467 " pathEditMode="relative" rAng="0" ptsTypes="AA">
                                      <p:cBhvr>
                                        <p:cTn id="93" dur="2000" fill="hold"/>
                                        <p:tgtEl>
                                          <p:spTgt spid="14"/>
                                        </p:tgtEl>
                                        <p:attrNameLst>
                                          <p:attrName>ppt_x</p:attrName>
                                          <p:attrName>ppt_y</p:attrName>
                                        </p:attrNameLst>
                                      </p:cBhvr>
                                      <p:rCtr x="-5920" y="22222"/>
                                    </p:animMotion>
                                  </p:childTnLst>
                                </p:cTn>
                              </p:par>
                              <p:par>
                                <p:cTn id="94" presetID="10" presetClass="exit" presetSubtype="0" fill="hold" grpId="1" nodeType="withEffect">
                                  <p:stCondLst>
                                    <p:cond delay="0"/>
                                  </p:stCondLst>
                                  <p:childTnLst>
                                    <p:animEffect transition="out" filter="fade">
                                      <p:cBhvr>
                                        <p:cTn id="95" dur="1250"/>
                                        <p:tgtEl>
                                          <p:spTgt spid="3074"/>
                                        </p:tgtEl>
                                      </p:cBhvr>
                                    </p:animEffect>
                                    <p:set>
                                      <p:cBhvr>
                                        <p:cTn id="96" dur="1" fill="hold">
                                          <p:stCondLst>
                                            <p:cond delay="1249"/>
                                          </p:stCondLst>
                                        </p:cTn>
                                        <p:tgtEl>
                                          <p:spTgt spid="3074"/>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23" presetClass="exit" presetSubtype="32" fill="hold" grpId="1" nodeType="withEffect">
                                  <p:stCondLst>
                                    <p:cond delay="0"/>
                                  </p:stCondLst>
                                  <p:childTnLst>
                                    <p:anim calcmode="lin" valueType="num">
                                      <p:cBhvr>
                                        <p:cTn id="101" dur="500"/>
                                        <p:tgtEl>
                                          <p:spTgt spid="15"/>
                                        </p:tgtEl>
                                        <p:attrNameLst>
                                          <p:attrName>ppt_w</p:attrName>
                                        </p:attrNameLst>
                                      </p:cBhvr>
                                      <p:tavLst>
                                        <p:tav tm="0">
                                          <p:val>
                                            <p:strVal val="ppt_w"/>
                                          </p:val>
                                        </p:tav>
                                        <p:tav tm="100000">
                                          <p:val>
                                            <p:fltVal val="0"/>
                                          </p:val>
                                        </p:tav>
                                      </p:tavLst>
                                    </p:anim>
                                    <p:anim calcmode="lin" valueType="num">
                                      <p:cBhvr>
                                        <p:cTn id="102" dur="500"/>
                                        <p:tgtEl>
                                          <p:spTgt spid="15"/>
                                        </p:tgtEl>
                                        <p:attrNameLst>
                                          <p:attrName>ppt_h</p:attrName>
                                        </p:attrNameLst>
                                      </p:cBhvr>
                                      <p:tavLst>
                                        <p:tav tm="0">
                                          <p:val>
                                            <p:strVal val="ppt_h"/>
                                          </p:val>
                                        </p:tav>
                                        <p:tav tm="100000">
                                          <p:val>
                                            <p:fltVal val="0"/>
                                          </p:val>
                                        </p:tav>
                                      </p:tavLst>
                                    </p:anim>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4" grpId="0"/>
      <p:bldP spid="4" grpId="1"/>
      <p:bldP spid="4" grpId="2"/>
      <p:bldP spid="3074" grpId="0"/>
      <p:bldP spid="3074" grpId="1"/>
      <p:bldP spid="6" grpId="1"/>
      <p:bldP spid="5" grpId="0"/>
      <p:bldP spid="5" grpId="1"/>
      <p:bldP spid="11" grpId="0"/>
      <p:bldP spid="11" grpId="1"/>
      <p:bldP spid="7" grpId="0"/>
      <p:bldP spid="7" grpId="1"/>
      <p:bldP spid="8" grpId="0"/>
      <p:bldP spid="8" grpId="1"/>
      <p:bldP spid="9" grpId="0"/>
      <p:bldP spid="9" grpId="1"/>
      <p:bldP spid="10" grpId="0"/>
      <p:bldP spid="10" grpId="1"/>
      <p:bldP spid="14" grpId="0"/>
      <p:bldP spid="14" grpId="2"/>
      <p:bldP spid="15" grpId="0"/>
      <p:bldP spid="1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EBC3F-2A69-4F7A-AC8C-4DDC305C3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7BD619D-6939-4B42-854F-BCED8C9CA61D}"/>
              </a:ext>
            </a:extLst>
          </p:cNvPr>
          <p:cNvSpPr txBox="1">
            <a:spLocks/>
          </p:cNvSpPr>
          <p:nvPr/>
        </p:nvSpPr>
        <p:spPr>
          <a:xfrm>
            <a:off x="4249402" y="1138397"/>
            <a:ext cx="27071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take heed</a:t>
            </a:r>
          </a:p>
        </p:txBody>
      </p:sp>
      <p:sp>
        <p:nvSpPr>
          <p:cNvPr id="6" name="Title 1">
            <a:extLst>
              <a:ext uri="{FF2B5EF4-FFF2-40B4-BE49-F238E27FC236}">
                <a16:creationId xmlns:a16="http://schemas.microsoft.com/office/drawing/2014/main" id="{BC979C3E-0F58-44C4-85EE-52E50C20B514}"/>
              </a:ext>
            </a:extLst>
          </p:cNvPr>
          <p:cNvSpPr txBox="1">
            <a:spLocks/>
          </p:cNvSpPr>
          <p:nvPr/>
        </p:nvSpPr>
        <p:spPr>
          <a:xfrm>
            <a:off x="2085798" y="3820161"/>
            <a:ext cx="359062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church of God</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take heed to yourselves and to all the flock, among which the Holy Spirit has made you overseers, to shepherd the church of God which He purchased with His own blood."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20:28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298755B1-C531-438D-AC29-766BA519C7B8}"/>
              </a:ext>
            </a:extLst>
          </p:cNvPr>
          <p:cNvSpPr txBox="1">
            <a:spLocks noChangeArrowheads="1"/>
          </p:cNvSpPr>
          <p:nvPr/>
        </p:nvSpPr>
        <p:spPr bwMode="auto">
          <a:xfrm>
            <a:off x="4355306" y="3749040"/>
            <a:ext cx="1366838" cy="76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F8312FE-5509-434A-AA79-49CA9E716401}"/>
              </a:ext>
            </a:extLst>
          </p:cNvPr>
          <p:cNvSpPr txBox="1">
            <a:spLocks noChangeArrowheads="1"/>
          </p:cNvSpPr>
          <p:nvPr/>
        </p:nvSpPr>
        <p:spPr bwMode="auto">
          <a:xfrm>
            <a:off x="4220200" y="1067434"/>
            <a:ext cx="27473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9FBF2370-661B-414B-B7FC-D39AD7F57765}"/>
              </a:ext>
            </a:extLst>
          </p:cNvPr>
          <p:cNvSpPr txBox="1">
            <a:spLocks noChangeArrowheads="1"/>
          </p:cNvSpPr>
          <p:nvPr/>
        </p:nvSpPr>
        <p:spPr bwMode="auto">
          <a:xfrm>
            <a:off x="1925627" y="3755231"/>
            <a:ext cx="3925104" cy="75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church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7971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8" grpId="1"/>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298FA-F4BE-4A15-8E93-7324DE059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24504F5-3F3C-408E-A7CD-7EDEBABD60CB}"/>
              </a:ext>
            </a:extLst>
          </p:cNvPr>
          <p:cNvSpPr txBox="1">
            <a:spLocks/>
          </p:cNvSpPr>
          <p:nvPr/>
        </p:nvSpPr>
        <p:spPr>
          <a:xfrm>
            <a:off x="336663" y="221941"/>
            <a:ext cx="41033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Title 1">
            <a:extLst>
              <a:ext uri="{FF2B5EF4-FFF2-40B4-BE49-F238E27FC236}">
                <a16:creationId xmlns:a16="http://schemas.microsoft.com/office/drawing/2014/main" id="{59B5E553-BE60-4B4A-9E81-726174AC9CAB}"/>
              </a:ext>
            </a:extLst>
          </p:cNvPr>
          <p:cNvSpPr txBox="1">
            <a:spLocks/>
          </p:cNvSpPr>
          <p:nvPr/>
        </p:nvSpPr>
        <p:spPr>
          <a:xfrm>
            <a:off x="756144" y="405615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Preach the word! Be ready in season and out of season. Convince, rebuke, exhort, with all longsuffering and teaching. For the time will come when they will not endure sound doctrine, but according to their    own desires, because they have itching ears, they will heap up         for themselves teachers;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4:2-3</a:t>
            </a:r>
            <a:r>
              <a:rPr lang="en-US" altLang="en-US" sz="4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ruth">
            <a:extLst>
              <a:ext uri="{FF2B5EF4-FFF2-40B4-BE49-F238E27FC236}">
                <a16:creationId xmlns:a16="http://schemas.microsoft.com/office/drawing/2014/main" id="{B074F180-2F9B-44E0-A7A2-C14EE32A3B50}"/>
              </a:ext>
            </a:extLst>
          </p:cNvPr>
          <p:cNvSpPr txBox="1">
            <a:spLocks noChangeArrowheads="1"/>
          </p:cNvSpPr>
          <p:nvPr/>
        </p:nvSpPr>
        <p:spPr bwMode="auto">
          <a:xfrm>
            <a:off x="309085" y="154031"/>
            <a:ext cx="40938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Preach the word</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Title 1">
            <a:extLst>
              <a:ext uri="{FF2B5EF4-FFF2-40B4-BE49-F238E27FC236}">
                <a16:creationId xmlns:a16="http://schemas.microsoft.com/office/drawing/2014/main" id="{793EBAB9-EA63-4AC4-B20B-A48292A7D4C4}"/>
              </a:ext>
            </a:extLst>
          </p:cNvPr>
          <p:cNvSpPr txBox="1">
            <a:spLocks/>
          </p:cNvSpPr>
          <p:nvPr/>
        </p:nvSpPr>
        <p:spPr>
          <a:xfrm>
            <a:off x="2285999" y="4735077"/>
            <a:ext cx="4695568" cy="1092843"/>
          </a:xfrm>
          <a:prstGeom prst="rect">
            <a:avLst/>
          </a:prstGeom>
        </p:spPr>
        <p:txBody>
          <a:bodyPr vert="horz" lIns="91440" tIns="45720" rIns="91440" bIns="45720" rtlCol="0" anchor="ctr">
            <a:prstTxWarp prst="textStop">
              <a:avLst/>
            </a:prstTxWarp>
            <a:normAutofit/>
            <a:scene3d>
              <a:camera prst="orthographicFront"/>
              <a:lightRig rig="sunset" dir="t"/>
            </a:scene3d>
            <a:sp3d extrusionH="57150" contourW="12700">
              <a:bevelT w="38100" h="38100"/>
              <a:contourClr>
                <a:srgbClr val="F4E9E9"/>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7030A0"/>
                </a:solidFill>
                <a:effectLst>
                  <a:glow rad="76200">
                    <a:srgbClr val="660066"/>
                  </a:glow>
                  <a:outerShdw blurRad="50800" algn="tl" rotWithShape="0">
                    <a:srgbClr val="000000"/>
                  </a:outerShdw>
                </a:effectLst>
                <a:uLnTx/>
                <a:uFillTx/>
                <a:latin typeface="Calibri" panose="020F0502020204030204" pitchFamily="34" charset="0"/>
                <a:ea typeface="+mj-ea"/>
                <a:cs typeface="+mj-cs"/>
              </a:rPr>
              <a:t>false doctrines</a:t>
            </a:r>
          </a:p>
        </p:txBody>
      </p:sp>
      <p:sp>
        <p:nvSpPr>
          <p:cNvPr id="8" name="Rectangle 2">
            <a:extLst>
              <a:ext uri="{FF2B5EF4-FFF2-40B4-BE49-F238E27FC236}">
                <a16:creationId xmlns:a16="http://schemas.microsoft.com/office/drawing/2014/main" id="{08FAD72A-BE8B-4440-92E8-6A61A3D158BD}"/>
              </a:ext>
            </a:extLst>
          </p:cNvPr>
          <p:cNvSpPr txBox="1">
            <a:spLocks noChangeArrowheads="1"/>
          </p:cNvSpPr>
          <p:nvPr/>
        </p:nvSpPr>
        <p:spPr bwMode="auto">
          <a:xfrm>
            <a:off x="780405" y="4001020"/>
            <a:ext cx="3221666" cy="74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own desires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6673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2"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stCondLst>
                                            <p:cond delay="0"/>
                                          </p:stCondLst>
                                        </p:cTn>
                                        <p:tgtEl>
                                          <p:spTgt spid="6"/>
                                        </p:tgtEl>
                                      </p:cBhvr>
                                    </p:animEffect>
                                    <p:anim to="" calcmode="lin" valueType="num">
                                      <p:cBhvr>
                                        <p:cTn id="3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3074" grpId="0"/>
      <p:bldP spid="3074" grpId="2"/>
      <p:bldP spid="5"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8298FA-F4BE-4A15-8E93-7324DE059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ruth">
            <a:extLst>
              <a:ext uri="{FF2B5EF4-FFF2-40B4-BE49-F238E27FC236}">
                <a16:creationId xmlns:a16="http://schemas.microsoft.com/office/drawing/2014/main" id="{04A80789-CB4C-4265-8DCA-F88317C92FBA}"/>
              </a:ext>
            </a:extLst>
          </p:cNvPr>
          <p:cNvSpPr txBox="1">
            <a:spLocks noChangeArrowheads="1"/>
          </p:cNvSpPr>
          <p:nvPr/>
        </p:nvSpPr>
        <p:spPr bwMode="auto">
          <a:xfrm>
            <a:off x="3695089" y="1731168"/>
            <a:ext cx="2512829" cy="76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24882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7B663-DB40-46F5-BB22-4601CAF0804C}"/>
              </a:ext>
            </a:extLst>
          </p:cNvPr>
          <p:cNvPicPr>
            <a:picLocks noChangeAspect="1"/>
          </p:cNvPicPr>
          <p:nvPr/>
        </p:nvPicPr>
        <p:blipFill rotWithShape="1">
          <a:blip r:embed="rId3">
            <a:extLst>
              <a:ext uri="{28A0092B-C50C-407E-A947-70E740481C1C}">
                <a14:useLocalDpi xmlns:a14="http://schemas.microsoft.com/office/drawing/2010/main" val="0"/>
              </a:ext>
            </a:extLst>
          </a:blip>
          <a:srcRect b="3609"/>
          <a:stretch/>
        </p:blipFill>
        <p:spPr>
          <a:xfrm>
            <a:off x="-1" y="0"/>
            <a:ext cx="9144001" cy="6858000"/>
          </a:xfrm>
          <a:prstGeom prst="rect">
            <a:avLst/>
          </a:prstGeom>
        </p:spPr>
      </p:pic>
      <p:sp>
        <p:nvSpPr>
          <p:cNvPr id="4" name="Title 1">
            <a:extLst>
              <a:ext uri="{FF2B5EF4-FFF2-40B4-BE49-F238E27FC236}">
                <a16:creationId xmlns:a16="http://schemas.microsoft.com/office/drawing/2014/main" id="{4A9E0AB6-CB62-40DE-9D76-5A517C834094}"/>
              </a:ext>
            </a:extLst>
          </p:cNvPr>
          <p:cNvSpPr txBox="1">
            <a:spLocks/>
          </p:cNvSpPr>
          <p:nvPr/>
        </p:nvSpPr>
        <p:spPr>
          <a:xfrm>
            <a:off x="622148" y="3144585"/>
            <a:ext cx="59806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watchful in all things</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they will turn their ears away from the truth, and be turned aside to fables. But you    be watchful in all things, endure afflictions, do the work of an evangelist, fulfill your ministry.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F5A4E92-D098-4800-92A8-CAF32A27DE9C}"/>
              </a:ext>
            </a:extLst>
          </p:cNvPr>
          <p:cNvSpPr txBox="1">
            <a:spLocks noChangeArrowheads="1"/>
          </p:cNvSpPr>
          <p:nvPr/>
        </p:nvSpPr>
        <p:spPr bwMode="auto">
          <a:xfrm>
            <a:off x="558436" y="3086100"/>
            <a:ext cx="6104237" cy="734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watchful in all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47A46D91-0A0C-4039-8949-52505311ECDA}"/>
              </a:ext>
            </a:extLst>
          </p:cNvPr>
          <p:cNvSpPr txBox="1">
            <a:spLocks noChangeArrowheads="1"/>
          </p:cNvSpPr>
          <p:nvPr/>
        </p:nvSpPr>
        <p:spPr bwMode="auto">
          <a:xfrm>
            <a:off x="3695089" y="1731168"/>
            <a:ext cx="2512829" cy="76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45920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B07A3-E06C-498F-A296-ADDC68A75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65412EE7-E4AC-4614-94B3-571CF6A31BC7}"/>
              </a:ext>
            </a:extLst>
          </p:cNvPr>
          <p:cNvSpPr txBox="1">
            <a:spLocks/>
          </p:cNvSpPr>
          <p:nvPr/>
        </p:nvSpPr>
        <p:spPr>
          <a:xfrm>
            <a:off x="4533424" y="3780958"/>
            <a:ext cx="35890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with grief</a:t>
            </a:r>
          </a:p>
        </p:txBody>
      </p:sp>
      <p:sp>
        <p:nvSpPr>
          <p:cNvPr id="3074" name="Rectangle 2"/>
          <p:cNvSpPr>
            <a:spLocks noGrp="1" noChangeArrowheads="1"/>
          </p:cNvSpPr>
          <p:nvPr>
            <p:ph type="title"/>
          </p:nvPr>
        </p:nvSpPr>
        <p:spPr>
          <a:xfrm>
            <a:off x="457200" y="823119"/>
            <a:ext cx="8229600" cy="5211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Obey those who rule over you, and be submissive, for they watch out for your souls, as those who must give account. Let them do    so with joy and not with grief,     for that would be unprofitable   for you. </a:t>
            </a:r>
            <a:r>
              <a:rPr lang="en-US" altLang="en-US" sz="3200" b="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Hebrews 13:17 </a:t>
            </a:r>
          </a:p>
        </p:txBody>
      </p:sp>
      <p:sp>
        <p:nvSpPr>
          <p:cNvPr id="7" name="Rectangle 2">
            <a:extLst>
              <a:ext uri="{FF2B5EF4-FFF2-40B4-BE49-F238E27FC236}">
                <a16:creationId xmlns:a16="http://schemas.microsoft.com/office/drawing/2014/main" id="{4D2BC688-A395-43BA-A943-BA8C4C071840}"/>
              </a:ext>
            </a:extLst>
          </p:cNvPr>
          <p:cNvSpPr txBox="1">
            <a:spLocks noChangeArrowheads="1"/>
          </p:cNvSpPr>
          <p:nvPr/>
        </p:nvSpPr>
        <p:spPr bwMode="auto">
          <a:xfrm>
            <a:off x="673327" y="3062514"/>
            <a:ext cx="4722446" cy="72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must give account</a:t>
            </a:r>
            <a:endParaRPr lang="en-US" altLang="en-US" sz="4000" b="1" i="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1B275602-C444-425A-A434-F0B1551071D3}"/>
              </a:ext>
            </a:extLst>
          </p:cNvPr>
          <p:cNvSpPr txBox="1">
            <a:spLocks noChangeArrowheads="1"/>
          </p:cNvSpPr>
          <p:nvPr/>
        </p:nvSpPr>
        <p:spPr bwMode="auto">
          <a:xfrm>
            <a:off x="457200" y="823119"/>
            <a:ext cx="8229600" cy="521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Obey those who rule over you, and be submissive, for they watch out for your souls, as those who must give account.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them do    so with joy and not with grief,     for that would be unprofitable   for you</a:t>
            </a:r>
            <a:r>
              <a:rPr lang="en-US" altLang="en-US" b="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chemeClr val="tx1">
                      <a:lumMod val="50000"/>
                      <a:lumOff val="50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Hebrews 13:17 </a:t>
            </a:r>
          </a:p>
        </p:txBody>
      </p:sp>
      <p:sp>
        <p:nvSpPr>
          <p:cNvPr id="6" name="Rectangle 2">
            <a:extLst>
              <a:ext uri="{FF2B5EF4-FFF2-40B4-BE49-F238E27FC236}">
                <a16:creationId xmlns:a16="http://schemas.microsoft.com/office/drawing/2014/main" id="{79F92196-2308-41BB-9FCF-858132A8A19D}"/>
              </a:ext>
            </a:extLst>
          </p:cNvPr>
          <p:cNvSpPr txBox="1">
            <a:spLocks noChangeArrowheads="1"/>
          </p:cNvSpPr>
          <p:nvPr/>
        </p:nvSpPr>
        <p:spPr bwMode="auto">
          <a:xfrm>
            <a:off x="4510564" y="3724275"/>
            <a:ext cx="3646851" cy="75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with grief</a:t>
            </a:r>
            <a:endParaRPr kumimoji="0" lang="en-US" altLang="en-US" sz="4400" b="1" i="1" u="none" strike="noStrike" kern="0" cap="none" spc="0" normalizeH="0" baseline="0" noProof="0" dirty="0">
              <a:ln w="3175" cmpd="sng">
                <a:solidFill>
                  <a:srgbClr val="FF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485750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750"/>
                                        <p:tgtEl>
                                          <p:spTgt spid="4"/>
                                        </p:tgtEl>
                                      </p:cBhvr>
                                    </p:animEffect>
                                    <p:set>
                                      <p:cBhvr>
                                        <p:cTn id="32" dur="1" fill="hold">
                                          <p:stCondLst>
                                            <p:cond delay="749"/>
                                          </p:stCondLst>
                                        </p:cTn>
                                        <p:tgtEl>
                                          <p:spTgt spid="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7" grpId="0"/>
      <p:bldP spid="4" grpId="0"/>
      <p:bldP spid="4"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468FE-989C-4AFC-AB1E-AD2A4C4CE871}"/>
              </a:ext>
            </a:extLst>
          </p:cNvPr>
          <p:cNvPicPr>
            <a:picLocks noChangeAspect="1"/>
          </p:cNvPicPr>
          <p:nvPr/>
        </p:nvPicPr>
        <p:blipFill rotWithShape="1">
          <a:blip r:embed="rId4">
            <a:extLst>
              <a:ext uri="{28A0092B-C50C-407E-A947-70E740481C1C}">
                <a14:useLocalDpi xmlns:a14="http://schemas.microsoft.com/office/drawing/2010/main" val="0"/>
              </a:ext>
            </a:extLst>
          </a:blip>
          <a:srcRect l="9790" r="6294"/>
          <a:stretch/>
        </p:blipFill>
        <p:spPr>
          <a:xfrm>
            <a:off x="0" y="0"/>
            <a:ext cx="9144000" cy="6858000"/>
          </a:xfrm>
          <a:prstGeom prst="rect">
            <a:avLst/>
          </a:prstGeom>
        </p:spPr>
      </p:pic>
      <p:sp>
        <p:nvSpPr>
          <p:cNvPr id="20" name="!!Cross">
            <a:extLst>
              <a:ext uri="{FF2B5EF4-FFF2-40B4-BE49-F238E27FC236}">
                <a16:creationId xmlns:a16="http://schemas.microsoft.com/office/drawing/2014/main" id="{62F3A6F4-31B6-43C9-B760-8D762E93756E}"/>
              </a:ext>
            </a:extLst>
          </p:cNvPr>
          <p:cNvSpPr/>
          <p:nvPr/>
        </p:nvSpPr>
        <p:spPr>
          <a:xfrm>
            <a:off x="3660598" y="3154989"/>
            <a:ext cx="747656" cy="2841122"/>
          </a:xfrm>
          <a:custGeom>
            <a:avLst/>
            <a:gdLst>
              <a:gd name="connsiteX0" fmla="*/ 414169 w 747656"/>
              <a:gd name="connsiteY0" fmla="*/ 2764716 h 2829262"/>
              <a:gd name="connsiteX1" fmla="*/ 403412 w 747656"/>
              <a:gd name="connsiteY1" fmla="*/ 2829262 h 2829262"/>
              <a:gd name="connsiteX2" fmla="*/ 285077 w 747656"/>
              <a:gd name="connsiteY2" fmla="*/ 2823883 h 2829262"/>
              <a:gd name="connsiteX3" fmla="*/ 306593 w 747656"/>
              <a:gd name="connsiteY3" fmla="*/ 2667897 h 2829262"/>
              <a:gd name="connsiteX4" fmla="*/ 268941 w 747656"/>
              <a:gd name="connsiteY4" fmla="*/ 2479638 h 2829262"/>
              <a:gd name="connsiteX5" fmla="*/ 231289 w 747656"/>
              <a:gd name="connsiteY5" fmla="*/ 2232212 h 2829262"/>
              <a:gd name="connsiteX6" fmla="*/ 252805 w 747656"/>
              <a:gd name="connsiteY6" fmla="*/ 2097742 h 2829262"/>
              <a:gd name="connsiteX7" fmla="*/ 242047 w 747656"/>
              <a:gd name="connsiteY7" fmla="*/ 2060090 h 2829262"/>
              <a:gd name="connsiteX8" fmla="*/ 242047 w 747656"/>
              <a:gd name="connsiteY8" fmla="*/ 2060090 h 2829262"/>
              <a:gd name="connsiteX9" fmla="*/ 204395 w 747656"/>
              <a:gd name="connsiteY9" fmla="*/ 1753497 h 2829262"/>
              <a:gd name="connsiteX10" fmla="*/ 204395 w 747656"/>
              <a:gd name="connsiteY10" fmla="*/ 1753497 h 2829262"/>
              <a:gd name="connsiteX11" fmla="*/ 193637 w 747656"/>
              <a:gd name="connsiteY11" fmla="*/ 1688951 h 2829262"/>
              <a:gd name="connsiteX12" fmla="*/ 199016 w 747656"/>
              <a:gd name="connsiteY12" fmla="*/ 1376979 h 2829262"/>
              <a:gd name="connsiteX13" fmla="*/ 204395 w 747656"/>
              <a:gd name="connsiteY13" fmla="*/ 1194099 h 2829262"/>
              <a:gd name="connsiteX14" fmla="*/ 199016 w 747656"/>
              <a:gd name="connsiteY14" fmla="*/ 1118796 h 2829262"/>
              <a:gd name="connsiteX15" fmla="*/ 145228 w 747656"/>
              <a:gd name="connsiteY15" fmla="*/ 1167205 h 2829262"/>
              <a:gd name="connsiteX16" fmla="*/ 37652 w 747656"/>
              <a:gd name="connsiteY16" fmla="*/ 1156447 h 2829262"/>
              <a:gd name="connsiteX17" fmla="*/ 0 w 747656"/>
              <a:gd name="connsiteY17" fmla="*/ 1059629 h 2829262"/>
              <a:gd name="connsiteX18" fmla="*/ 5379 w 747656"/>
              <a:gd name="connsiteY18" fmla="*/ 882127 h 2829262"/>
              <a:gd name="connsiteX19" fmla="*/ 75303 w 747656"/>
              <a:gd name="connsiteY19" fmla="*/ 769172 h 2829262"/>
              <a:gd name="connsiteX20" fmla="*/ 86061 w 747656"/>
              <a:gd name="connsiteY20" fmla="*/ 666975 h 2829262"/>
              <a:gd name="connsiteX21" fmla="*/ 123713 w 747656"/>
              <a:gd name="connsiteY21" fmla="*/ 554019 h 2829262"/>
              <a:gd name="connsiteX22" fmla="*/ 199016 w 747656"/>
              <a:gd name="connsiteY22" fmla="*/ 527125 h 2829262"/>
              <a:gd name="connsiteX23" fmla="*/ 209774 w 747656"/>
              <a:gd name="connsiteY23" fmla="*/ 489473 h 2829262"/>
              <a:gd name="connsiteX24" fmla="*/ 301214 w 747656"/>
              <a:gd name="connsiteY24" fmla="*/ 430306 h 2829262"/>
              <a:gd name="connsiteX25" fmla="*/ 274320 w 747656"/>
              <a:gd name="connsiteY25" fmla="*/ 306593 h 2829262"/>
              <a:gd name="connsiteX26" fmla="*/ 263562 w 747656"/>
              <a:gd name="connsiteY26" fmla="*/ 258184 h 2829262"/>
              <a:gd name="connsiteX27" fmla="*/ 263562 w 747656"/>
              <a:gd name="connsiteY27" fmla="*/ 177502 h 2829262"/>
              <a:gd name="connsiteX28" fmla="*/ 279699 w 747656"/>
              <a:gd name="connsiteY28" fmla="*/ 21516 h 2829262"/>
              <a:gd name="connsiteX29" fmla="*/ 371139 w 747656"/>
              <a:gd name="connsiteY29" fmla="*/ 0 h 2829262"/>
              <a:gd name="connsiteX30" fmla="*/ 446442 w 747656"/>
              <a:gd name="connsiteY30" fmla="*/ 53789 h 2829262"/>
              <a:gd name="connsiteX31" fmla="*/ 500230 w 747656"/>
              <a:gd name="connsiteY31" fmla="*/ 53789 h 2829262"/>
              <a:gd name="connsiteX32" fmla="*/ 462579 w 747656"/>
              <a:gd name="connsiteY32" fmla="*/ 209775 h 2829262"/>
              <a:gd name="connsiteX33" fmla="*/ 451821 w 747656"/>
              <a:gd name="connsiteY33" fmla="*/ 242047 h 2829262"/>
              <a:gd name="connsiteX34" fmla="*/ 473336 w 747656"/>
              <a:gd name="connsiteY34" fmla="*/ 263563 h 2829262"/>
              <a:gd name="connsiteX35" fmla="*/ 451821 w 747656"/>
              <a:gd name="connsiteY35" fmla="*/ 311972 h 2829262"/>
              <a:gd name="connsiteX36" fmla="*/ 435685 w 747656"/>
              <a:gd name="connsiteY36" fmla="*/ 430306 h 2829262"/>
              <a:gd name="connsiteX37" fmla="*/ 494852 w 747656"/>
              <a:gd name="connsiteY37" fmla="*/ 462579 h 2829262"/>
              <a:gd name="connsiteX38" fmla="*/ 516367 w 747656"/>
              <a:gd name="connsiteY38" fmla="*/ 516367 h 2829262"/>
              <a:gd name="connsiteX39" fmla="*/ 618565 w 747656"/>
              <a:gd name="connsiteY39" fmla="*/ 564777 h 2829262"/>
              <a:gd name="connsiteX40" fmla="*/ 683110 w 747656"/>
              <a:gd name="connsiteY40" fmla="*/ 763793 h 2829262"/>
              <a:gd name="connsiteX41" fmla="*/ 747656 w 747656"/>
              <a:gd name="connsiteY41" fmla="*/ 887506 h 2829262"/>
              <a:gd name="connsiteX42" fmla="*/ 747656 w 747656"/>
              <a:gd name="connsiteY42" fmla="*/ 984325 h 2829262"/>
              <a:gd name="connsiteX43" fmla="*/ 704626 w 747656"/>
              <a:gd name="connsiteY43" fmla="*/ 1102659 h 2829262"/>
              <a:gd name="connsiteX44" fmla="*/ 656216 w 747656"/>
              <a:gd name="connsiteY44" fmla="*/ 1177963 h 2829262"/>
              <a:gd name="connsiteX45" fmla="*/ 602428 w 747656"/>
              <a:gd name="connsiteY45" fmla="*/ 1204857 h 2829262"/>
              <a:gd name="connsiteX46" fmla="*/ 623943 w 747656"/>
              <a:gd name="connsiteY46" fmla="*/ 1360843 h 2829262"/>
              <a:gd name="connsiteX47" fmla="*/ 607807 w 747656"/>
              <a:gd name="connsiteY47" fmla="*/ 1376979 h 2829262"/>
              <a:gd name="connsiteX48" fmla="*/ 607807 w 747656"/>
              <a:gd name="connsiteY48" fmla="*/ 1479177 h 2829262"/>
              <a:gd name="connsiteX49" fmla="*/ 618565 w 747656"/>
              <a:gd name="connsiteY49" fmla="*/ 1683572 h 2829262"/>
              <a:gd name="connsiteX50" fmla="*/ 602428 w 747656"/>
              <a:gd name="connsiteY50" fmla="*/ 1914862 h 2829262"/>
              <a:gd name="connsiteX51" fmla="*/ 602428 w 747656"/>
              <a:gd name="connsiteY51" fmla="*/ 2011680 h 2829262"/>
              <a:gd name="connsiteX52" fmla="*/ 597049 w 747656"/>
              <a:gd name="connsiteY52" fmla="*/ 2135393 h 2829262"/>
              <a:gd name="connsiteX53" fmla="*/ 559397 w 747656"/>
              <a:gd name="connsiteY53" fmla="*/ 2194560 h 2829262"/>
              <a:gd name="connsiteX54" fmla="*/ 527125 w 747656"/>
              <a:gd name="connsiteY54" fmla="*/ 2242970 h 2829262"/>
              <a:gd name="connsiteX55" fmla="*/ 473336 w 747656"/>
              <a:gd name="connsiteY55" fmla="*/ 2296758 h 2829262"/>
              <a:gd name="connsiteX56" fmla="*/ 435685 w 747656"/>
              <a:gd name="connsiteY56" fmla="*/ 2253727 h 2829262"/>
              <a:gd name="connsiteX57" fmla="*/ 419548 w 747656"/>
              <a:gd name="connsiteY57" fmla="*/ 2156909 h 2829262"/>
              <a:gd name="connsiteX58" fmla="*/ 381896 w 747656"/>
              <a:gd name="connsiteY58" fmla="*/ 2033196 h 2829262"/>
              <a:gd name="connsiteX59" fmla="*/ 408790 w 747656"/>
              <a:gd name="connsiteY59" fmla="*/ 2334410 h 2829262"/>
              <a:gd name="connsiteX60" fmla="*/ 408790 w 747656"/>
              <a:gd name="connsiteY60" fmla="*/ 2501153 h 2829262"/>
              <a:gd name="connsiteX61" fmla="*/ 424927 w 747656"/>
              <a:gd name="connsiteY61" fmla="*/ 2608730 h 2829262"/>
              <a:gd name="connsiteX62" fmla="*/ 414169 w 747656"/>
              <a:gd name="connsiteY62" fmla="*/ 2764716 h 2829262"/>
              <a:gd name="connsiteX0" fmla="*/ 414169 w 747656"/>
              <a:gd name="connsiteY0" fmla="*/ 2764716 h 2831027"/>
              <a:gd name="connsiteX1" fmla="*/ 403412 w 747656"/>
              <a:gd name="connsiteY1" fmla="*/ 2829262 h 2831027"/>
              <a:gd name="connsiteX2" fmla="*/ 270790 w 747656"/>
              <a:gd name="connsiteY2" fmla="*/ 2831027 h 2831027"/>
              <a:gd name="connsiteX3" fmla="*/ 306593 w 747656"/>
              <a:gd name="connsiteY3" fmla="*/ 2667897 h 2831027"/>
              <a:gd name="connsiteX4" fmla="*/ 268941 w 747656"/>
              <a:gd name="connsiteY4" fmla="*/ 2479638 h 2831027"/>
              <a:gd name="connsiteX5" fmla="*/ 231289 w 747656"/>
              <a:gd name="connsiteY5" fmla="*/ 2232212 h 2831027"/>
              <a:gd name="connsiteX6" fmla="*/ 252805 w 747656"/>
              <a:gd name="connsiteY6" fmla="*/ 2097742 h 2831027"/>
              <a:gd name="connsiteX7" fmla="*/ 242047 w 747656"/>
              <a:gd name="connsiteY7" fmla="*/ 2060090 h 2831027"/>
              <a:gd name="connsiteX8" fmla="*/ 242047 w 747656"/>
              <a:gd name="connsiteY8" fmla="*/ 2060090 h 2831027"/>
              <a:gd name="connsiteX9" fmla="*/ 204395 w 747656"/>
              <a:gd name="connsiteY9" fmla="*/ 1753497 h 2831027"/>
              <a:gd name="connsiteX10" fmla="*/ 204395 w 747656"/>
              <a:gd name="connsiteY10" fmla="*/ 1753497 h 2831027"/>
              <a:gd name="connsiteX11" fmla="*/ 193637 w 747656"/>
              <a:gd name="connsiteY11" fmla="*/ 1688951 h 2831027"/>
              <a:gd name="connsiteX12" fmla="*/ 199016 w 747656"/>
              <a:gd name="connsiteY12" fmla="*/ 1376979 h 2831027"/>
              <a:gd name="connsiteX13" fmla="*/ 204395 w 747656"/>
              <a:gd name="connsiteY13" fmla="*/ 1194099 h 2831027"/>
              <a:gd name="connsiteX14" fmla="*/ 199016 w 747656"/>
              <a:gd name="connsiteY14" fmla="*/ 1118796 h 2831027"/>
              <a:gd name="connsiteX15" fmla="*/ 145228 w 747656"/>
              <a:gd name="connsiteY15" fmla="*/ 1167205 h 2831027"/>
              <a:gd name="connsiteX16" fmla="*/ 37652 w 747656"/>
              <a:gd name="connsiteY16" fmla="*/ 1156447 h 2831027"/>
              <a:gd name="connsiteX17" fmla="*/ 0 w 747656"/>
              <a:gd name="connsiteY17" fmla="*/ 1059629 h 2831027"/>
              <a:gd name="connsiteX18" fmla="*/ 5379 w 747656"/>
              <a:gd name="connsiteY18" fmla="*/ 882127 h 2831027"/>
              <a:gd name="connsiteX19" fmla="*/ 75303 w 747656"/>
              <a:gd name="connsiteY19" fmla="*/ 769172 h 2831027"/>
              <a:gd name="connsiteX20" fmla="*/ 86061 w 747656"/>
              <a:gd name="connsiteY20" fmla="*/ 666975 h 2831027"/>
              <a:gd name="connsiteX21" fmla="*/ 123713 w 747656"/>
              <a:gd name="connsiteY21" fmla="*/ 554019 h 2831027"/>
              <a:gd name="connsiteX22" fmla="*/ 199016 w 747656"/>
              <a:gd name="connsiteY22" fmla="*/ 527125 h 2831027"/>
              <a:gd name="connsiteX23" fmla="*/ 209774 w 747656"/>
              <a:gd name="connsiteY23" fmla="*/ 489473 h 2831027"/>
              <a:gd name="connsiteX24" fmla="*/ 301214 w 747656"/>
              <a:gd name="connsiteY24" fmla="*/ 430306 h 2831027"/>
              <a:gd name="connsiteX25" fmla="*/ 274320 w 747656"/>
              <a:gd name="connsiteY25" fmla="*/ 306593 h 2831027"/>
              <a:gd name="connsiteX26" fmla="*/ 263562 w 747656"/>
              <a:gd name="connsiteY26" fmla="*/ 258184 h 2831027"/>
              <a:gd name="connsiteX27" fmla="*/ 263562 w 747656"/>
              <a:gd name="connsiteY27" fmla="*/ 177502 h 2831027"/>
              <a:gd name="connsiteX28" fmla="*/ 279699 w 747656"/>
              <a:gd name="connsiteY28" fmla="*/ 21516 h 2831027"/>
              <a:gd name="connsiteX29" fmla="*/ 371139 w 747656"/>
              <a:gd name="connsiteY29" fmla="*/ 0 h 2831027"/>
              <a:gd name="connsiteX30" fmla="*/ 446442 w 747656"/>
              <a:gd name="connsiteY30" fmla="*/ 53789 h 2831027"/>
              <a:gd name="connsiteX31" fmla="*/ 500230 w 747656"/>
              <a:gd name="connsiteY31" fmla="*/ 53789 h 2831027"/>
              <a:gd name="connsiteX32" fmla="*/ 462579 w 747656"/>
              <a:gd name="connsiteY32" fmla="*/ 209775 h 2831027"/>
              <a:gd name="connsiteX33" fmla="*/ 451821 w 747656"/>
              <a:gd name="connsiteY33" fmla="*/ 242047 h 2831027"/>
              <a:gd name="connsiteX34" fmla="*/ 473336 w 747656"/>
              <a:gd name="connsiteY34" fmla="*/ 263563 h 2831027"/>
              <a:gd name="connsiteX35" fmla="*/ 451821 w 747656"/>
              <a:gd name="connsiteY35" fmla="*/ 311972 h 2831027"/>
              <a:gd name="connsiteX36" fmla="*/ 435685 w 747656"/>
              <a:gd name="connsiteY36" fmla="*/ 430306 h 2831027"/>
              <a:gd name="connsiteX37" fmla="*/ 494852 w 747656"/>
              <a:gd name="connsiteY37" fmla="*/ 462579 h 2831027"/>
              <a:gd name="connsiteX38" fmla="*/ 516367 w 747656"/>
              <a:gd name="connsiteY38" fmla="*/ 516367 h 2831027"/>
              <a:gd name="connsiteX39" fmla="*/ 618565 w 747656"/>
              <a:gd name="connsiteY39" fmla="*/ 564777 h 2831027"/>
              <a:gd name="connsiteX40" fmla="*/ 683110 w 747656"/>
              <a:gd name="connsiteY40" fmla="*/ 763793 h 2831027"/>
              <a:gd name="connsiteX41" fmla="*/ 747656 w 747656"/>
              <a:gd name="connsiteY41" fmla="*/ 887506 h 2831027"/>
              <a:gd name="connsiteX42" fmla="*/ 747656 w 747656"/>
              <a:gd name="connsiteY42" fmla="*/ 984325 h 2831027"/>
              <a:gd name="connsiteX43" fmla="*/ 704626 w 747656"/>
              <a:gd name="connsiteY43" fmla="*/ 1102659 h 2831027"/>
              <a:gd name="connsiteX44" fmla="*/ 656216 w 747656"/>
              <a:gd name="connsiteY44" fmla="*/ 1177963 h 2831027"/>
              <a:gd name="connsiteX45" fmla="*/ 602428 w 747656"/>
              <a:gd name="connsiteY45" fmla="*/ 1204857 h 2831027"/>
              <a:gd name="connsiteX46" fmla="*/ 623943 w 747656"/>
              <a:gd name="connsiteY46" fmla="*/ 1360843 h 2831027"/>
              <a:gd name="connsiteX47" fmla="*/ 607807 w 747656"/>
              <a:gd name="connsiteY47" fmla="*/ 1376979 h 2831027"/>
              <a:gd name="connsiteX48" fmla="*/ 607807 w 747656"/>
              <a:gd name="connsiteY48" fmla="*/ 1479177 h 2831027"/>
              <a:gd name="connsiteX49" fmla="*/ 618565 w 747656"/>
              <a:gd name="connsiteY49" fmla="*/ 1683572 h 2831027"/>
              <a:gd name="connsiteX50" fmla="*/ 602428 w 747656"/>
              <a:gd name="connsiteY50" fmla="*/ 1914862 h 2831027"/>
              <a:gd name="connsiteX51" fmla="*/ 602428 w 747656"/>
              <a:gd name="connsiteY51" fmla="*/ 2011680 h 2831027"/>
              <a:gd name="connsiteX52" fmla="*/ 597049 w 747656"/>
              <a:gd name="connsiteY52" fmla="*/ 2135393 h 2831027"/>
              <a:gd name="connsiteX53" fmla="*/ 559397 w 747656"/>
              <a:gd name="connsiteY53" fmla="*/ 2194560 h 2831027"/>
              <a:gd name="connsiteX54" fmla="*/ 527125 w 747656"/>
              <a:gd name="connsiteY54" fmla="*/ 2242970 h 2831027"/>
              <a:gd name="connsiteX55" fmla="*/ 473336 w 747656"/>
              <a:gd name="connsiteY55" fmla="*/ 2296758 h 2831027"/>
              <a:gd name="connsiteX56" fmla="*/ 435685 w 747656"/>
              <a:gd name="connsiteY56" fmla="*/ 2253727 h 2831027"/>
              <a:gd name="connsiteX57" fmla="*/ 419548 w 747656"/>
              <a:gd name="connsiteY57" fmla="*/ 2156909 h 2831027"/>
              <a:gd name="connsiteX58" fmla="*/ 381896 w 747656"/>
              <a:gd name="connsiteY58" fmla="*/ 2033196 h 2831027"/>
              <a:gd name="connsiteX59" fmla="*/ 408790 w 747656"/>
              <a:gd name="connsiteY59" fmla="*/ 2334410 h 2831027"/>
              <a:gd name="connsiteX60" fmla="*/ 408790 w 747656"/>
              <a:gd name="connsiteY60" fmla="*/ 2501153 h 2831027"/>
              <a:gd name="connsiteX61" fmla="*/ 424927 w 747656"/>
              <a:gd name="connsiteY61" fmla="*/ 2608730 h 2831027"/>
              <a:gd name="connsiteX62" fmla="*/ 414169 w 747656"/>
              <a:gd name="connsiteY62" fmla="*/ 2764716 h 2831027"/>
              <a:gd name="connsiteX0" fmla="*/ 414169 w 747656"/>
              <a:gd name="connsiteY0" fmla="*/ 2764716 h 2836406"/>
              <a:gd name="connsiteX1" fmla="*/ 403412 w 747656"/>
              <a:gd name="connsiteY1" fmla="*/ 2836406 h 2836406"/>
              <a:gd name="connsiteX2" fmla="*/ 270790 w 747656"/>
              <a:gd name="connsiteY2" fmla="*/ 2831027 h 2836406"/>
              <a:gd name="connsiteX3" fmla="*/ 306593 w 747656"/>
              <a:gd name="connsiteY3" fmla="*/ 2667897 h 2836406"/>
              <a:gd name="connsiteX4" fmla="*/ 268941 w 747656"/>
              <a:gd name="connsiteY4" fmla="*/ 2479638 h 2836406"/>
              <a:gd name="connsiteX5" fmla="*/ 231289 w 747656"/>
              <a:gd name="connsiteY5" fmla="*/ 2232212 h 2836406"/>
              <a:gd name="connsiteX6" fmla="*/ 252805 w 747656"/>
              <a:gd name="connsiteY6" fmla="*/ 2097742 h 2836406"/>
              <a:gd name="connsiteX7" fmla="*/ 242047 w 747656"/>
              <a:gd name="connsiteY7" fmla="*/ 2060090 h 2836406"/>
              <a:gd name="connsiteX8" fmla="*/ 242047 w 747656"/>
              <a:gd name="connsiteY8" fmla="*/ 2060090 h 2836406"/>
              <a:gd name="connsiteX9" fmla="*/ 204395 w 747656"/>
              <a:gd name="connsiteY9" fmla="*/ 1753497 h 2836406"/>
              <a:gd name="connsiteX10" fmla="*/ 204395 w 747656"/>
              <a:gd name="connsiteY10" fmla="*/ 1753497 h 2836406"/>
              <a:gd name="connsiteX11" fmla="*/ 193637 w 747656"/>
              <a:gd name="connsiteY11" fmla="*/ 1688951 h 2836406"/>
              <a:gd name="connsiteX12" fmla="*/ 199016 w 747656"/>
              <a:gd name="connsiteY12" fmla="*/ 1376979 h 2836406"/>
              <a:gd name="connsiteX13" fmla="*/ 204395 w 747656"/>
              <a:gd name="connsiteY13" fmla="*/ 1194099 h 2836406"/>
              <a:gd name="connsiteX14" fmla="*/ 199016 w 747656"/>
              <a:gd name="connsiteY14" fmla="*/ 1118796 h 2836406"/>
              <a:gd name="connsiteX15" fmla="*/ 145228 w 747656"/>
              <a:gd name="connsiteY15" fmla="*/ 1167205 h 2836406"/>
              <a:gd name="connsiteX16" fmla="*/ 37652 w 747656"/>
              <a:gd name="connsiteY16" fmla="*/ 1156447 h 2836406"/>
              <a:gd name="connsiteX17" fmla="*/ 0 w 747656"/>
              <a:gd name="connsiteY17" fmla="*/ 1059629 h 2836406"/>
              <a:gd name="connsiteX18" fmla="*/ 5379 w 747656"/>
              <a:gd name="connsiteY18" fmla="*/ 882127 h 2836406"/>
              <a:gd name="connsiteX19" fmla="*/ 75303 w 747656"/>
              <a:gd name="connsiteY19" fmla="*/ 769172 h 2836406"/>
              <a:gd name="connsiteX20" fmla="*/ 86061 w 747656"/>
              <a:gd name="connsiteY20" fmla="*/ 666975 h 2836406"/>
              <a:gd name="connsiteX21" fmla="*/ 123713 w 747656"/>
              <a:gd name="connsiteY21" fmla="*/ 554019 h 2836406"/>
              <a:gd name="connsiteX22" fmla="*/ 199016 w 747656"/>
              <a:gd name="connsiteY22" fmla="*/ 527125 h 2836406"/>
              <a:gd name="connsiteX23" fmla="*/ 209774 w 747656"/>
              <a:gd name="connsiteY23" fmla="*/ 489473 h 2836406"/>
              <a:gd name="connsiteX24" fmla="*/ 301214 w 747656"/>
              <a:gd name="connsiteY24" fmla="*/ 430306 h 2836406"/>
              <a:gd name="connsiteX25" fmla="*/ 274320 w 747656"/>
              <a:gd name="connsiteY25" fmla="*/ 306593 h 2836406"/>
              <a:gd name="connsiteX26" fmla="*/ 263562 w 747656"/>
              <a:gd name="connsiteY26" fmla="*/ 258184 h 2836406"/>
              <a:gd name="connsiteX27" fmla="*/ 263562 w 747656"/>
              <a:gd name="connsiteY27" fmla="*/ 177502 h 2836406"/>
              <a:gd name="connsiteX28" fmla="*/ 279699 w 747656"/>
              <a:gd name="connsiteY28" fmla="*/ 21516 h 2836406"/>
              <a:gd name="connsiteX29" fmla="*/ 371139 w 747656"/>
              <a:gd name="connsiteY29" fmla="*/ 0 h 2836406"/>
              <a:gd name="connsiteX30" fmla="*/ 446442 w 747656"/>
              <a:gd name="connsiteY30" fmla="*/ 53789 h 2836406"/>
              <a:gd name="connsiteX31" fmla="*/ 500230 w 747656"/>
              <a:gd name="connsiteY31" fmla="*/ 53789 h 2836406"/>
              <a:gd name="connsiteX32" fmla="*/ 462579 w 747656"/>
              <a:gd name="connsiteY32" fmla="*/ 209775 h 2836406"/>
              <a:gd name="connsiteX33" fmla="*/ 451821 w 747656"/>
              <a:gd name="connsiteY33" fmla="*/ 242047 h 2836406"/>
              <a:gd name="connsiteX34" fmla="*/ 473336 w 747656"/>
              <a:gd name="connsiteY34" fmla="*/ 263563 h 2836406"/>
              <a:gd name="connsiteX35" fmla="*/ 451821 w 747656"/>
              <a:gd name="connsiteY35" fmla="*/ 311972 h 2836406"/>
              <a:gd name="connsiteX36" fmla="*/ 435685 w 747656"/>
              <a:gd name="connsiteY36" fmla="*/ 430306 h 2836406"/>
              <a:gd name="connsiteX37" fmla="*/ 494852 w 747656"/>
              <a:gd name="connsiteY37" fmla="*/ 462579 h 2836406"/>
              <a:gd name="connsiteX38" fmla="*/ 516367 w 747656"/>
              <a:gd name="connsiteY38" fmla="*/ 516367 h 2836406"/>
              <a:gd name="connsiteX39" fmla="*/ 618565 w 747656"/>
              <a:gd name="connsiteY39" fmla="*/ 564777 h 2836406"/>
              <a:gd name="connsiteX40" fmla="*/ 683110 w 747656"/>
              <a:gd name="connsiteY40" fmla="*/ 763793 h 2836406"/>
              <a:gd name="connsiteX41" fmla="*/ 747656 w 747656"/>
              <a:gd name="connsiteY41" fmla="*/ 887506 h 2836406"/>
              <a:gd name="connsiteX42" fmla="*/ 747656 w 747656"/>
              <a:gd name="connsiteY42" fmla="*/ 984325 h 2836406"/>
              <a:gd name="connsiteX43" fmla="*/ 704626 w 747656"/>
              <a:gd name="connsiteY43" fmla="*/ 1102659 h 2836406"/>
              <a:gd name="connsiteX44" fmla="*/ 656216 w 747656"/>
              <a:gd name="connsiteY44" fmla="*/ 1177963 h 2836406"/>
              <a:gd name="connsiteX45" fmla="*/ 602428 w 747656"/>
              <a:gd name="connsiteY45" fmla="*/ 1204857 h 2836406"/>
              <a:gd name="connsiteX46" fmla="*/ 623943 w 747656"/>
              <a:gd name="connsiteY46" fmla="*/ 1360843 h 2836406"/>
              <a:gd name="connsiteX47" fmla="*/ 607807 w 747656"/>
              <a:gd name="connsiteY47" fmla="*/ 1376979 h 2836406"/>
              <a:gd name="connsiteX48" fmla="*/ 607807 w 747656"/>
              <a:gd name="connsiteY48" fmla="*/ 1479177 h 2836406"/>
              <a:gd name="connsiteX49" fmla="*/ 618565 w 747656"/>
              <a:gd name="connsiteY49" fmla="*/ 1683572 h 2836406"/>
              <a:gd name="connsiteX50" fmla="*/ 602428 w 747656"/>
              <a:gd name="connsiteY50" fmla="*/ 1914862 h 2836406"/>
              <a:gd name="connsiteX51" fmla="*/ 602428 w 747656"/>
              <a:gd name="connsiteY51" fmla="*/ 2011680 h 2836406"/>
              <a:gd name="connsiteX52" fmla="*/ 597049 w 747656"/>
              <a:gd name="connsiteY52" fmla="*/ 2135393 h 2836406"/>
              <a:gd name="connsiteX53" fmla="*/ 559397 w 747656"/>
              <a:gd name="connsiteY53" fmla="*/ 2194560 h 2836406"/>
              <a:gd name="connsiteX54" fmla="*/ 527125 w 747656"/>
              <a:gd name="connsiteY54" fmla="*/ 2242970 h 2836406"/>
              <a:gd name="connsiteX55" fmla="*/ 473336 w 747656"/>
              <a:gd name="connsiteY55" fmla="*/ 2296758 h 2836406"/>
              <a:gd name="connsiteX56" fmla="*/ 435685 w 747656"/>
              <a:gd name="connsiteY56" fmla="*/ 2253727 h 2836406"/>
              <a:gd name="connsiteX57" fmla="*/ 419548 w 747656"/>
              <a:gd name="connsiteY57" fmla="*/ 2156909 h 2836406"/>
              <a:gd name="connsiteX58" fmla="*/ 381896 w 747656"/>
              <a:gd name="connsiteY58" fmla="*/ 2033196 h 2836406"/>
              <a:gd name="connsiteX59" fmla="*/ 408790 w 747656"/>
              <a:gd name="connsiteY59" fmla="*/ 2334410 h 2836406"/>
              <a:gd name="connsiteX60" fmla="*/ 408790 w 747656"/>
              <a:gd name="connsiteY60" fmla="*/ 2501153 h 2836406"/>
              <a:gd name="connsiteX61" fmla="*/ 424927 w 747656"/>
              <a:gd name="connsiteY61" fmla="*/ 2608730 h 2836406"/>
              <a:gd name="connsiteX62" fmla="*/ 414169 w 747656"/>
              <a:gd name="connsiteY62" fmla="*/ 2764716 h 2836406"/>
              <a:gd name="connsiteX0" fmla="*/ 414169 w 747656"/>
              <a:gd name="connsiteY0" fmla="*/ 2764716 h 2841122"/>
              <a:gd name="connsiteX1" fmla="*/ 403412 w 747656"/>
              <a:gd name="connsiteY1" fmla="*/ 2836406 h 2841122"/>
              <a:gd name="connsiteX2" fmla="*/ 270790 w 747656"/>
              <a:gd name="connsiteY2" fmla="*/ 2831027 h 2841122"/>
              <a:gd name="connsiteX3" fmla="*/ 306593 w 747656"/>
              <a:gd name="connsiteY3" fmla="*/ 2667897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42047 w 747656"/>
              <a:gd name="connsiteY8" fmla="*/ 2060090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3336 w 747656"/>
              <a:gd name="connsiteY55" fmla="*/ 2296758 h 2841122"/>
              <a:gd name="connsiteX56" fmla="*/ 435685 w 747656"/>
              <a:gd name="connsiteY56" fmla="*/ 2253727 h 2841122"/>
              <a:gd name="connsiteX57" fmla="*/ 419548 w 747656"/>
              <a:gd name="connsiteY57" fmla="*/ 2156909 h 2841122"/>
              <a:gd name="connsiteX58" fmla="*/ 381896 w 747656"/>
              <a:gd name="connsiteY58" fmla="*/ 2033196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70790 w 747656"/>
              <a:gd name="connsiteY2" fmla="*/ 2831027 h 2841122"/>
              <a:gd name="connsiteX3" fmla="*/ 306593 w 747656"/>
              <a:gd name="connsiteY3" fmla="*/ 2667897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42047 w 747656"/>
              <a:gd name="connsiteY8" fmla="*/ 2060090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3336 w 747656"/>
              <a:gd name="connsiteY55" fmla="*/ 2296758 h 2841122"/>
              <a:gd name="connsiteX56" fmla="*/ 435685 w 747656"/>
              <a:gd name="connsiteY56" fmla="*/ 2253727 h 2841122"/>
              <a:gd name="connsiteX57" fmla="*/ 419548 w 747656"/>
              <a:gd name="connsiteY57" fmla="*/ 2156909 h 2841122"/>
              <a:gd name="connsiteX58" fmla="*/ 379514 w 747656"/>
              <a:gd name="connsiteY58" fmla="*/ 2018909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70790 w 747656"/>
              <a:gd name="connsiteY2" fmla="*/ 2831027 h 2841122"/>
              <a:gd name="connsiteX3" fmla="*/ 306593 w 747656"/>
              <a:gd name="connsiteY3" fmla="*/ 2667897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42047 w 747656"/>
              <a:gd name="connsiteY8" fmla="*/ 2060090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3336 w 747656"/>
              <a:gd name="connsiteY55" fmla="*/ 2296758 h 2841122"/>
              <a:gd name="connsiteX56" fmla="*/ 435685 w 747656"/>
              <a:gd name="connsiteY56" fmla="*/ 2253727 h 2841122"/>
              <a:gd name="connsiteX57" fmla="*/ 419548 w 747656"/>
              <a:gd name="connsiteY57" fmla="*/ 2156909 h 2841122"/>
              <a:gd name="connsiteX58" fmla="*/ 379514 w 747656"/>
              <a:gd name="connsiteY58" fmla="*/ 2018909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70790 w 747656"/>
              <a:gd name="connsiteY2" fmla="*/ 2831027 h 2841122"/>
              <a:gd name="connsiteX3" fmla="*/ 306593 w 747656"/>
              <a:gd name="connsiteY3" fmla="*/ 2667897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42047 w 747656"/>
              <a:gd name="connsiteY8" fmla="*/ 2060090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5718 w 747656"/>
              <a:gd name="connsiteY55" fmla="*/ 2284852 h 2841122"/>
              <a:gd name="connsiteX56" fmla="*/ 435685 w 747656"/>
              <a:gd name="connsiteY56" fmla="*/ 2253727 h 2841122"/>
              <a:gd name="connsiteX57" fmla="*/ 419548 w 747656"/>
              <a:gd name="connsiteY57" fmla="*/ 2156909 h 2841122"/>
              <a:gd name="connsiteX58" fmla="*/ 379514 w 747656"/>
              <a:gd name="connsiteY58" fmla="*/ 2018909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7079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42047 w 747656"/>
              <a:gd name="connsiteY8" fmla="*/ 2060090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5718 w 747656"/>
              <a:gd name="connsiteY55" fmla="*/ 2284852 h 2841122"/>
              <a:gd name="connsiteX56" fmla="*/ 435685 w 747656"/>
              <a:gd name="connsiteY56" fmla="*/ 2253727 h 2841122"/>
              <a:gd name="connsiteX57" fmla="*/ 419548 w 747656"/>
              <a:gd name="connsiteY57" fmla="*/ 2156909 h 2841122"/>
              <a:gd name="connsiteX58" fmla="*/ 379514 w 747656"/>
              <a:gd name="connsiteY58" fmla="*/ 2018909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42047 w 747656"/>
              <a:gd name="connsiteY8" fmla="*/ 2060090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5718 w 747656"/>
              <a:gd name="connsiteY55" fmla="*/ 2284852 h 2841122"/>
              <a:gd name="connsiteX56" fmla="*/ 435685 w 747656"/>
              <a:gd name="connsiteY56" fmla="*/ 2253727 h 2841122"/>
              <a:gd name="connsiteX57" fmla="*/ 419548 w 747656"/>
              <a:gd name="connsiteY57" fmla="*/ 2156909 h 2841122"/>
              <a:gd name="connsiteX58" fmla="*/ 379514 w 747656"/>
              <a:gd name="connsiteY58" fmla="*/ 2018909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42047 w 747656"/>
              <a:gd name="connsiteY8" fmla="*/ 2060090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5718 w 747656"/>
              <a:gd name="connsiteY55" fmla="*/ 2284852 h 2841122"/>
              <a:gd name="connsiteX56" fmla="*/ 435685 w 747656"/>
              <a:gd name="connsiteY56" fmla="*/ 2253727 h 2841122"/>
              <a:gd name="connsiteX57" fmla="*/ 419548 w 747656"/>
              <a:gd name="connsiteY57" fmla="*/ 2156909 h 2841122"/>
              <a:gd name="connsiteX58" fmla="*/ 379514 w 747656"/>
              <a:gd name="connsiteY58" fmla="*/ 2018909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42047 w 747656"/>
              <a:gd name="connsiteY7" fmla="*/ 2060090 h 2841122"/>
              <a:gd name="connsiteX8" fmla="*/ 251572 w 747656"/>
              <a:gd name="connsiteY8" fmla="*/ 2036277 h 2841122"/>
              <a:gd name="connsiteX9" fmla="*/ 204395 w 747656"/>
              <a:gd name="connsiteY9" fmla="*/ 1753497 h 2841122"/>
              <a:gd name="connsiteX10" fmla="*/ 204395 w 747656"/>
              <a:gd name="connsiteY10" fmla="*/ 1753497 h 2841122"/>
              <a:gd name="connsiteX11" fmla="*/ 193637 w 747656"/>
              <a:gd name="connsiteY11" fmla="*/ 1688951 h 2841122"/>
              <a:gd name="connsiteX12" fmla="*/ 199016 w 747656"/>
              <a:gd name="connsiteY12" fmla="*/ 1376979 h 2841122"/>
              <a:gd name="connsiteX13" fmla="*/ 204395 w 747656"/>
              <a:gd name="connsiteY13" fmla="*/ 1194099 h 2841122"/>
              <a:gd name="connsiteX14" fmla="*/ 199016 w 747656"/>
              <a:gd name="connsiteY14" fmla="*/ 1118796 h 2841122"/>
              <a:gd name="connsiteX15" fmla="*/ 145228 w 747656"/>
              <a:gd name="connsiteY15" fmla="*/ 1167205 h 2841122"/>
              <a:gd name="connsiteX16" fmla="*/ 37652 w 747656"/>
              <a:gd name="connsiteY16" fmla="*/ 1156447 h 2841122"/>
              <a:gd name="connsiteX17" fmla="*/ 0 w 747656"/>
              <a:gd name="connsiteY17" fmla="*/ 1059629 h 2841122"/>
              <a:gd name="connsiteX18" fmla="*/ 5379 w 747656"/>
              <a:gd name="connsiteY18" fmla="*/ 882127 h 2841122"/>
              <a:gd name="connsiteX19" fmla="*/ 75303 w 747656"/>
              <a:gd name="connsiteY19" fmla="*/ 769172 h 2841122"/>
              <a:gd name="connsiteX20" fmla="*/ 86061 w 747656"/>
              <a:gd name="connsiteY20" fmla="*/ 666975 h 2841122"/>
              <a:gd name="connsiteX21" fmla="*/ 123713 w 747656"/>
              <a:gd name="connsiteY21" fmla="*/ 554019 h 2841122"/>
              <a:gd name="connsiteX22" fmla="*/ 199016 w 747656"/>
              <a:gd name="connsiteY22" fmla="*/ 527125 h 2841122"/>
              <a:gd name="connsiteX23" fmla="*/ 209774 w 747656"/>
              <a:gd name="connsiteY23" fmla="*/ 489473 h 2841122"/>
              <a:gd name="connsiteX24" fmla="*/ 301214 w 747656"/>
              <a:gd name="connsiteY24" fmla="*/ 430306 h 2841122"/>
              <a:gd name="connsiteX25" fmla="*/ 274320 w 747656"/>
              <a:gd name="connsiteY25" fmla="*/ 306593 h 2841122"/>
              <a:gd name="connsiteX26" fmla="*/ 263562 w 747656"/>
              <a:gd name="connsiteY26" fmla="*/ 258184 h 2841122"/>
              <a:gd name="connsiteX27" fmla="*/ 263562 w 747656"/>
              <a:gd name="connsiteY27" fmla="*/ 177502 h 2841122"/>
              <a:gd name="connsiteX28" fmla="*/ 279699 w 747656"/>
              <a:gd name="connsiteY28" fmla="*/ 21516 h 2841122"/>
              <a:gd name="connsiteX29" fmla="*/ 371139 w 747656"/>
              <a:gd name="connsiteY29" fmla="*/ 0 h 2841122"/>
              <a:gd name="connsiteX30" fmla="*/ 446442 w 747656"/>
              <a:gd name="connsiteY30" fmla="*/ 53789 h 2841122"/>
              <a:gd name="connsiteX31" fmla="*/ 500230 w 747656"/>
              <a:gd name="connsiteY31" fmla="*/ 53789 h 2841122"/>
              <a:gd name="connsiteX32" fmla="*/ 462579 w 747656"/>
              <a:gd name="connsiteY32" fmla="*/ 209775 h 2841122"/>
              <a:gd name="connsiteX33" fmla="*/ 451821 w 747656"/>
              <a:gd name="connsiteY33" fmla="*/ 242047 h 2841122"/>
              <a:gd name="connsiteX34" fmla="*/ 473336 w 747656"/>
              <a:gd name="connsiteY34" fmla="*/ 263563 h 2841122"/>
              <a:gd name="connsiteX35" fmla="*/ 451821 w 747656"/>
              <a:gd name="connsiteY35" fmla="*/ 311972 h 2841122"/>
              <a:gd name="connsiteX36" fmla="*/ 435685 w 747656"/>
              <a:gd name="connsiteY36" fmla="*/ 430306 h 2841122"/>
              <a:gd name="connsiteX37" fmla="*/ 494852 w 747656"/>
              <a:gd name="connsiteY37" fmla="*/ 462579 h 2841122"/>
              <a:gd name="connsiteX38" fmla="*/ 516367 w 747656"/>
              <a:gd name="connsiteY38" fmla="*/ 516367 h 2841122"/>
              <a:gd name="connsiteX39" fmla="*/ 618565 w 747656"/>
              <a:gd name="connsiteY39" fmla="*/ 564777 h 2841122"/>
              <a:gd name="connsiteX40" fmla="*/ 683110 w 747656"/>
              <a:gd name="connsiteY40" fmla="*/ 763793 h 2841122"/>
              <a:gd name="connsiteX41" fmla="*/ 747656 w 747656"/>
              <a:gd name="connsiteY41" fmla="*/ 887506 h 2841122"/>
              <a:gd name="connsiteX42" fmla="*/ 747656 w 747656"/>
              <a:gd name="connsiteY42" fmla="*/ 984325 h 2841122"/>
              <a:gd name="connsiteX43" fmla="*/ 704626 w 747656"/>
              <a:gd name="connsiteY43" fmla="*/ 1102659 h 2841122"/>
              <a:gd name="connsiteX44" fmla="*/ 656216 w 747656"/>
              <a:gd name="connsiteY44" fmla="*/ 1177963 h 2841122"/>
              <a:gd name="connsiteX45" fmla="*/ 602428 w 747656"/>
              <a:gd name="connsiteY45" fmla="*/ 1204857 h 2841122"/>
              <a:gd name="connsiteX46" fmla="*/ 623943 w 747656"/>
              <a:gd name="connsiteY46" fmla="*/ 1360843 h 2841122"/>
              <a:gd name="connsiteX47" fmla="*/ 607807 w 747656"/>
              <a:gd name="connsiteY47" fmla="*/ 1376979 h 2841122"/>
              <a:gd name="connsiteX48" fmla="*/ 607807 w 747656"/>
              <a:gd name="connsiteY48" fmla="*/ 1479177 h 2841122"/>
              <a:gd name="connsiteX49" fmla="*/ 618565 w 747656"/>
              <a:gd name="connsiteY49" fmla="*/ 1683572 h 2841122"/>
              <a:gd name="connsiteX50" fmla="*/ 602428 w 747656"/>
              <a:gd name="connsiteY50" fmla="*/ 1914862 h 2841122"/>
              <a:gd name="connsiteX51" fmla="*/ 602428 w 747656"/>
              <a:gd name="connsiteY51" fmla="*/ 2011680 h 2841122"/>
              <a:gd name="connsiteX52" fmla="*/ 597049 w 747656"/>
              <a:gd name="connsiteY52" fmla="*/ 2135393 h 2841122"/>
              <a:gd name="connsiteX53" fmla="*/ 559397 w 747656"/>
              <a:gd name="connsiteY53" fmla="*/ 2194560 h 2841122"/>
              <a:gd name="connsiteX54" fmla="*/ 527125 w 747656"/>
              <a:gd name="connsiteY54" fmla="*/ 2242970 h 2841122"/>
              <a:gd name="connsiteX55" fmla="*/ 475718 w 747656"/>
              <a:gd name="connsiteY55" fmla="*/ 2284852 h 2841122"/>
              <a:gd name="connsiteX56" fmla="*/ 435685 w 747656"/>
              <a:gd name="connsiteY56" fmla="*/ 2253727 h 2841122"/>
              <a:gd name="connsiteX57" fmla="*/ 419548 w 747656"/>
              <a:gd name="connsiteY57" fmla="*/ 2156909 h 2841122"/>
              <a:gd name="connsiteX58" fmla="*/ 379514 w 747656"/>
              <a:gd name="connsiteY58" fmla="*/ 2018909 h 2841122"/>
              <a:gd name="connsiteX59" fmla="*/ 408790 w 747656"/>
              <a:gd name="connsiteY59" fmla="*/ 2334410 h 2841122"/>
              <a:gd name="connsiteX60" fmla="*/ 408790 w 747656"/>
              <a:gd name="connsiteY60" fmla="*/ 2501153 h 2841122"/>
              <a:gd name="connsiteX61" fmla="*/ 424927 w 747656"/>
              <a:gd name="connsiteY61" fmla="*/ 2608730 h 2841122"/>
              <a:gd name="connsiteX62" fmla="*/ 414169 w 747656"/>
              <a:gd name="connsiteY62"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193637 w 747656"/>
              <a:gd name="connsiteY10" fmla="*/ 1688951 h 2841122"/>
              <a:gd name="connsiteX11" fmla="*/ 199016 w 747656"/>
              <a:gd name="connsiteY11" fmla="*/ 1376979 h 2841122"/>
              <a:gd name="connsiteX12" fmla="*/ 204395 w 747656"/>
              <a:gd name="connsiteY12" fmla="*/ 1194099 h 2841122"/>
              <a:gd name="connsiteX13" fmla="*/ 199016 w 747656"/>
              <a:gd name="connsiteY13" fmla="*/ 1118796 h 2841122"/>
              <a:gd name="connsiteX14" fmla="*/ 145228 w 747656"/>
              <a:gd name="connsiteY14" fmla="*/ 1167205 h 2841122"/>
              <a:gd name="connsiteX15" fmla="*/ 37652 w 747656"/>
              <a:gd name="connsiteY15" fmla="*/ 1156447 h 2841122"/>
              <a:gd name="connsiteX16" fmla="*/ 0 w 747656"/>
              <a:gd name="connsiteY16" fmla="*/ 1059629 h 2841122"/>
              <a:gd name="connsiteX17" fmla="*/ 5379 w 747656"/>
              <a:gd name="connsiteY17" fmla="*/ 88212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204395 w 747656"/>
              <a:gd name="connsiteY12" fmla="*/ 1194099 h 2841122"/>
              <a:gd name="connsiteX13" fmla="*/ 199016 w 747656"/>
              <a:gd name="connsiteY13" fmla="*/ 1118796 h 2841122"/>
              <a:gd name="connsiteX14" fmla="*/ 145228 w 747656"/>
              <a:gd name="connsiteY14" fmla="*/ 1167205 h 2841122"/>
              <a:gd name="connsiteX15" fmla="*/ 37652 w 747656"/>
              <a:gd name="connsiteY15" fmla="*/ 1156447 h 2841122"/>
              <a:gd name="connsiteX16" fmla="*/ 0 w 747656"/>
              <a:gd name="connsiteY16" fmla="*/ 1059629 h 2841122"/>
              <a:gd name="connsiteX17" fmla="*/ 5379 w 747656"/>
              <a:gd name="connsiteY17" fmla="*/ 88212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204395 w 747656"/>
              <a:gd name="connsiteY12" fmla="*/ 1194099 h 2841122"/>
              <a:gd name="connsiteX13" fmla="*/ 199016 w 747656"/>
              <a:gd name="connsiteY13" fmla="*/ 1118796 h 2841122"/>
              <a:gd name="connsiteX14" fmla="*/ 133322 w 747656"/>
              <a:gd name="connsiteY14" fmla="*/ 1195780 h 2841122"/>
              <a:gd name="connsiteX15" fmla="*/ 37652 w 747656"/>
              <a:gd name="connsiteY15" fmla="*/ 1156447 h 2841122"/>
              <a:gd name="connsiteX16" fmla="*/ 0 w 747656"/>
              <a:gd name="connsiteY16" fmla="*/ 1059629 h 2841122"/>
              <a:gd name="connsiteX17" fmla="*/ 5379 w 747656"/>
              <a:gd name="connsiteY17" fmla="*/ 88212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204395 w 747656"/>
              <a:gd name="connsiteY12" fmla="*/ 1194099 h 2841122"/>
              <a:gd name="connsiteX13" fmla="*/ 179966 w 747656"/>
              <a:gd name="connsiteY13" fmla="*/ 1149753 h 2841122"/>
              <a:gd name="connsiteX14" fmla="*/ 133322 w 747656"/>
              <a:gd name="connsiteY14" fmla="*/ 1195780 h 2841122"/>
              <a:gd name="connsiteX15" fmla="*/ 37652 w 747656"/>
              <a:gd name="connsiteY15" fmla="*/ 1156447 h 2841122"/>
              <a:gd name="connsiteX16" fmla="*/ 0 w 747656"/>
              <a:gd name="connsiteY16" fmla="*/ 1059629 h 2841122"/>
              <a:gd name="connsiteX17" fmla="*/ 5379 w 747656"/>
              <a:gd name="connsiteY17" fmla="*/ 88212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37652 w 747656"/>
              <a:gd name="connsiteY15" fmla="*/ 1156447 h 2841122"/>
              <a:gd name="connsiteX16" fmla="*/ 0 w 747656"/>
              <a:gd name="connsiteY16" fmla="*/ 1059629 h 2841122"/>
              <a:gd name="connsiteX17" fmla="*/ 5379 w 747656"/>
              <a:gd name="connsiteY17" fmla="*/ 88212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88212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88212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5303 w 747656"/>
              <a:gd name="connsiteY18" fmla="*/ 769172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23713 w 747656"/>
              <a:gd name="connsiteY20" fmla="*/ 554019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09774 w 747656"/>
              <a:gd name="connsiteY22" fmla="*/ 489473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43111 w 747656"/>
              <a:gd name="connsiteY22" fmla="*/ 479948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63562 w 747656"/>
              <a:gd name="connsiteY26" fmla="*/ 177502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43111 w 747656"/>
              <a:gd name="connsiteY22" fmla="*/ 479948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75468 w 747656"/>
              <a:gd name="connsiteY26" fmla="*/ 220364 h 2841122"/>
              <a:gd name="connsiteX27" fmla="*/ 279699 w 747656"/>
              <a:gd name="connsiteY27" fmla="*/ 21516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43111 w 747656"/>
              <a:gd name="connsiteY22" fmla="*/ 479948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75468 w 747656"/>
              <a:gd name="connsiteY26" fmla="*/ 220364 h 2841122"/>
              <a:gd name="connsiteX27" fmla="*/ 286842 w 747656"/>
              <a:gd name="connsiteY27" fmla="*/ 47710 h 2841122"/>
              <a:gd name="connsiteX28" fmla="*/ 371139 w 747656"/>
              <a:gd name="connsiteY28" fmla="*/ 0 h 2841122"/>
              <a:gd name="connsiteX29" fmla="*/ 446442 w 747656"/>
              <a:gd name="connsiteY29" fmla="*/ 53789 h 2841122"/>
              <a:gd name="connsiteX30" fmla="*/ 500230 w 747656"/>
              <a:gd name="connsiteY30" fmla="*/ 53789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43111 w 747656"/>
              <a:gd name="connsiteY22" fmla="*/ 479948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75468 w 747656"/>
              <a:gd name="connsiteY26" fmla="*/ 220364 h 2841122"/>
              <a:gd name="connsiteX27" fmla="*/ 286842 w 747656"/>
              <a:gd name="connsiteY27" fmla="*/ 47710 h 2841122"/>
              <a:gd name="connsiteX28" fmla="*/ 371139 w 747656"/>
              <a:gd name="connsiteY28" fmla="*/ 0 h 2841122"/>
              <a:gd name="connsiteX29" fmla="*/ 446442 w 747656"/>
              <a:gd name="connsiteY29" fmla="*/ 53789 h 2841122"/>
              <a:gd name="connsiteX30" fmla="*/ 476417 w 747656"/>
              <a:gd name="connsiteY30" fmla="*/ 115702 h 2841122"/>
              <a:gd name="connsiteX31" fmla="*/ 462579 w 747656"/>
              <a:gd name="connsiteY31" fmla="*/ 209775 h 2841122"/>
              <a:gd name="connsiteX32" fmla="*/ 451821 w 747656"/>
              <a:gd name="connsiteY32" fmla="*/ 242047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43111 w 747656"/>
              <a:gd name="connsiteY22" fmla="*/ 479948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75468 w 747656"/>
              <a:gd name="connsiteY26" fmla="*/ 220364 h 2841122"/>
              <a:gd name="connsiteX27" fmla="*/ 286842 w 747656"/>
              <a:gd name="connsiteY27" fmla="*/ 47710 h 2841122"/>
              <a:gd name="connsiteX28" fmla="*/ 371139 w 747656"/>
              <a:gd name="connsiteY28" fmla="*/ 0 h 2841122"/>
              <a:gd name="connsiteX29" fmla="*/ 446442 w 747656"/>
              <a:gd name="connsiteY29" fmla="*/ 53789 h 2841122"/>
              <a:gd name="connsiteX30" fmla="*/ 476417 w 747656"/>
              <a:gd name="connsiteY30" fmla="*/ 115702 h 2841122"/>
              <a:gd name="connsiteX31" fmla="*/ 462579 w 747656"/>
              <a:gd name="connsiteY31" fmla="*/ 209775 h 2841122"/>
              <a:gd name="connsiteX32" fmla="*/ 468490 w 747656"/>
              <a:gd name="connsiteY32" fmla="*/ 237285 h 2841122"/>
              <a:gd name="connsiteX33" fmla="*/ 473336 w 747656"/>
              <a:gd name="connsiteY33" fmla="*/ 263563 h 2841122"/>
              <a:gd name="connsiteX34" fmla="*/ 451821 w 747656"/>
              <a:gd name="connsiteY34" fmla="*/ 311972 h 2841122"/>
              <a:gd name="connsiteX35" fmla="*/ 435685 w 747656"/>
              <a:gd name="connsiteY35" fmla="*/ 430306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43111 w 747656"/>
              <a:gd name="connsiteY22" fmla="*/ 479948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75468 w 747656"/>
              <a:gd name="connsiteY26" fmla="*/ 220364 h 2841122"/>
              <a:gd name="connsiteX27" fmla="*/ 286842 w 747656"/>
              <a:gd name="connsiteY27" fmla="*/ 47710 h 2841122"/>
              <a:gd name="connsiteX28" fmla="*/ 371139 w 747656"/>
              <a:gd name="connsiteY28" fmla="*/ 0 h 2841122"/>
              <a:gd name="connsiteX29" fmla="*/ 446442 w 747656"/>
              <a:gd name="connsiteY29" fmla="*/ 53789 h 2841122"/>
              <a:gd name="connsiteX30" fmla="*/ 476417 w 747656"/>
              <a:gd name="connsiteY30" fmla="*/ 115702 h 2841122"/>
              <a:gd name="connsiteX31" fmla="*/ 462579 w 747656"/>
              <a:gd name="connsiteY31" fmla="*/ 209775 h 2841122"/>
              <a:gd name="connsiteX32" fmla="*/ 468490 w 747656"/>
              <a:gd name="connsiteY32" fmla="*/ 237285 h 2841122"/>
              <a:gd name="connsiteX33" fmla="*/ 473336 w 747656"/>
              <a:gd name="connsiteY33" fmla="*/ 263563 h 2841122"/>
              <a:gd name="connsiteX34" fmla="*/ 451821 w 747656"/>
              <a:gd name="connsiteY34" fmla="*/ 311972 h 2841122"/>
              <a:gd name="connsiteX35" fmla="*/ 447591 w 747656"/>
              <a:gd name="connsiteY35" fmla="*/ 425544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 name="connsiteX0" fmla="*/ 414169 w 747656"/>
              <a:gd name="connsiteY0" fmla="*/ 2764716 h 2841122"/>
              <a:gd name="connsiteX1" fmla="*/ 403412 w 747656"/>
              <a:gd name="connsiteY1" fmla="*/ 2836406 h 2841122"/>
              <a:gd name="connsiteX2" fmla="*/ 289840 w 747656"/>
              <a:gd name="connsiteY2" fmla="*/ 2831027 h 2841122"/>
              <a:gd name="connsiteX3" fmla="*/ 299449 w 747656"/>
              <a:gd name="connsiteY3" fmla="*/ 2682185 h 2841122"/>
              <a:gd name="connsiteX4" fmla="*/ 268941 w 747656"/>
              <a:gd name="connsiteY4" fmla="*/ 2479638 h 2841122"/>
              <a:gd name="connsiteX5" fmla="*/ 231289 w 747656"/>
              <a:gd name="connsiteY5" fmla="*/ 2232212 h 2841122"/>
              <a:gd name="connsiteX6" fmla="*/ 252805 w 747656"/>
              <a:gd name="connsiteY6" fmla="*/ 2097742 h 2841122"/>
              <a:gd name="connsiteX7" fmla="*/ 251572 w 747656"/>
              <a:gd name="connsiteY7" fmla="*/ 2036277 h 2841122"/>
              <a:gd name="connsiteX8" fmla="*/ 204395 w 747656"/>
              <a:gd name="connsiteY8" fmla="*/ 1753497 h 2841122"/>
              <a:gd name="connsiteX9" fmla="*/ 204395 w 747656"/>
              <a:gd name="connsiteY9" fmla="*/ 1753497 h 2841122"/>
              <a:gd name="connsiteX10" fmla="*/ 205543 w 747656"/>
              <a:gd name="connsiteY10" fmla="*/ 1688951 h 2841122"/>
              <a:gd name="connsiteX11" fmla="*/ 199016 w 747656"/>
              <a:gd name="connsiteY11" fmla="*/ 1376979 h 2841122"/>
              <a:gd name="connsiteX12" fmla="*/ 192489 w 747656"/>
              <a:gd name="connsiteY12" fmla="*/ 1206005 h 2841122"/>
              <a:gd name="connsiteX13" fmla="*/ 179966 w 747656"/>
              <a:gd name="connsiteY13" fmla="*/ 1149753 h 2841122"/>
              <a:gd name="connsiteX14" fmla="*/ 133322 w 747656"/>
              <a:gd name="connsiteY14" fmla="*/ 1195780 h 2841122"/>
              <a:gd name="connsiteX15" fmla="*/ 28127 w 747656"/>
              <a:gd name="connsiteY15" fmla="*/ 1158828 h 2841122"/>
              <a:gd name="connsiteX16" fmla="*/ 0 w 747656"/>
              <a:gd name="connsiteY16" fmla="*/ 1059629 h 2841122"/>
              <a:gd name="connsiteX17" fmla="*/ 5379 w 747656"/>
              <a:gd name="connsiteY17" fmla="*/ 901177 h 2841122"/>
              <a:gd name="connsiteX18" fmla="*/ 72922 w 747656"/>
              <a:gd name="connsiteY18" fmla="*/ 762028 h 2841122"/>
              <a:gd name="connsiteX19" fmla="*/ 86061 w 747656"/>
              <a:gd name="connsiteY19" fmla="*/ 666975 h 2841122"/>
              <a:gd name="connsiteX20" fmla="*/ 138001 w 747656"/>
              <a:gd name="connsiteY20" fmla="*/ 565925 h 2841122"/>
              <a:gd name="connsiteX21" fmla="*/ 199016 w 747656"/>
              <a:gd name="connsiteY21" fmla="*/ 527125 h 2841122"/>
              <a:gd name="connsiteX22" fmla="*/ 243111 w 747656"/>
              <a:gd name="connsiteY22" fmla="*/ 479948 h 2841122"/>
              <a:gd name="connsiteX23" fmla="*/ 301214 w 747656"/>
              <a:gd name="connsiteY23" fmla="*/ 430306 h 2841122"/>
              <a:gd name="connsiteX24" fmla="*/ 274320 w 747656"/>
              <a:gd name="connsiteY24" fmla="*/ 306593 h 2841122"/>
              <a:gd name="connsiteX25" fmla="*/ 263562 w 747656"/>
              <a:gd name="connsiteY25" fmla="*/ 258184 h 2841122"/>
              <a:gd name="connsiteX26" fmla="*/ 275468 w 747656"/>
              <a:gd name="connsiteY26" fmla="*/ 220364 h 2841122"/>
              <a:gd name="connsiteX27" fmla="*/ 286842 w 747656"/>
              <a:gd name="connsiteY27" fmla="*/ 47710 h 2841122"/>
              <a:gd name="connsiteX28" fmla="*/ 371139 w 747656"/>
              <a:gd name="connsiteY28" fmla="*/ 0 h 2841122"/>
              <a:gd name="connsiteX29" fmla="*/ 446442 w 747656"/>
              <a:gd name="connsiteY29" fmla="*/ 53789 h 2841122"/>
              <a:gd name="connsiteX30" fmla="*/ 476417 w 747656"/>
              <a:gd name="connsiteY30" fmla="*/ 115702 h 2841122"/>
              <a:gd name="connsiteX31" fmla="*/ 462579 w 747656"/>
              <a:gd name="connsiteY31" fmla="*/ 209775 h 2841122"/>
              <a:gd name="connsiteX32" fmla="*/ 468490 w 747656"/>
              <a:gd name="connsiteY32" fmla="*/ 237285 h 2841122"/>
              <a:gd name="connsiteX33" fmla="*/ 473336 w 747656"/>
              <a:gd name="connsiteY33" fmla="*/ 263563 h 2841122"/>
              <a:gd name="connsiteX34" fmla="*/ 451821 w 747656"/>
              <a:gd name="connsiteY34" fmla="*/ 311972 h 2841122"/>
              <a:gd name="connsiteX35" fmla="*/ 447591 w 747656"/>
              <a:gd name="connsiteY35" fmla="*/ 425544 h 2841122"/>
              <a:gd name="connsiteX36" fmla="*/ 494852 w 747656"/>
              <a:gd name="connsiteY36" fmla="*/ 462579 h 2841122"/>
              <a:gd name="connsiteX37" fmla="*/ 516367 w 747656"/>
              <a:gd name="connsiteY37" fmla="*/ 516367 h 2841122"/>
              <a:gd name="connsiteX38" fmla="*/ 618565 w 747656"/>
              <a:gd name="connsiteY38" fmla="*/ 564777 h 2841122"/>
              <a:gd name="connsiteX39" fmla="*/ 683110 w 747656"/>
              <a:gd name="connsiteY39" fmla="*/ 763793 h 2841122"/>
              <a:gd name="connsiteX40" fmla="*/ 747656 w 747656"/>
              <a:gd name="connsiteY40" fmla="*/ 887506 h 2841122"/>
              <a:gd name="connsiteX41" fmla="*/ 747656 w 747656"/>
              <a:gd name="connsiteY41" fmla="*/ 984325 h 2841122"/>
              <a:gd name="connsiteX42" fmla="*/ 704626 w 747656"/>
              <a:gd name="connsiteY42" fmla="*/ 1102659 h 2841122"/>
              <a:gd name="connsiteX43" fmla="*/ 656216 w 747656"/>
              <a:gd name="connsiteY43" fmla="*/ 1177963 h 2841122"/>
              <a:gd name="connsiteX44" fmla="*/ 602428 w 747656"/>
              <a:gd name="connsiteY44" fmla="*/ 1204857 h 2841122"/>
              <a:gd name="connsiteX45" fmla="*/ 623943 w 747656"/>
              <a:gd name="connsiteY45" fmla="*/ 1360843 h 2841122"/>
              <a:gd name="connsiteX46" fmla="*/ 607807 w 747656"/>
              <a:gd name="connsiteY46" fmla="*/ 1376979 h 2841122"/>
              <a:gd name="connsiteX47" fmla="*/ 607807 w 747656"/>
              <a:gd name="connsiteY47" fmla="*/ 1479177 h 2841122"/>
              <a:gd name="connsiteX48" fmla="*/ 618565 w 747656"/>
              <a:gd name="connsiteY48" fmla="*/ 1683572 h 2841122"/>
              <a:gd name="connsiteX49" fmla="*/ 602428 w 747656"/>
              <a:gd name="connsiteY49" fmla="*/ 1914862 h 2841122"/>
              <a:gd name="connsiteX50" fmla="*/ 602428 w 747656"/>
              <a:gd name="connsiteY50" fmla="*/ 2011680 h 2841122"/>
              <a:gd name="connsiteX51" fmla="*/ 597049 w 747656"/>
              <a:gd name="connsiteY51" fmla="*/ 2135393 h 2841122"/>
              <a:gd name="connsiteX52" fmla="*/ 559397 w 747656"/>
              <a:gd name="connsiteY52" fmla="*/ 2194560 h 2841122"/>
              <a:gd name="connsiteX53" fmla="*/ 527125 w 747656"/>
              <a:gd name="connsiteY53" fmla="*/ 2242970 h 2841122"/>
              <a:gd name="connsiteX54" fmla="*/ 475718 w 747656"/>
              <a:gd name="connsiteY54" fmla="*/ 2284852 h 2841122"/>
              <a:gd name="connsiteX55" fmla="*/ 435685 w 747656"/>
              <a:gd name="connsiteY55" fmla="*/ 2253727 h 2841122"/>
              <a:gd name="connsiteX56" fmla="*/ 419548 w 747656"/>
              <a:gd name="connsiteY56" fmla="*/ 2156909 h 2841122"/>
              <a:gd name="connsiteX57" fmla="*/ 379514 w 747656"/>
              <a:gd name="connsiteY57" fmla="*/ 2018909 h 2841122"/>
              <a:gd name="connsiteX58" fmla="*/ 408790 w 747656"/>
              <a:gd name="connsiteY58" fmla="*/ 2334410 h 2841122"/>
              <a:gd name="connsiteX59" fmla="*/ 408790 w 747656"/>
              <a:gd name="connsiteY59" fmla="*/ 2501153 h 2841122"/>
              <a:gd name="connsiteX60" fmla="*/ 424927 w 747656"/>
              <a:gd name="connsiteY60" fmla="*/ 2608730 h 2841122"/>
              <a:gd name="connsiteX61" fmla="*/ 414169 w 747656"/>
              <a:gd name="connsiteY61" fmla="*/ 2764716 h 284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47656" h="2841122">
                <a:moveTo>
                  <a:pt x="414169" y="2764716"/>
                </a:moveTo>
                <a:lnTo>
                  <a:pt x="403412" y="2836406"/>
                </a:lnTo>
                <a:cubicBezTo>
                  <a:pt x="349680" y="2848901"/>
                  <a:pt x="334047" y="2832820"/>
                  <a:pt x="289840" y="2831027"/>
                </a:cubicBezTo>
                <a:lnTo>
                  <a:pt x="299449" y="2682185"/>
                </a:lnTo>
                <a:cubicBezTo>
                  <a:pt x="289280" y="2614669"/>
                  <a:pt x="264822" y="2570967"/>
                  <a:pt x="268941" y="2479638"/>
                </a:cubicBezTo>
                <a:lnTo>
                  <a:pt x="231289" y="2232212"/>
                </a:lnTo>
                <a:lnTo>
                  <a:pt x="252805" y="2097742"/>
                </a:lnTo>
                <a:lnTo>
                  <a:pt x="251572" y="2036277"/>
                </a:lnTo>
                <a:lnTo>
                  <a:pt x="204395" y="1753497"/>
                </a:lnTo>
                <a:lnTo>
                  <a:pt x="204395" y="1753497"/>
                </a:lnTo>
                <a:cubicBezTo>
                  <a:pt x="204778" y="1731982"/>
                  <a:pt x="205160" y="1710466"/>
                  <a:pt x="205543" y="1688951"/>
                </a:cubicBezTo>
                <a:lnTo>
                  <a:pt x="199016" y="1376979"/>
                </a:lnTo>
                <a:lnTo>
                  <a:pt x="192489" y="1206005"/>
                </a:lnTo>
                <a:lnTo>
                  <a:pt x="179966" y="1149753"/>
                </a:lnTo>
                <a:lnTo>
                  <a:pt x="133322" y="1195780"/>
                </a:lnTo>
                <a:lnTo>
                  <a:pt x="28127" y="1158828"/>
                </a:lnTo>
                <a:lnTo>
                  <a:pt x="0" y="1059629"/>
                </a:lnTo>
                <a:lnTo>
                  <a:pt x="5379" y="901177"/>
                </a:lnTo>
                <a:cubicBezTo>
                  <a:pt x="38212" y="870668"/>
                  <a:pt x="49614" y="799680"/>
                  <a:pt x="72922" y="762028"/>
                </a:cubicBezTo>
                <a:lnTo>
                  <a:pt x="86061" y="666975"/>
                </a:lnTo>
                <a:lnTo>
                  <a:pt x="138001" y="565925"/>
                </a:lnTo>
                <a:lnTo>
                  <a:pt x="199016" y="527125"/>
                </a:lnTo>
                <a:lnTo>
                  <a:pt x="243111" y="479948"/>
                </a:lnTo>
                <a:lnTo>
                  <a:pt x="301214" y="430306"/>
                </a:lnTo>
                <a:lnTo>
                  <a:pt x="274320" y="306593"/>
                </a:lnTo>
                <a:lnTo>
                  <a:pt x="263562" y="258184"/>
                </a:lnTo>
                <a:lnTo>
                  <a:pt x="275468" y="220364"/>
                </a:lnTo>
                <a:cubicBezTo>
                  <a:pt x="276878" y="154081"/>
                  <a:pt x="285432" y="113993"/>
                  <a:pt x="286842" y="47710"/>
                </a:cubicBezTo>
                <a:lnTo>
                  <a:pt x="371139" y="0"/>
                </a:lnTo>
                <a:lnTo>
                  <a:pt x="446442" y="53789"/>
                </a:lnTo>
                <a:lnTo>
                  <a:pt x="476417" y="115702"/>
                </a:lnTo>
                <a:lnTo>
                  <a:pt x="462579" y="209775"/>
                </a:lnTo>
                <a:lnTo>
                  <a:pt x="468490" y="237285"/>
                </a:lnTo>
                <a:lnTo>
                  <a:pt x="473336" y="263563"/>
                </a:lnTo>
                <a:lnTo>
                  <a:pt x="451821" y="311972"/>
                </a:lnTo>
                <a:lnTo>
                  <a:pt x="447591" y="425544"/>
                </a:lnTo>
                <a:lnTo>
                  <a:pt x="494852" y="462579"/>
                </a:lnTo>
                <a:lnTo>
                  <a:pt x="516367" y="516367"/>
                </a:lnTo>
                <a:cubicBezTo>
                  <a:pt x="550433" y="532504"/>
                  <a:pt x="582118" y="534352"/>
                  <a:pt x="618565" y="564777"/>
                </a:cubicBezTo>
                <a:lnTo>
                  <a:pt x="683110" y="763793"/>
                </a:lnTo>
                <a:lnTo>
                  <a:pt x="747656" y="887506"/>
                </a:lnTo>
                <a:lnTo>
                  <a:pt x="747656" y="984325"/>
                </a:lnTo>
                <a:lnTo>
                  <a:pt x="704626" y="1102659"/>
                </a:lnTo>
                <a:lnTo>
                  <a:pt x="656216" y="1177963"/>
                </a:lnTo>
                <a:lnTo>
                  <a:pt x="602428" y="1204857"/>
                </a:lnTo>
                <a:lnTo>
                  <a:pt x="623943" y="1360843"/>
                </a:lnTo>
                <a:lnTo>
                  <a:pt x="607807" y="1376979"/>
                </a:lnTo>
                <a:lnTo>
                  <a:pt x="607807" y="1479177"/>
                </a:lnTo>
                <a:lnTo>
                  <a:pt x="618565" y="1683572"/>
                </a:lnTo>
                <a:lnTo>
                  <a:pt x="602428" y="1914862"/>
                </a:lnTo>
                <a:lnTo>
                  <a:pt x="602428" y="2011680"/>
                </a:lnTo>
                <a:lnTo>
                  <a:pt x="597049" y="2135393"/>
                </a:lnTo>
                <a:lnTo>
                  <a:pt x="559397" y="2194560"/>
                </a:lnTo>
                <a:lnTo>
                  <a:pt x="527125" y="2242970"/>
                </a:lnTo>
                <a:lnTo>
                  <a:pt x="475718" y="2284852"/>
                </a:lnTo>
                <a:lnTo>
                  <a:pt x="435685" y="2253727"/>
                </a:lnTo>
                <a:lnTo>
                  <a:pt x="419548" y="2156909"/>
                </a:lnTo>
                <a:cubicBezTo>
                  <a:pt x="406203" y="2110909"/>
                  <a:pt x="419052" y="2064909"/>
                  <a:pt x="379514" y="2018909"/>
                </a:cubicBezTo>
                <a:lnTo>
                  <a:pt x="408790" y="2334410"/>
                </a:lnTo>
                <a:lnTo>
                  <a:pt x="408790" y="2501153"/>
                </a:lnTo>
                <a:lnTo>
                  <a:pt x="424927" y="2608730"/>
                </a:lnTo>
                <a:lnTo>
                  <a:pt x="414169" y="2764716"/>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32D04E9-3214-4C9A-843D-57D339D19C89}"/>
              </a:ext>
            </a:extLst>
          </p:cNvPr>
          <p:cNvSpPr txBox="1">
            <a:spLocks/>
          </p:cNvSpPr>
          <p:nvPr/>
        </p:nvSpPr>
        <p:spPr>
          <a:xfrm>
            <a:off x="4568980" y="2462918"/>
            <a:ext cx="248389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lowliness</a:t>
            </a:r>
          </a:p>
        </p:txBody>
      </p:sp>
      <p:sp>
        <p:nvSpPr>
          <p:cNvPr id="9" name="Title 1">
            <a:extLst>
              <a:ext uri="{FF2B5EF4-FFF2-40B4-BE49-F238E27FC236}">
                <a16:creationId xmlns:a16="http://schemas.microsoft.com/office/drawing/2014/main" id="{C170C9E7-FD15-4181-9704-3D41C8103B3D}"/>
              </a:ext>
            </a:extLst>
          </p:cNvPr>
          <p:cNvSpPr txBox="1">
            <a:spLocks/>
          </p:cNvSpPr>
          <p:nvPr/>
        </p:nvSpPr>
        <p:spPr>
          <a:xfrm>
            <a:off x="4836069" y="3126897"/>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longsuffering</a:t>
            </a:r>
          </a:p>
        </p:txBody>
      </p:sp>
      <p:sp>
        <p:nvSpPr>
          <p:cNvPr id="11" name="Title 1">
            <a:extLst>
              <a:ext uri="{FF2B5EF4-FFF2-40B4-BE49-F238E27FC236}">
                <a16:creationId xmlns:a16="http://schemas.microsoft.com/office/drawing/2014/main" id="{4F1E9C7F-F140-4000-8A5E-C752A8692DEC}"/>
              </a:ext>
            </a:extLst>
          </p:cNvPr>
          <p:cNvSpPr txBox="1">
            <a:spLocks/>
          </p:cNvSpPr>
          <p:nvPr/>
        </p:nvSpPr>
        <p:spPr>
          <a:xfrm>
            <a:off x="6437621" y="3803242"/>
            <a:ext cx="216999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love</a:t>
            </a:r>
          </a:p>
        </p:txBody>
      </p:sp>
      <p:sp>
        <p:nvSpPr>
          <p:cNvPr id="13" name="Title 1">
            <a:extLst>
              <a:ext uri="{FF2B5EF4-FFF2-40B4-BE49-F238E27FC236}">
                <a16:creationId xmlns:a16="http://schemas.microsoft.com/office/drawing/2014/main" id="{73D12402-A529-411C-9FCF-D975C3A8293F}"/>
              </a:ext>
            </a:extLst>
          </p:cNvPr>
          <p:cNvSpPr txBox="1">
            <a:spLocks/>
          </p:cNvSpPr>
          <p:nvPr/>
        </p:nvSpPr>
        <p:spPr>
          <a:xfrm>
            <a:off x="6310028" y="4476745"/>
            <a:ext cx="17332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unity</a:t>
            </a:r>
          </a:p>
        </p:txBody>
      </p:sp>
      <p:sp>
        <p:nvSpPr>
          <p:cNvPr id="15" name="Title 1">
            <a:extLst>
              <a:ext uri="{FF2B5EF4-FFF2-40B4-BE49-F238E27FC236}">
                <a16:creationId xmlns:a16="http://schemas.microsoft.com/office/drawing/2014/main" id="{7156D53F-C6BB-412D-9BA5-027FD9727FDD}"/>
              </a:ext>
            </a:extLst>
          </p:cNvPr>
          <p:cNvSpPr txBox="1">
            <a:spLocks/>
          </p:cNvSpPr>
          <p:nvPr/>
        </p:nvSpPr>
        <p:spPr>
          <a:xfrm>
            <a:off x="6289236" y="5144384"/>
            <a:ext cx="20744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peace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therefore, the prisoner of the Lord, beseech you to walk worthy of the calling with which you were called, with all lowliness and gentleness, with longsuffering, bearing with one another in love, endeavoring to keep the unity of the Spirit in the bond of peace.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Morph">
            <a:extLst>
              <a:ext uri="{FF2B5EF4-FFF2-40B4-BE49-F238E27FC236}">
                <a16:creationId xmlns:a16="http://schemas.microsoft.com/office/drawing/2014/main" id="{20680B88-3CF8-4086-BF3F-413AE448C193}"/>
              </a:ext>
            </a:extLst>
          </p:cNvPr>
          <p:cNvSpPr txBox="1">
            <a:spLocks noChangeArrowheads="1"/>
          </p:cNvSpPr>
          <p:nvPr/>
        </p:nvSpPr>
        <p:spPr bwMode="auto">
          <a:xfrm>
            <a:off x="1559910" y="5423338"/>
            <a:ext cx="504058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prisoner of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42E62E30-2ACA-46EB-86A5-61DF6F191E60}"/>
              </a:ext>
            </a:extLst>
          </p:cNvPr>
          <p:cNvSpPr txBox="1">
            <a:spLocks noChangeArrowheads="1"/>
          </p:cNvSpPr>
          <p:nvPr/>
        </p:nvSpPr>
        <p:spPr bwMode="auto">
          <a:xfrm>
            <a:off x="4368144" y="360719"/>
            <a:ext cx="4216400" cy="79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prisoner of the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9CD4096-74CD-4E3F-AEB1-AA653AC0B2C0}"/>
              </a:ext>
            </a:extLst>
          </p:cNvPr>
          <p:cNvSpPr txBox="1">
            <a:spLocks noChangeArrowheads="1"/>
          </p:cNvSpPr>
          <p:nvPr/>
        </p:nvSpPr>
        <p:spPr bwMode="auto">
          <a:xfrm>
            <a:off x="445814" y="1040524"/>
            <a:ext cx="1446048" cy="77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2257CBF-DBCC-4229-A5A1-B6E85179EA01}"/>
              </a:ext>
            </a:extLst>
          </p:cNvPr>
          <p:cNvSpPr txBox="1">
            <a:spLocks noChangeArrowheads="1"/>
          </p:cNvSpPr>
          <p:nvPr/>
        </p:nvSpPr>
        <p:spPr bwMode="auto">
          <a:xfrm>
            <a:off x="4485807" y="2369341"/>
            <a:ext cx="2656704" cy="80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lowliness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6D555E23-86DD-4E1A-9A14-19D81209A3E1}"/>
              </a:ext>
            </a:extLst>
          </p:cNvPr>
          <p:cNvSpPr txBox="1">
            <a:spLocks noChangeArrowheads="1"/>
          </p:cNvSpPr>
          <p:nvPr/>
        </p:nvSpPr>
        <p:spPr bwMode="auto">
          <a:xfrm>
            <a:off x="4620635" y="3055829"/>
            <a:ext cx="3684897" cy="77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longsuffering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A32D2F8-4A7E-43D6-9379-7D2B70840EA2}"/>
              </a:ext>
            </a:extLst>
          </p:cNvPr>
          <p:cNvSpPr txBox="1">
            <a:spLocks noChangeArrowheads="1"/>
          </p:cNvSpPr>
          <p:nvPr/>
        </p:nvSpPr>
        <p:spPr bwMode="auto">
          <a:xfrm>
            <a:off x="6531510" y="3748116"/>
            <a:ext cx="1978926" cy="73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love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F4C8821-8615-48C6-B605-4F6766615556}"/>
              </a:ext>
            </a:extLst>
          </p:cNvPr>
          <p:cNvSpPr txBox="1">
            <a:spLocks noChangeArrowheads="1"/>
          </p:cNvSpPr>
          <p:nvPr/>
        </p:nvSpPr>
        <p:spPr bwMode="auto">
          <a:xfrm>
            <a:off x="6311039" y="4381685"/>
            <a:ext cx="1733267" cy="81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unity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F51B0A6A-623E-4355-B49B-012793C28FD2}"/>
              </a:ext>
            </a:extLst>
          </p:cNvPr>
          <p:cNvSpPr txBox="1">
            <a:spLocks noChangeArrowheads="1"/>
          </p:cNvSpPr>
          <p:nvPr/>
        </p:nvSpPr>
        <p:spPr bwMode="auto">
          <a:xfrm>
            <a:off x="6365174" y="5071598"/>
            <a:ext cx="1924335" cy="77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6">
            <a:extLst>
              <a:ext uri="{FF2B5EF4-FFF2-40B4-BE49-F238E27FC236}">
                <a16:creationId xmlns:a16="http://schemas.microsoft.com/office/drawing/2014/main" id="{E871D155-2A63-4C27-876B-5BAC12C7ECFB}"/>
              </a:ext>
            </a:extLst>
          </p:cNvPr>
          <p:cNvSpPr>
            <a:spLocks noChangeArrowheads="1"/>
          </p:cNvSpPr>
          <p:nvPr/>
        </p:nvSpPr>
        <p:spPr bwMode="auto">
          <a:xfrm>
            <a:off x="6566754" y="363620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68731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650" fill="hold"/>
                                        <p:tgtEl>
                                          <p:spTgt spid="3074"/>
                                        </p:tgtEl>
                                        <p:attrNameLst>
                                          <p:attrName>ppt_x</p:attrName>
                                        </p:attrNameLst>
                                      </p:cBhvr>
                                      <p:tavLst>
                                        <p:tav tm="0">
                                          <p:val>
                                            <p:strVal val="#ppt_x"/>
                                          </p:val>
                                        </p:tav>
                                        <p:tav tm="100000">
                                          <p:val>
                                            <p:strVal val="#ppt_x"/>
                                          </p:val>
                                        </p:tav>
                                      </p:tavLst>
                                    </p:anim>
                                    <p:anim calcmode="lin" valueType="num">
                                      <p:cBhvr>
                                        <p:cTn id="8" dur="650" fill="hold"/>
                                        <p:tgtEl>
                                          <p:spTgt spid="3074"/>
                                        </p:tgtEl>
                                        <p:attrNameLst>
                                          <p:attrName>ppt_y</p:attrName>
                                        </p:attrNameLst>
                                      </p:cBhvr>
                                      <p:tavLst>
                                        <p:tav tm="0">
                                          <p:val>
                                            <p:strVal val="#ppt_y+#ppt_h/2"/>
                                          </p:val>
                                        </p:tav>
                                        <p:tav tm="100000">
                                          <p:val>
                                            <p:strVal val="#ppt_y"/>
                                          </p:val>
                                        </p:tav>
                                      </p:tavLst>
                                    </p:anim>
                                    <p:anim calcmode="lin" valueType="num">
                                      <p:cBhvr>
                                        <p:cTn id="9" dur="650" fill="hold"/>
                                        <p:tgtEl>
                                          <p:spTgt spid="3074"/>
                                        </p:tgtEl>
                                        <p:attrNameLst>
                                          <p:attrName>ppt_w</p:attrName>
                                        </p:attrNameLst>
                                      </p:cBhvr>
                                      <p:tavLst>
                                        <p:tav tm="0">
                                          <p:val>
                                            <p:strVal val="#ppt_w"/>
                                          </p:val>
                                        </p:tav>
                                        <p:tav tm="100000">
                                          <p:val>
                                            <p:strVal val="#ppt_w"/>
                                          </p:val>
                                        </p:tav>
                                      </p:tavLst>
                                    </p:anim>
                                    <p:anim calcmode="lin" valueType="num">
                                      <p:cBhvr>
                                        <p:cTn id="10" dur="65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8" presetClass="emph" presetSubtype="0" fill="hold" grpId="1" nodeType="withEffect">
                                  <p:stCondLst>
                                    <p:cond delay="0"/>
                                  </p:stCondLst>
                                  <p:childTnLst>
                                    <p:set>
                                      <p:cBhvr override="childStyle">
                                        <p:cTn id="17" dur="500" fill="hold"/>
                                        <p:tgtEl>
                                          <p:spTgt spid="7"/>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400"/>
                                  </p:stCondLst>
                                  <p:childTnLst>
                                    <p:set>
                                      <p:cBhvr override="childStyle">
                                        <p:cTn id="25" dur="500" fill="hold"/>
                                        <p:tgtEl>
                                          <p:spTgt spid="9"/>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80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18" presetClass="emph" presetSubtype="0" fill="hold" grpId="1" nodeType="withEffect">
                                  <p:stCondLst>
                                    <p:cond delay="800"/>
                                  </p:stCondLst>
                                  <p:childTnLst>
                                    <p:set>
                                      <p:cBhvr override="childStyle">
                                        <p:cTn id="33" dur="500" fill="hold"/>
                                        <p:tgtEl>
                                          <p:spTgt spid="11"/>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0" presetClass="entr" presetSubtype="0" fill="hold" grpId="0" nodeType="withEffect">
                                  <p:stCondLst>
                                    <p:cond delay="100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stCondLst>
                                            <p:cond delay="0"/>
                                          </p:stCondLst>
                                        </p:cTn>
                                        <p:tgtEl>
                                          <p:spTgt spid="17"/>
                                        </p:tgtEl>
                                      </p:cBhvr>
                                    </p:animEffect>
                                    <p:anim to="" calcmode="lin" valueType="num">
                                      <p:cBhvr>
                                        <p:cTn id="40"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42" presetID="22" presetClass="entr" presetSubtype="8" fill="hold" grpId="0" nodeType="withEffect">
                                  <p:stCondLst>
                                    <p:cond delay="120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18" presetClass="emph" presetSubtype="0" fill="hold" grpId="1" nodeType="withEffect">
                                  <p:stCondLst>
                                    <p:cond delay="1200"/>
                                  </p:stCondLst>
                                  <p:childTnLst>
                                    <p:set>
                                      <p:cBhvr override="childStyle">
                                        <p:cTn id="46" dur="500" fill="hold"/>
                                        <p:tgtEl>
                                          <p:spTgt spid="13"/>
                                        </p:tgtEl>
                                        <p:attrNameLst>
                                          <p:attrName>style.textDecorationUnderline</p:attrName>
                                        </p:attrNameLst>
                                      </p:cBhvr>
                                      <p:to>
                                        <p:strVal val="true"/>
                                      </p:to>
                                    </p:set>
                                  </p:childTnLst>
                                </p:cTn>
                              </p:par>
                              <p:par>
                                <p:cTn id="47" presetID="22" presetClass="entr" presetSubtype="8" fill="hold" grpId="0" nodeType="withEffect">
                                  <p:stCondLst>
                                    <p:cond delay="120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22" presetClass="entr" presetSubtype="8" fill="hold" grpId="0" nodeType="withEffect">
                                  <p:stCondLst>
                                    <p:cond delay="160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par>
                                <p:cTn id="53" presetID="18" presetClass="emph" presetSubtype="0" fill="hold" grpId="1" nodeType="withEffect">
                                  <p:stCondLst>
                                    <p:cond delay="1600"/>
                                  </p:stCondLst>
                                  <p:childTnLst>
                                    <p:set>
                                      <p:cBhvr override="childStyle">
                                        <p:cTn id="54" dur="500" fill="hold"/>
                                        <p:tgtEl>
                                          <p:spTgt spid="15"/>
                                        </p:tgtEl>
                                        <p:attrNameLst>
                                          <p:attrName>style.textDecorationUnderline</p:attrName>
                                        </p:attrNameLst>
                                      </p:cBhvr>
                                      <p:to>
                                        <p:strVal val="true"/>
                                      </p:to>
                                    </p:set>
                                  </p:childTnLst>
                                </p:cTn>
                              </p:par>
                              <p:par>
                                <p:cTn id="55" presetID="22" presetClass="entr" presetSubtype="8" fill="hold" grpId="0" nodeType="withEffect">
                                  <p:stCondLst>
                                    <p:cond delay="160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250"/>
                                        <p:tgtEl>
                                          <p:spTgt spid="5"/>
                                        </p:tgtEl>
                                      </p:cBhvr>
                                    </p:animEffect>
                                  </p:childTnLst>
                                </p:cTn>
                              </p:par>
                              <p:par>
                                <p:cTn id="66" presetID="42" presetClass="path" presetSubtype="0" accel="50000" decel="50000" fill="hold" grpId="2" nodeType="withEffect">
                                  <p:stCondLst>
                                    <p:cond delay="0"/>
                                  </p:stCondLst>
                                  <p:childTnLst>
                                    <p:animMotion origin="layout" path="M -3.33333E-6 3.33333E-6 L -0.32586 0.73703 " pathEditMode="relative" rAng="0" ptsTypes="AA">
                                      <p:cBhvr>
                                        <p:cTn id="67" dur="2000" fill="hold"/>
                                        <p:tgtEl>
                                          <p:spTgt spid="4"/>
                                        </p:tgtEl>
                                        <p:attrNameLst>
                                          <p:attrName>ppt_x</p:attrName>
                                          <p:attrName>ppt_y</p:attrName>
                                        </p:attrNameLst>
                                      </p:cBhvr>
                                      <p:rCtr x="-16302" y="36852"/>
                                    </p:animMotion>
                                  </p:childTnLst>
                                </p:cTn>
                              </p:par>
                              <p:par>
                                <p:cTn id="68" presetID="37" presetClass="path" presetSubtype="0" accel="50000" decel="50000" fill="hold" grpId="3" nodeType="withEffect">
                                  <p:stCondLst>
                                    <p:cond delay="0"/>
                                  </p:stCondLst>
                                  <p:childTnLst>
                                    <p:animMotion origin="layout" path="M 2.22222E-6 -0.00046 C 0.02153 -0.02639 0.08055 -0.07662 0.12205 -0.09282 C 0.175 -0.10856 0.24687 -0.10926 0.29965 -0.09097 C 0.3526 -0.07268 0.4059 -0.03264 0.43923 0.01713 C 0.47396 0.07477 0.49045 0.13912 0.50555 0.23959 C 0.51979 0.34167 0.51389 0.57269 0.51319 0.63982 " pathEditMode="relative" rAng="0" ptsTypes="AAAAAA">
                                      <p:cBhvr>
                                        <p:cTn id="69" dur="2000" fill="hold"/>
                                        <p:tgtEl>
                                          <p:spTgt spid="5"/>
                                        </p:tgtEl>
                                        <p:attrNameLst>
                                          <p:attrName>ppt_x</p:attrName>
                                          <p:attrName>ppt_y</p:attrName>
                                        </p:attrNameLst>
                                      </p:cBhvr>
                                      <p:rCtr x="25747" y="26806"/>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5"/>
                                        </p:tgtEl>
                                      </p:cBhvr>
                                    </p:animEffect>
                                    <p:set>
                                      <p:cBhvr>
                                        <p:cTn id="99" dur="1" fill="hold">
                                          <p:stCondLst>
                                            <p:cond delay="499"/>
                                          </p:stCondLst>
                                        </p:cTn>
                                        <p:tgtEl>
                                          <p:spTgt spid="15"/>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7"/>
                                        </p:tgtEl>
                                      </p:cBhvr>
                                    </p:animEffect>
                                    <p:set>
                                      <p:cBhvr>
                                        <p:cTn id="105" dur="1" fill="hold">
                                          <p:stCondLst>
                                            <p:cond delay="499"/>
                                          </p:stCondLst>
                                        </p:cTn>
                                        <p:tgtEl>
                                          <p:spTgt spid="17"/>
                                        </p:tgtEl>
                                        <p:attrNameLst>
                                          <p:attrName>style.visibility</p:attrName>
                                        </p:attrNameLst>
                                      </p:cBhvr>
                                      <p:to>
                                        <p:strVal val="hidden"/>
                                      </p:to>
                                    </p:se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250"/>
                                        <p:tgtEl>
                                          <p:spTgt spid="6"/>
                                        </p:tgtEl>
                                      </p:cBhvr>
                                    </p:animEffect>
                                  </p:childTnLst>
                                </p:cTn>
                              </p:par>
                              <p:par>
                                <p:cTn id="110" presetID="10" presetClass="exit" presetSubtype="0" fill="hold" grpId="1" nodeType="withEffect">
                                  <p:stCondLst>
                                    <p:cond delay="0"/>
                                  </p:stCondLst>
                                  <p:childTnLst>
                                    <p:animEffect transition="out" filter="fade">
                                      <p:cBhvr>
                                        <p:cTn id="111" dur="500"/>
                                        <p:tgtEl>
                                          <p:spTgt spid="4"/>
                                        </p:tgtEl>
                                      </p:cBhvr>
                                    </p:animEffect>
                                    <p:set>
                                      <p:cBhvr>
                                        <p:cTn id="112" dur="1" fill="hold">
                                          <p:stCondLst>
                                            <p:cond delay="499"/>
                                          </p:stCondLst>
                                        </p:cTn>
                                        <p:tgtEl>
                                          <p:spTgt spid="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1" grpId="0"/>
      <p:bldP spid="11" grpId="1"/>
      <p:bldP spid="11" grpId="2"/>
      <p:bldP spid="13" grpId="0"/>
      <p:bldP spid="13" grpId="1"/>
      <p:bldP spid="13" grpId="2"/>
      <p:bldP spid="15" grpId="0"/>
      <p:bldP spid="15" grpId="1"/>
      <p:bldP spid="15" grpId="2"/>
      <p:bldP spid="3074" grpId="0"/>
      <p:bldP spid="3074" grpId="1"/>
      <p:bldP spid="6" grpId="0"/>
      <p:bldP spid="4" grpId="0"/>
      <p:bldP spid="4" grpId="1"/>
      <p:bldP spid="4" grpId="2"/>
      <p:bldP spid="5" grpId="0"/>
      <p:bldP spid="5" grpId="1"/>
      <p:bldP spid="5" grpId="3"/>
      <p:bldP spid="8" grpId="0"/>
      <p:bldP spid="8" grpId="1"/>
      <p:bldP spid="10" grpId="0"/>
      <p:bldP spid="10" grpId="1"/>
      <p:bldP spid="12" grpId="0"/>
      <p:bldP spid="12" grpId="1"/>
      <p:bldP spid="14" grpId="0"/>
      <p:bldP spid="14" grpId="1"/>
      <p:bldP spid="16" grpId="0"/>
      <p:bldP spid="16" grpId="1"/>
      <p:bldP spid="17" grpId="0"/>
      <p:bldP spid="1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B8A13-BA5D-413B-9688-3B0EAB2B8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9201C1A-AA4C-4011-B727-1E6E6C041AF8}"/>
              </a:ext>
            </a:extLst>
          </p:cNvPr>
          <p:cNvSpPr txBox="1">
            <a:spLocks/>
          </p:cNvSpPr>
          <p:nvPr/>
        </p:nvSpPr>
        <p:spPr>
          <a:xfrm>
            <a:off x="1758460" y="764646"/>
            <a:ext cx="45133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serving the Lord</a:t>
            </a:r>
          </a:p>
        </p:txBody>
      </p:sp>
      <p:sp>
        <p:nvSpPr>
          <p:cNvPr id="6" name="Title 1">
            <a:extLst>
              <a:ext uri="{FF2B5EF4-FFF2-40B4-BE49-F238E27FC236}">
                <a16:creationId xmlns:a16="http://schemas.microsoft.com/office/drawing/2014/main" id="{9A3A2590-881F-4FFA-981E-97E9C815616B}"/>
              </a:ext>
            </a:extLst>
          </p:cNvPr>
          <p:cNvSpPr txBox="1">
            <a:spLocks/>
          </p:cNvSpPr>
          <p:nvPr/>
        </p:nvSpPr>
        <p:spPr>
          <a:xfrm>
            <a:off x="1035366" y="3444726"/>
            <a:ext cx="494919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kept back nothing</a:t>
            </a:r>
          </a:p>
        </p:txBody>
      </p:sp>
      <p:sp>
        <p:nvSpPr>
          <p:cNvPr id="8" name="Title 1">
            <a:extLst>
              <a:ext uri="{FF2B5EF4-FFF2-40B4-BE49-F238E27FC236}">
                <a16:creationId xmlns:a16="http://schemas.microsoft.com/office/drawing/2014/main" id="{F1901230-48F0-426A-B704-987A13AD2AF1}"/>
              </a:ext>
            </a:extLst>
          </p:cNvPr>
          <p:cNvSpPr txBox="1">
            <a:spLocks/>
          </p:cNvSpPr>
          <p:nvPr/>
        </p:nvSpPr>
        <p:spPr>
          <a:xfrm>
            <a:off x="413385" y="4123858"/>
            <a:ext cx="65608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helpful, but proclaimed</a:t>
            </a:r>
            <a:r>
              <a:rPr kumimoji="0" lang="en-US" sz="4420" b="1" i="0" u="none" strike="noStrike" kern="1200" cap="none" spc="0" normalizeH="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it</a:t>
            </a:r>
            <a:endPar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serving the Lord with all humility, with many tears and trials which happened to me by the plotting of the Jews; how            I kept back nothing that was helpful, but proclaimed it to you, and taught you publicly and from house to house,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20:19-20</a:t>
            </a:r>
          </a:p>
        </p:txBody>
      </p:sp>
      <p:sp>
        <p:nvSpPr>
          <p:cNvPr id="5" name="Rectangle 2">
            <a:extLst>
              <a:ext uri="{FF2B5EF4-FFF2-40B4-BE49-F238E27FC236}">
                <a16:creationId xmlns:a16="http://schemas.microsoft.com/office/drawing/2014/main" id="{DD72E36E-3574-4BE9-9B2E-6498ECDD0836}"/>
              </a:ext>
            </a:extLst>
          </p:cNvPr>
          <p:cNvSpPr txBox="1">
            <a:spLocks noChangeArrowheads="1"/>
          </p:cNvSpPr>
          <p:nvPr/>
        </p:nvSpPr>
        <p:spPr bwMode="auto">
          <a:xfrm>
            <a:off x="1965079" y="700088"/>
            <a:ext cx="4138247" cy="75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serving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478D1F68-E595-4FA4-8664-62D61986F6F7}"/>
              </a:ext>
            </a:extLst>
          </p:cNvPr>
          <p:cNvSpPr txBox="1">
            <a:spLocks noChangeArrowheads="1"/>
          </p:cNvSpPr>
          <p:nvPr/>
        </p:nvSpPr>
        <p:spPr bwMode="auto">
          <a:xfrm>
            <a:off x="971549" y="3384844"/>
            <a:ext cx="5074922" cy="75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kept back nothing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E1F5D702-B592-4361-8BE1-0F41404E022D}"/>
              </a:ext>
            </a:extLst>
          </p:cNvPr>
          <p:cNvSpPr txBox="1">
            <a:spLocks noChangeArrowheads="1"/>
          </p:cNvSpPr>
          <p:nvPr/>
        </p:nvSpPr>
        <p:spPr bwMode="auto">
          <a:xfrm>
            <a:off x="559592" y="4059688"/>
            <a:ext cx="6263641" cy="75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helpful, but proclaimed 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0" name="Picture 15">
            <a:extLst>
              <a:ext uri="{FF2B5EF4-FFF2-40B4-BE49-F238E27FC236}">
                <a16:creationId xmlns:a16="http://schemas.microsoft.com/office/drawing/2014/main" id="{03A0A8AF-FB9B-4EB6-AE33-BFCC119EFBA7}"/>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7">
            <a:extLst>
              <a:ext uri="{FF2B5EF4-FFF2-40B4-BE49-F238E27FC236}">
                <a16:creationId xmlns:a16="http://schemas.microsoft.com/office/drawing/2014/main" id="{8AAF531F-EF14-4C8B-B8D6-D192A83AEEC0}"/>
              </a:ext>
            </a:extLst>
          </p:cNvPr>
          <p:cNvSpPr/>
          <p:nvPr/>
        </p:nvSpPr>
        <p:spPr>
          <a:xfrm>
            <a:off x="4346917" y="1378634"/>
            <a:ext cx="3882683" cy="858129"/>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8">
            <a:extLst>
              <a:ext uri="{FF2B5EF4-FFF2-40B4-BE49-F238E27FC236}">
                <a16:creationId xmlns:a16="http://schemas.microsoft.com/office/drawing/2014/main" id="{02E53488-B905-4B88-A741-4773720A84CE}"/>
              </a:ext>
            </a:extLst>
          </p:cNvPr>
          <p:cNvSpPr/>
          <p:nvPr/>
        </p:nvSpPr>
        <p:spPr>
          <a:xfrm>
            <a:off x="773723" y="1955409"/>
            <a:ext cx="1434905" cy="956603"/>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58690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40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400"/>
                                  </p:stCondLst>
                                  <p:childTnLst>
                                    <p:set>
                                      <p:cBhvr override="childStyle">
                                        <p:cTn id="36" dur="500" fill="hold"/>
                                        <p:tgtEl>
                                          <p:spTgt spid="6"/>
                                        </p:tgtEl>
                                        <p:attrNameLst>
                                          <p:attrName>style.textDecorationUnderline</p:attrName>
                                        </p:attrNameLst>
                                      </p:cBhvr>
                                      <p:to>
                                        <p:strVal val="true"/>
                                      </p:to>
                                    </p:set>
                                  </p:childTnLst>
                                </p:cTn>
                              </p:par>
                              <p:par>
                                <p:cTn id="37" presetID="22" presetClass="entr" presetSubtype="8" fill="hold" grpId="0" nodeType="withEffect">
                                  <p:stCondLst>
                                    <p:cond delay="40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10" presetClass="exit" presetSubtype="0" fill="hold" grpId="1" nodeType="withEffect">
                                  <p:stCondLst>
                                    <p:cond delay="40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6" presetClass="exit" presetSubtype="21" fill="hold" grpId="2" nodeType="withEffect">
                                  <p:stCondLst>
                                    <p:cond delay="400"/>
                                  </p:stCondLst>
                                  <p:childTnLst>
                                    <p:animEffect transition="out" filter="barn(inVertical)">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22" presetClass="entr" presetSubtype="8" fill="hold" grpId="0" nodeType="withEffect">
                                  <p:stCondLst>
                                    <p:cond delay="80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600"/>
                                        <p:tgtEl>
                                          <p:spTgt spid="8"/>
                                        </p:tgtEl>
                                      </p:cBhvr>
                                    </p:animEffect>
                                  </p:childTnLst>
                                </p:cTn>
                              </p:par>
                              <p:par>
                                <p:cTn id="58" presetID="18" presetClass="emph" presetSubtype="0" fill="hold" grpId="1" nodeType="withEffect">
                                  <p:stCondLst>
                                    <p:cond delay="800"/>
                                  </p:stCondLst>
                                  <p:childTnLst>
                                    <p:set>
                                      <p:cBhvr override="childStyle">
                                        <p:cTn id="59" dur="600" fill="hold"/>
                                        <p:tgtEl>
                                          <p:spTgt spid="8"/>
                                        </p:tgtEl>
                                        <p:attrNameLst>
                                          <p:attrName>style.textDecorationUnderline</p:attrName>
                                        </p:attrNameLst>
                                      </p:cBhvr>
                                      <p:to>
                                        <p:strVal val="true"/>
                                      </p:to>
                                    </p:set>
                                  </p:childTnLst>
                                </p:cTn>
                              </p:par>
                              <p:par>
                                <p:cTn id="60" presetID="22" presetClass="entr" presetSubtype="8" fill="hold" grpId="0" nodeType="withEffect">
                                  <p:stCondLst>
                                    <p:cond delay="80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8" grpId="0"/>
      <p:bldP spid="8" grpId="1"/>
      <p:bldP spid="3074" grpId="0"/>
      <p:bldP spid="5" grpId="0"/>
      <p:bldP spid="5" grpId="1"/>
      <p:bldP spid="7" grpId="0"/>
      <p:bldP spid="9" grpId="0"/>
      <p:bldP spid="11" grpId="0" animBg="1"/>
      <p:bldP spid="11" grpId="1"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C78BD-971E-4B91-BE90-7542B430B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5FDDDF8A-9B18-4F2D-AB0D-6C4AFBD18163}"/>
              </a:ext>
            </a:extLst>
          </p:cNvPr>
          <p:cNvSpPr txBox="1">
            <a:spLocks/>
          </p:cNvSpPr>
          <p:nvPr/>
        </p:nvSpPr>
        <p:spPr>
          <a:xfrm>
            <a:off x="5573187" y="3109555"/>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serve</a:t>
            </a:r>
          </a:p>
        </p:txBody>
      </p:sp>
      <p:sp>
        <p:nvSpPr>
          <p:cNvPr id="4" name="Title 1">
            <a:extLst>
              <a:ext uri="{FF2B5EF4-FFF2-40B4-BE49-F238E27FC236}">
                <a16:creationId xmlns:a16="http://schemas.microsoft.com/office/drawing/2014/main" id="{39AAC075-BEBE-409C-98B5-77843AD42E31}"/>
              </a:ext>
            </a:extLst>
          </p:cNvPr>
          <p:cNvSpPr txBox="1">
            <a:spLocks/>
          </p:cNvSpPr>
          <p:nvPr/>
        </p:nvSpPr>
        <p:spPr>
          <a:xfrm>
            <a:off x="6782790" y="558981"/>
            <a:ext cx="14128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note</a:t>
            </a:r>
          </a:p>
        </p:txBody>
      </p:sp>
      <p:sp>
        <p:nvSpPr>
          <p:cNvPr id="8" name="Title 1">
            <a:extLst>
              <a:ext uri="{FF2B5EF4-FFF2-40B4-BE49-F238E27FC236}">
                <a16:creationId xmlns:a16="http://schemas.microsoft.com/office/drawing/2014/main" id="{72F8E05E-1AE7-4B3C-B251-06C6BE2E30CF}"/>
              </a:ext>
            </a:extLst>
          </p:cNvPr>
          <p:cNvSpPr txBox="1">
            <a:spLocks/>
          </p:cNvSpPr>
          <p:nvPr/>
        </p:nvSpPr>
        <p:spPr>
          <a:xfrm>
            <a:off x="5247689" y="3754288"/>
            <a:ext cx="34606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but their own</a:t>
            </a:r>
          </a:p>
        </p:txBody>
      </p:sp>
      <p:sp>
        <p:nvSpPr>
          <p:cNvPr id="3074" name="Rectangle 2"/>
          <p:cNvSpPr>
            <a:spLocks noGrp="1" noChangeArrowheads="1"/>
          </p:cNvSpPr>
          <p:nvPr>
            <p:ph type="title"/>
          </p:nvPr>
        </p:nvSpPr>
        <p:spPr>
          <a:xfrm>
            <a:off x="419100" y="289719"/>
            <a:ext cx="83058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 urge you, brethren, note those who cause divisions and offenses, contrary to the doctrine which you learned, and avoid them. For those who are such do not serve our Lord Jesus Christ, but their own belly, and by smooth words and flattering speech deceive the hearts of the simple.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16:17-18</a:t>
            </a:r>
          </a:p>
        </p:txBody>
      </p:sp>
      <p:sp>
        <p:nvSpPr>
          <p:cNvPr id="5" name="Rectangle 2">
            <a:extLst>
              <a:ext uri="{FF2B5EF4-FFF2-40B4-BE49-F238E27FC236}">
                <a16:creationId xmlns:a16="http://schemas.microsoft.com/office/drawing/2014/main" id="{4B6FFB46-D866-4F3B-B3A4-31F28A78F7DE}"/>
              </a:ext>
            </a:extLst>
          </p:cNvPr>
          <p:cNvSpPr txBox="1">
            <a:spLocks noChangeArrowheads="1"/>
          </p:cNvSpPr>
          <p:nvPr/>
        </p:nvSpPr>
        <p:spPr bwMode="auto">
          <a:xfrm>
            <a:off x="6824991" y="492919"/>
            <a:ext cx="1330789" cy="74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DDE359C-1AE9-4D8F-A6A9-2736E34306CD}"/>
              </a:ext>
            </a:extLst>
          </p:cNvPr>
          <p:cNvSpPr txBox="1">
            <a:spLocks noChangeArrowheads="1"/>
          </p:cNvSpPr>
          <p:nvPr/>
        </p:nvSpPr>
        <p:spPr bwMode="auto">
          <a:xfrm>
            <a:off x="5594618" y="3049600"/>
            <a:ext cx="3221666" cy="7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serve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5E01440-C4CB-4EA3-BC8E-E90DE1F63F74}"/>
              </a:ext>
            </a:extLst>
          </p:cNvPr>
          <p:cNvSpPr txBox="1">
            <a:spLocks noChangeArrowheads="1"/>
          </p:cNvSpPr>
          <p:nvPr/>
        </p:nvSpPr>
        <p:spPr bwMode="auto">
          <a:xfrm>
            <a:off x="5225157" y="3690413"/>
            <a:ext cx="3502855" cy="76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their own</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DA3C93A1-AFAF-4D95-945A-CF759B5A9F12}"/>
              </a:ext>
            </a:extLst>
          </p:cNvPr>
          <p:cNvSpPr>
            <a:spLocks noChangeArrowheads="1"/>
          </p:cNvSpPr>
          <p:nvPr/>
        </p:nvSpPr>
        <p:spPr bwMode="auto">
          <a:xfrm>
            <a:off x="1219828" y="3710512"/>
            <a:ext cx="430730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Jesus Christ</a:t>
            </a:r>
            <a:endParaRPr kumimoji="0" lang="en-US" sz="42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834168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40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0" presetClass="entr" presetSubtype="0" fill="hold" grpId="0" nodeType="withEffect">
                                  <p:stCondLst>
                                    <p:cond delay="750"/>
                                  </p:stCondLst>
                                  <p:iterate type="lt">
                                    <p:tmPct val="10000"/>
                                  </p:iterate>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stCondLst>
                                            <p:cond delay="0"/>
                                          </p:stCondLst>
                                        </p:cTn>
                                        <p:tgtEl>
                                          <p:spTgt spid="10"/>
                                        </p:tgtEl>
                                      </p:cBhvr>
                                    </p:animEffect>
                                    <p:anim to="" calcmode="lin" valueType="num">
                                      <p:cBhvr>
                                        <p:cTn id="3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3" fill="hold">
                            <p:stCondLst>
                              <p:cond delay="195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10"/>
                                        </p:tgtEl>
                                      </p:cBhvr>
                                    </p:animEffect>
                                    <p:animScale>
                                      <p:cBhvr>
                                        <p:cTn id="36" dur="250" autoRev="1" fill="hold"/>
                                        <p:tgtEl>
                                          <p:spTgt spid="10"/>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18" presetClass="emph" presetSubtype="0" fill="hold" grpId="1" nodeType="withEffect">
                                  <p:stCondLst>
                                    <p:cond delay="0"/>
                                  </p:stCondLst>
                                  <p:childTnLst>
                                    <p:set>
                                      <p:cBhvr override="childStyle">
                                        <p:cTn id="43" dur="500" fill="hold"/>
                                        <p:tgtEl>
                                          <p:spTgt spid="8"/>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P spid="8" grpId="0"/>
      <p:bldP spid="8" grpId="1"/>
      <p:bldP spid="3074" grpId="0"/>
      <p:bldP spid="5" grpId="0"/>
      <p:bldP spid="7" grpId="0"/>
      <p:bldP spid="9" grpId="0"/>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6BE28-4406-4D2A-84FA-1502512C2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7" name="Title 1">
            <a:extLst>
              <a:ext uri="{FF2B5EF4-FFF2-40B4-BE49-F238E27FC236}">
                <a16:creationId xmlns:a16="http://schemas.microsoft.com/office/drawing/2014/main" id="{AAF764B5-A174-4939-8D5A-0F92AD3C3993}"/>
              </a:ext>
            </a:extLst>
          </p:cNvPr>
          <p:cNvSpPr txBox="1">
            <a:spLocks/>
          </p:cNvSpPr>
          <p:nvPr/>
        </p:nvSpPr>
        <p:spPr>
          <a:xfrm>
            <a:off x="5053462" y="3448290"/>
            <a:ext cx="3694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and harmless</a:t>
            </a:r>
          </a:p>
        </p:txBody>
      </p:sp>
      <p:sp>
        <p:nvSpPr>
          <p:cNvPr id="5" name="Title 1">
            <a:extLst>
              <a:ext uri="{FF2B5EF4-FFF2-40B4-BE49-F238E27FC236}">
                <a16:creationId xmlns:a16="http://schemas.microsoft.com/office/drawing/2014/main" id="{91806F4E-15AF-402D-A662-12CC944A7978}"/>
              </a:ext>
            </a:extLst>
          </p:cNvPr>
          <p:cNvSpPr txBox="1">
            <a:spLocks/>
          </p:cNvSpPr>
          <p:nvPr/>
        </p:nvSpPr>
        <p:spPr>
          <a:xfrm>
            <a:off x="1197704" y="3450673"/>
            <a:ext cx="14828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wise</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send you out as sheep in the midst of wolves. Therefore be wise as serpents and harmless as doves."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10:16</a:t>
            </a:r>
          </a:p>
        </p:txBody>
      </p:sp>
      <p:sp>
        <p:nvSpPr>
          <p:cNvPr id="6" name="!!Wise">
            <a:extLst>
              <a:ext uri="{FF2B5EF4-FFF2-40B4-BE49-F238E27FC236}">
                <a16:creationId xmlns:a16="http://schemas.microsoft.com/office/drawing/2014/main" id="{CACFD749-DA9B-4FC3-AD25-DE96EC8F1206}"/>
              </a:ext>
            </a:extLst>
          </p:cNvPr>
          <p:cNvSpPr txBox="1">
            <a:spLocks noChangeArrowheads="1"/>
          </p:cNvSpPr>
          <p:nvPr/>
        </p:nvSpPr>
        <p:spPr bwMode="auto">
          <a:xfrm>
            <a:off x="1268561" y="3383182"/>
            <a:ext cx="1343669" cy="76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Harmless">
            <a:extLst>
              <a:ext uri="{FF2B5EF4-FFF2-40B4-BE49-F238E27FC236}">
                <a16:creationId xmlns:a16="http://schemas.microsoft.com/office/drawing/2014/main" id="{43BCE1FB-6ED7-421E-A0F6-D42EB4354B5D}"/>
              </a:ext>
            </a:extLst>
          </p:cNvPr>
          <p:cNvSpPr txBox="1">
            <a:spLocks noChangeArrowheads="1"/>
          </p:cNvSpPr>
          <p:nvPr/>
        </p:nvSpPr>
        <p:spPr bwMode="auto">
          <a:xfrm>
            <a:off x="4981123" y="3384534"/>
            <a:ext cx="3830596" cy="75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harmless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866631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09688 -0.22917 " pathEditMode="relative" rAng="0" ptsTypes="AA">
                                      <p:cBhvr>
                                        <p:cTn id="10" dur="1000" spd="-100000" fill="hold"/>
                                        <p:tgtEl>
                                          <p:spTgt spid="3074"/>
                                        </p:tgtEl>
                                        <p:attrNameLst>
                                          <p:attrName>ppt_x</p:attrName>
                                          <p:attrName>ppt_y</p:attrName>
                                        </p:attrNameLst>
                                      </p:cBhvr>
                                      <p:rCtr x="4844" y="-11458"/>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3074" grpId="0"/>
      <p:bldP spid="3074" grpId="1"/>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6BE28-4406-4D2A-84FA-1502512C2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6" name="!!Wise">
            <a:extLst>
              <a:ext uri="{FF2B5EF4-FFF2-40B4-BE49-F238E27FC236}">
                <a16:creationId xmlns:a16="http://schemas.microsoft.com/office/drawing/2014/main" id="{CACFD749-DA9B-4FC3-AD25-DE96EC8F1206}"/>
              </a:ext>
            </a:extLst>
          </p:cNvPr>
          <p:cNvSpPr txBox="1">
            <a:spLocks noChangeArrowheads="1"/>
          </p:cNvSpPr>
          <p:nvPr/>
        </p:nvSpPr>
        <p:spPr bwMode="auto">
          <a:xfrm>
            <a:off x="180354" y="994312"/>
            <a:ext cx="3051979" cy="121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Knowledgeable understanding</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Harmless">
            <a:extLst>
              <a:ext uri="{FF2B5EF4-FFF2-40B4-BE49-F238E27FC236}">
                <a16:creationId xmlns:a16="http://schemas.microsoft.com/office/drawing/2014/main" id="{43BCE1FB-6ED7-421E-A0F6-D42EB4354B5D}"/>
              </a:ext>
            </a:extLst>
          </p:cNvPr>
          <p:cNvSpPr txBox="1">
            <a:spLocks noChangeArrowheads="1"/>
          </p:cNvSpPr>
          <p:nvPr/>
        </p:nvSpPr>
        <p:spPr bwMode="auto">
          <a:xfrm>
            <a:off x="3694796" y="1074998"/>
            <a:ext cx="2402657" cy="105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threatening</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33295A4-6B89-4300-9D22-DD64AC26BE56}"/>
              </a:ext>
            </a:extLst>
          </p:cNvPr>
          <p:cNvSpPr txBox="1">
            <a:spLocks noChangeArrowheads="1"/>
          </p:cNvSpPr>
          <p:nvPr/>
        </p:nvSpPr>
        <p:spPr bwMode="auto">
          <a:xfrm>
            <a:off x="6687276" y="1102344"/>
            <a:ext cx="1805940" cy="105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Effective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 saint</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ndParaRPr>
          </a:p>
        </p:txBody>
      </p:sp>
      <p:sp>
        <p:nvSpPr>
          <p:cNvPr id="10" name="Rectangle 2">
            <a:extLst>
              <a:ext uri="{FF2B5EF4-FFF2-40B4-BE49-F238E27FC236}">
                <a16:creationId xmlns:a16="http://schemas.microsoft.com/office/drawing/2014/main" id="{F89F3445-3FBA-4396-8904-CBBB8165C574}"/>
              </a:ext>
            </a:extLst>
          </p:cNvPr>
          <p:cNvSpPr txBox="1">
            <a:spLocks noChangeArrowheads="1"/>
          </p:cNvSpPr>
          <p:nvPr/>
        </p:nvSpPr>
        <p:spPr bwMode="auto">
          <a:xfrm>
            <a:off x="6059353" y="1376664"/>
            <a:ext cx="718637" cy="50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8E6EB4DC-6EFA-4374-9E97-78BA37756D4A}"/>
              </a:ext>
            </a:extLst>
          </p:cNvPr>
          <p:cNvSpPr txBox="1">
            <a:spLocks noChangeArrowheads="1"/>
          </p:cNvSpPr>
          <p:nvPr/>
        </p:nvSpPr>
        <p:spPr bwMode="auto">
          <a:xfrm>
            <a:off x="3220903" y="1372854"/>
            <a:ext cx="642437" cy="54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500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2" presetClass="entr" presetSubtype="8" fill="hold" grpId="0" nodeType="withEffect">
                                  <p:stCondLst>
                                    <p:cond delay="4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5F505-3EF6-4D99-984F-09EA00633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1471EB1-076D-48A9-94AD-602012BF339B}"/>
              </a:ext>
            </a:extLst>
          </p:cNvPr>
          <p:cNvSpPr txBox="1">
            <a:spLocks/>
          </p:cNvSpPr>
          <p:nvPr/>
        </p:nvSpPr>
        <p:spPr>
          <a:xfrm>
            <a:off x="603960" y="5468011"/>
            <a:ext cx="48487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without grumbling</a:t>
            </a:r>
          </a:p>
        </p:txBody>
      </p:sp>
      <p:sp>
        <p:nvSpPr>
          <p:cNvPr id="3074" name="Rectangle 2"/>
          <p:cNvSpPr>
            <a:spLocks noGrp="1" noChangeArrowheads="1"/>
          </p:cNvSpPr>
          <p:nvPr>
            <p:ph type="title"/>
          </p:nvPr>
        </p:nvSpPr>
        <p:spPr>
          <a:xfrm>
            <a:off x="457200" y="518319"/>
            <a:ext cx="8229600" cy="582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end of all things is at hand; therefore be serious and watchful in your prayers. And above all things have fervent love for one another, for "love will cover a multitude of sins."           Be hospitable to one another without grumbling.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4:7-9</a:t>
            </a:r>
          </a:p>
        </p:txBody>
      </p:sp>
      <p:sp>
        <p:nvSpPr>
          <p:cNvPr id="5" name="Rectangle 2">
            <a:extLst>
              <a:ext uri="{FF2B5EF4-FFF2-40B4-BE49-F238E27FC236}">
                <a16:creationId xmlns:a16="http://schemas.microsoft.com/office/drawing/2014/main" id="{A0A266BE-33B4-46C0-9696-4E5846FDD086}"/>
              </a:ext>
            </a:extLst>
          </p:cNvPr>
          <p:cNvSpPr txBox="1">
            <a:spLocks noChangeArrowheads="1"/>
          </p:cNvSpPr>
          <p:nvPr/>
        </p:nvSpPr>
        <p:spPr bwMode="auto">
          <a:xfrm>
            <a:off x="724526" y="5397050"/>
            <a:ext cx="4620127" cy="763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without grumbling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D918467-77E8-452F-99CA-16B9C39E0CBD}"/>
              </a:ext>
            </a:extLst>
          </p:cNvPr>
          <p:cNvSpPr txBox="1">
            <a:spLocks noChangeArrowheads="1"/>
          </p:cNvSpPr>
          <p:nvPr/>
        </p:nvSpPr>
        <p:spPr bwMode="auto">
          <a:xfrm>
            <a:off x="411893" y="1288557"/>
            <a:ext cx="8229600" cy="4642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 end of all things is at hand</a:t>
            </a:r>
          </a:p>
          <a:p>
            <a:pPr algn="l" eaLnBrk="1" hangingPunct="1"/>
            <a:endParaRPr lang="en-US" altLang="en-US" sz="1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serious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watchful in your prayers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fervent love for one another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Be hospitable to one another</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without grumbling</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4FFE013-BD3D-49B1-9BB7-F94E24A37150}"/>
              </a:ext>
            </a:extLst>
          </p:cNvPr>
          <p:cNvSpPr txBox="1">
            <a:spLocks noChangeArrowheads="1"/>
          </p:cNvSpPr>
          <p:nvPr/>
        </p:nvSpPr>
        <p:spPr bwMode="auto">
          <a:xfrm>
            <a:off x="1978474" y="691528"/>
            <a:ext cx="612414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end of all things is at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AC9BDA0-E320-4F73-A789-F9C023508D2C}"/>
              </a:ext>
            </a:extLst>
          </p:cNvPr>
          <p:cNvSpPr txBox="1">
            <a:spLocks noChangeArrowheads="1"/>
          </p:cNvSpPr>
          <p:nvPr/>
        </p:nvSpPr>
        <p:spPr bwMode="auto">
          <a:xfrm>
            <a:off x="825115" y="1362526"/>
            <a:ext cx="149036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hand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EE133AF-0333-41E6-8BAB-BA0ED9AE1E89}"/>
              </a:ext>
            </a:extLst>
          </p:cNvPr>
          <p:cNvSpPr txBox="1">
            <a:spLocks noChangeArrowheads="1"/>
          </p:cNvSpPr>
          <p:nvPr/>
        </p:nvSpPr>
        <p:spPr bwMode="auto">
          <a:xfrm>
            <a:off x="4557713" y="1356862"/>
            <a:ext cx="28248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 serious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0F534DF-1C34-49B9-B7E0-2D92992ADC45}"/>
              </a:ext>
            </a:extLst>
          </p:cNvPr>
          <p:cNvSpPr txBox="1">
            <a:spLocks noChangeArrowheads="1"/>
          </p:cNvSpPr>
          <p:nvPr/>
        </p:nvSpPr>
        <p:spPr bwMode="auto">
          <a:xfrm>
            <a:off x="866947" y="2033652"/>
            <a:ext cx="619345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watchful in your prayers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B81B290-080D-421A-8F73-13789671128D}"/>
              </a:ext>
            </a:extLst>
          </p:cNvPr>
          <p:cNvSpPr txBox="1">
            <a:spLocks noChangeArrowheads="1"/>
          </p:cNvSpPr>
          <p:nvPr/>
        </p:nvSpPr>
        <p:spPr bwMode="auto">
          <a:xfrm>
            <a:off x="5433690" y="2703749"/>
            <a:ext cx="329444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fervent love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2389FE7-9107-4D79-BECC-65139DB5C5CE}"/>
              </a:ext>
            </a:extLst>
          </p:cNvPr>
          <p:cNvSpPr txBox="1">
            <a:spLocks noChangeArrowheads="1"/>
          </p:cNvSpPr>
          <p:nvPr/>
        </p:nvSpPr>
        <p:spPr bwMode="auto">
          <a:xfrm>
            <a:off x="831808" y="3371014"/>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for one another</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B397C431-1448-4034-955C-A3C8E8AA829F}"/>
              </a:ext>
            </a:extLst>
          </p:cNvPr>
          <p:cNvSpPr txBox="1">
            <a:spLocks noChangeArrowheads="1"/>
          </p:cNvSpPr>
          <p:nvPr/>
        </p:nvSpPr>
        <p:spPr bwMode="auto">
          <a:xfrm>
            <a:off x="927208" y="4717900"/>
            <a:ext cx="72904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 hospitable to one another</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123775E-D9EF-465E-96A0-A1F922A0F8FF}"/>
              </a:ext>
            </a:extLst>
          </p:cNvPr>
          <p:cNvSpPr txBox="1">
            <a:spLocks noChangeArrowheads="1"/>
          </p:cNvSpPr>
          <p:nvPr/>
        </p:nvSpPr>
        <p:spPr bwMode="auto">
          <a:xfrm>
            <a:off x="557899" y="5387546"/>
            <a:ext cx="493789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without grumbling</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Arrow: Bent-Up 9">
            <a:extLst>
              <a:ext uri="{FF2B5EF4-FFF2-40B4-BE49-F238E27FC236}">
                <a16:creationId xmlns:a16="http://schemas.microsoft.com/office/drawing/2014/main" id="{F4B55C8C-A1AD-4B45-8E51-087AB5AA2376}"/>
              </a:ext>
            </a:extLst>
          </p:cNvPr>
          <p:cNvSpPr/>
          <p:nvPr/>
        </p:nvSpPr>
        <p:spPr>
          <a:xfrm rot="5400000">
            <a:off x="2703128" y="5221829"/>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238245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42" presetClass="path" presetSubtype="0" accel="50000" decel="50000" fill="hold" grpId="2" nodeType="withEffect">
                                  <p:stCondLst>
                                    <p:cond delay="0"/>
                                  </p:stCondLst>
                                  <p:childTnLst>
                                    <p:animMotion origin="layout" path="M 4.72222E-6 1.11111E-6 L -0.11615 0.10833 " pathEditMode="relative" rAng="0" ptsTypes="AA">
                                      <p:cBhvr>
                                        <p:cTn id="45" dur="2000" fill="hold"/>
                                        <p:tgtEl>
                                          <p:spTgt spid="7"/>
                                        </p:tgtEl>
                                        <p:attrNameLst>
                                          <p:attrName>ppt_x</p:attrName>
                                          <p:attrName>ppt_y</p:attrName>
                                        </p:attrNameLst>
                                      </p:cBhvr>
                                      <p:rCtr x="-5816" y="5417"/>
                                    </p:animMotion>
                                  </p:childTnLst>
                                </p:cTn>
                              </p:par>
                              <p:par>
                                <p:cTn id="46" presetID="42" presetClass="path" presetSubtype="0" accel="50000" decel="50000" fill="hold" grpId="2" nodeType="withEffect">
                                  <p:stCondLst>
                                    <p:cond delay="0"/>
                                  </p:stCondLst>
                                  <p:childTnLst>
                                    <p:animMotion origin="layout" path="M -1.38889E-6 -4.07407E-6 L 0.6533 0.01135 " pathEditMode="relative" rAng="0" ptsTypes="AA">
                                      <p:cBhvr>
                                        <p:cTn id="47" dur="2000" fill="hold"/>
                                        <p:tgtEl>
                                          <p:spTgt spid="8"/>
                                        </p:tgtEl>
                                        <p:attrNameLst>
                                          <p:attrName>ppt_x</p:attrName>
                                          <p:attrName>ppt_y</p:attrName>
                                        </p:attrNameLst>
                                      </p:cBhvr>
                                      <p:rCtr x="32656" y="556"/>
                                    </p:animMotion>
                                  </p:childTnLst>
                                </p:cTn>
                              </p:par>
                              <p:par>
                                <p:cTn id="48" presetID="42" presetClass="path" presetSubtype="0" accel="50000" decel="50000" fill="hold" grpId="2" nodeType="withEffect">
                                  <p:stCondLst>
                                    <p:cond delay="0"/>
                                  </p:stCondLst>
                                  <p:childTnLst>
                                    <p:animMotion origin="layout" path="M 2.22222E-6 3.7037E-7 L -0.33386 0.14051 " pathEditMode="relative" rAng="0" ptsTypes="AA">
                                      <p:cBhvr>
                                        <p:cTn id="49" dur="2000" fill="hold"/>
                                        <p:tgtEl>
                                          <p:spTgt spid="9"/>
                                        </p:tgtEl>
                                        <p:attrNameLst>
                                          <p:attrName>ppt_x</p:attrName>
                                          <p:attrName>ppt_y</p:attrName>
                                        </p:attrNameLst>
                                      </p:cBhvr>
                                      <p:rCtr x="-16701" y="7014"/>
                                    </p:animMotion>
                                  </p:childTnLst>
                                </p:cTn>
                              </p:par>
                              <p:par>
                                <p:cTn id="50" presetID="42" presetClass="path" presetSubtype="0" accel="50000" decel="50000" fill="hold" grpId="2" nodeType="withEffect">
                                  <p:stCondLst>
                                    <p:cond delay="0"/>
                                  </p:stCondLst>
                                  <p:childTnLst>
                                    <p:animMotion origin="layout" path="M -3.33333E-6 -7.40741E-7 L 0.05157 0.13889 " pathEditMode="relative" rAng="0" ptsTypes="AA">
                                      <p:cBhvr>
                                        <p:cTn id="51" dur="2000" fill="hold"/>
                                        <p:tgtEl>
                                          <p:spTgt spid="10"/>
                                        </p:tgtEl>
                                        <p:attrNameLst>
                                          <p:attrName>ppt_x</p:attrName>
                                          <p:attrName>ppt_y</p:attrName>
                                        </p:attrNameLst>
                                      </p:cBhvr>
                                      <p:rCtr x="2569" y="6944"/>
                                    </p:animMotion>
                                  </p:childTnLst>
                                </p:cTn>
                              </p:par>
                              <p:par>
                                <p:cTn id="52" presetID="42" presetClass="path" presetSubtype="0" accel="50000" decel="50000" fill="hold" grpId="2" nodeType="withEffect">
                                  <p:stCondLst>
                                    <p:cond delay="0"/>
                                  </p:stCondLst>
                                  <p:childTnLst>
                                    <p:animMotion origin="layout" path="M 4.44444E-6 4.07407E-6 L -0.44566 0.13935 " pathEditMode="relative" rAng="0" ptsTypes="AA">
                                      <p:cBhvr>
                                        <p:cTn id="53" dur="2000" fill="hold"/>
                                        <p:tgtEl>
                                          <p:spTgt spid="11"/>
                                        </p:tgtEl>
                                        <p:attrNameLst>
                                          <p:attrName>ppt_x</p:attrName>
                                          <p:attrName>ppt_y</p:attrName>
                                        </p:attrNameLst>
                                      </p:cBhvr>
                                      <p:rCtr x="-22292" y="6968"/>
                                    </p:animMotion>
                                  </p:childTnLst>
                                </p:cTn>
                              </p:par>
                              <p:par>
                                <p:cTn id="54" presetID="42" presetClass="path" presetSubtype="0" accel="50000" decel="50000" fill="hold" grpId="2" nodeType="withEffect">
                                  <p:stCondLst>
                                    <p:cond delay="0"/>
                                  </p:stCondLst>
                                  <p:childTnLst>
                                    <p:animMotion origin="layout" path="M 2.22222E-6 1.85185E-6 L 0.37482 0.04213 " pathEditMode="relative" rAng="0" ptsTypes="AA">
                                      <p:cBhvr>
                                        <p:cTn id="55" dur="2000" fill="hold"/>
                                        <p:tgtEl>
                                          <p:spTgt spid="12"/>
                                        </p:tgtEl>
                                        <p:attrNameLst>
                                          <p:attrName>ppt_x</p:attrName>
                                          <p:attrName>ppt_y</p:attrName>
                                        </p:attrNameLst>
                                      </p:cBhvr>
                                      <p:rCtr x="18733" y="2106"/>
                                    </p:animMotion>
                                  </p:childTnLst>
                                </p:cTn>
                              </p:par>
                              <p:par>
                                <p:cTn id="56" presetID="42" presetClass="path" presetSubtype="0" accel="50000" decel="50000" fill="hold" grpId="2" nodeType="withEffect">
                                  <p:stCondLst>
                                    <p:cond delay="0"/>
                                  </p:stCondLst>
                                  <p:childTnLst>
                                    <p:animMotion origin="layout" path="M 0 4.07407E-6 L 0.04601 -0.05602 " pathEditMode="relative" rAng="0" ptsTypes="AA">
                                      <p:cBhvr>
                                        <p:cTn id="57" dur="2000" fill="hold"/>
                                        <p:tgtEl>
                                          <p:spTgt spid="13"/>
                                        </p:tgtEl>
                                        <p:attrNameLst>
                                          <p:attrName>ppt_x</p:attrName>
                                          <p:attrName>ppt_y</p:attrName>
                                        </p:attrNameLst>
                                      </p:cBhvr>
                                      <p:rCtr x="2292" y="-2801"/>
                                    </p:animMotion>
                                  </p:childTnLst>
                                </p:cTn>
                              </p:par>
                              <p:par>
                                <p:cTn id="58" presetID="42" presetClass="path" presetSubtype="0" accel="50000" decel="50000" fill="hold" grpId="2" nodeType="withEffect">
                                  <p:stCondLst>
                                    <p:cond delay="0"/>
                                  </p:stCondLst>
                                  <p:childTnLst>
                                    <p:animMotion origin="layout" path="M -2.77778E-6 -1.11111E-6 L 0.26059 -0.05648 " pathEditMode="relative" rAng="0" ptsTypes="AA">
                                      <p:cBhvr>
                                        <p:cTn id="59" dur="2000" fill="hold"/>
                                        <p:tgtEl>
                                          <p:spTgt spid="14"/>
                                        </p:tgtEl>
                                        <p:attrNameLst>
                                          <p:attrName>ppt_x</p:attrName>
                                          <p:attrName>ppt_y</p:attrName>
                                        </p:attrNameLst>
                                      </p:cBhvr>
                                      <p:rCtr x="13021" y="-2824"/>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250"/>
                                        <p:tgtEl>
                                          <p:spTgt spid="6"/>
                                        </p:tgtEl>
                                      </p:cBhvr>
                                    </p:animEffect>
                                  </p:childTnLst>
                                </p:cTn>
                              </p:par>
                              <p:par>
                                <p:cTn id="73" presetID="10" presetClass="exit" presetSubtype="0" fill="hold" grpId="1"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22" presetClass="entr" presetSubtype="8" fill="hold" grpId="0" nodeType="withEffect">
                                  <p:stCondLst>
                                    <p:cond delay="250"/>
                                  </p:stCondLst>
                                  <p:childTnLst>
                                    <p:set>
                                      <p:cBhvr>
                                        <p:cTn id="98" dur="1" fill="hold">
                                          <p:stCondLst>
                                            <p:cond delay="0"/>
                                          </p:stCondLst>
                                        </p:cTn>
                                        <p:tgtEl>
                                          <p:spTgt spid="15"/>
                                        </p:tgtEl>
                                        <p:attrNameLst>
                                          <p:attrName>style.visibility</p:attrName>
                                        </p:attrNameLst>
                                      </p:cBhvr>
                                      <p:to>
                                        <p:strVal val="visible"/>
                                      </p:to>
                                    </p:set>
                                    <p:animEffect transition="in" filter="wipe(left)">
                                      <p:cBhvr>
                                        <p:cTn id="9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6117B7-B549-4241-B0D6-C2AA1A25B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60E1B8B5-4D3F-480D-B761-62418DC90CDA}"/>
              </a:ext>
            </a:extLst>
          </p:cNvPr>
          <p:cNvPicPr>
            <a:picLocks noChangeAspect="1"/>
          </p:cNvPicPr>
          <p:nvPr/>
        </p:nvPicPr>
        <p:blipFill rotWithShape="1">
          <a:blip r:embed="rId4">
            <a:extLst>
              <a:ext uri="{28A0092B-C50C-407E-A947-70E740481C1C}">
                <a14:useLocalDpi xmlns:a14="http://schemas.microsoft.com/office/drawing/2010/main" val="0"/>
              </a:ext>
            </a:extLst>
          </a:blip>
          <a:srcRect l="9790" r="6294"/>
          <a:stretch/>
        </p:blipFill>
        <p:spPr>
          <a:xfrm>
            <a:off x="0" y="0"/>
            <a:ext cx="9144000" cy="6858000"/>
          </a:xfrm>
          <a:prstGeom prst="rect">
            <a:avLst/>
          </a:prstGeom>
        </p:spPr>
      </p:pic>
      <p:pic>
        <p:nvPicPr>
          <p:cNvPr id="4" name="Picture 2">
            <a:extLst>
              <a:ext uri="{FF2B5EF4-FFF2-40B4-BE49-F238E27FC236}">
                <a16:creationId xmlns:a16="http://schemas.microsoft.com/office/drawing/2014/main" id="{C3376897-ADD1-4B0F-8547-9A6E4D18F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BAF0C7AD-D88B-4794-86EC-0BB83DF49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20"/>
            <a:ext cx="9144000" cy="6863219"/>
          </a:xfrm>
          <a:prstGeom prst="rect">
            <a:avLst/>
          </a:prstGeom>
        </p:spPr>
      </p:pic>
      <p:pic>
        <p:nvPicPr>
          <p:cNvPr id="6" name="Picture 2">
            <a:extLst>
              <a:ext uri="{FF2B5EF4-FFF2-40B4-BE49-F238E27FC236}">
                <a16:creationId xmlns:a16="http://schemas.microsoft.com/office/drawing/2014/main" id="{C1ED3976-4438-4779-B1A4-EBE2A780A7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F958B1BE-479E-4DA4-A45A-405CAEA16E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3D6A504E-2F25-4BC2-A4C8-2A546FB6FB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6">
            <a:extLst>
              <a:ext uri="{FF2B5EF4-FFF2-40B4-BE49-F238E27FC236}">
                <a16:creationId xmlns:a16="http://schemas.microsoft.com/office/drawing/2014/main" id="{0A0E3BF5-9EF5-4472-BBFA-65205E72F9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4">
            <a:extLst>
              <a:ext uri="{FF2B5EF4-FFF2-40B4-BE49-F238E27FC236}">
                <a16:creationId xmlns:a16="http://schemas.microsoft.com/office/drawing/2014/main" id="{39CA3D4E-55B0-41B7-A0F9-F7FADD7D54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pic>
        <p:nvPicPr>
          <p:cNvPr id="11" name="Picture 2">
            <a:extLst>
              <a:ext uri="{FF2B5EF4-FFF2-40B4-BE49-F238E27FC236}">
                <a16:creationId xmlns:a16="http://schemas.microsoft.com/office/drawing/2014/main" id="{F20734ED-6717-4B86-865C-AE252077D7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94EF0745-A3CA-488C-92E2-9638BDF908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3218799C-0D74-456C-B8C5-C7F02D31E0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0F8970BE-203C-4601-A4F5-F35235C6D8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4">
            <a:extLst>
              <a:ext uri="{FF2B5EF4-FFF2-40B4-BE49-F238E27FC236}">
                <a16:creationId xmlns:a16="http://schemas.microsoft.com/office/drawing/2014/main" id="{A26AF90C-8562-462D-A225-AC683F96DA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4">
            <a:extLst>
              <a:ext uri="{FF2B5EF4-FFF2-40B4-BE49-F238E27FC236}">
                <a16:creationId xmlns:a16="http://schemas.microsoft.com/office/drawing/2014/main" id="{B7BE8B9F-AFA5-46B4-AF3B-58313A32D98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3545D25D-0313-4B31-A11B-3A5B4CB3B02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C65886A4-7B7A-4F5B-A918-3AAE22B4DE0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1" name="Picture 2">
            <a:extLst>
              <a:ext uri="{FF2B5EF4-FFF2-40B4-BE49-F238E27FC236}">
                <a16:creationId xmlns:a16="http://schemas.microsoft.com/office/drawing/2014/main" id="{ED11488C-D173-42D5-96C5-CF2DA3D7D05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19129462-F65D-4731-873E-087A015A924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34B25B96-17C8-423D-83A7-821E67E2F09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4" name="Picture 2">
            <a:extLst>
              <a:ext uri="{FF2B5EF4-FFF2-40B4-BE49-F238E27FC236}">
                <a16:creationId xmlns:a16="http://schemas.microsoft.com/office/drawing/2014/main" id="{EB5E2C16-9893-4E32-9056-F92731ECF1C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8654905B-03B6-40FD-8446-447CD7E4FDC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E0E42957-0451-4C6E-9D62-FECD3DCCA3F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0B5FA76F-F214-40AA-83D3-5169C6F5C6E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CDF8D695-F0FC-4444-98DB-BF9A25DE64E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
            <a:extLst>
              <a:ext uri="{FF2B5EF4-FFF2-40B4-BE49-F238E27FC236}">
                <a16:creationId xmlns:a16="http://schemas.microsoft.com/office/drawing/2014/main" id="{81C2D24B-7219-48B7-A300-14078B7F1384}"/>
              </a:ext>
            </a:extLst>
          </p:cNvPr>
          <p:cNvPicPr>
            <a:picLocks noChangeAspect="1"/>
          </p:cNvPicPr>
          <p:nvPr/>
        </p:nvPicPr>
        <p:blipFill rotWithShape="1">
          <a:blip r:embed="rId28">
            <a:extLst>
              <a:ext uri="{28A0092B-C50C-407E-A947-70E740481C1C}">
                <a14:useLocalDpi xmlns:a14="http://schemas.microsoft.com/office/drawing/2010/main" val="0"/>
              </a:ext>
            </a:extLst>
          </a:blip>
          <a:srcRect b="3609"/>
          <a:stretch/>
        </p:blipFill>
        <p:spPr>
          <a:xfrm>
            <a:off x="0" y="0"/>
            <a:ext cx="9144001" cy="6858000"/>
          </a:xfrm>
          <a:prstGeom prst="rect">
            <a:avLst/>
          </a:prstGeom>
        </p:spPr>
      </p:pic>
      <p:pic>
        <p:nvPicPr>
          <p:cNvPr id="30" name="Picture 2">
            <a:extLst>
              <a:ext uri="{FF2B5EF4-FFF2-40B4-BE49-F238E27FC236}">
                <a16:creationId xmlns:a16="http://schemas.microsoft.com/office/drawing/2014/main" id="{2F9F2139-EDA6-4362-B3D4-C568947111E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1" name="Picture 2">
            <a:extLst>
              <a:ext uri="{FF2B5EF4-FFF2-40B4-BE49-F238E27FC236}">
                <a16:creationId xmlns:a16="http://schemas.microsoft.com/office/drawing/2014/main" id="{C4A7D4B1-93ED-4123-BB27-3B530CEF567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2">
            <a:extLst>
              <a:ext uri="{FF2B5EF4-FFF2-40B4-BE49-F238E27FC236}">
                <a16:creationId xmlns:a16="http://schemas.microsoft.com/office/drawing/2014/main" id="{9B2FDA03-525F-465A-9696-A58A96A838E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3" name="Picture 2">
            <a:extLst>
              <a:ext uri="{FF2B5EF4-FFF2-40B4-BE49-F238E27FC236}">
                <a16:creationId xmlns:a16="http://schemas.microsoft.com/office/drawing/2014/main" id="{06F95FAD-1048-4D94-8E85-90C3B492C1B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34" name="Picture 2">
            <a:extLst>
              <a:ext uri="{FF2B5EF4-FFF2-40B4-BE49-F238E27FC236}">
                <a16:creationId xmlns:a16="http://schemas.microsoft.com/office/drawing/2014/main" id="{3C4E6B1F-2191-4D37-94D1-176EF43C795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5" name="Picture 2">
            <a:extLst>
              <a:ext uri="{FF2B5EF4-FFF2-40B4-BE49-F238E27FC236}">
                <a16:creationId xmlns:a16="http://schemas.microsoft.com/office/drawing/2014/main" id="{D766E663-B1CA-4B97-9455-E95579A4B58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6" name="Rectangle 2">
            <a:extLst>
              <a:ext uri="{FF2B5EF4-FFF2-40B4-BE49-F238E27FC236}">
                <a16:creationId xmlns:a16="http://schemas.microsoft.com/office/drawing/2014/main" id="{1CAE1614-A12F-4801-9AAB-39486CC35B61}"/>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each one has received a gift, minister it to one another, as good stewards of the manifold grace of God. If anyone speaks, let him speak as the oracles of God. If anyone ministers, let him do it as with the ability which God supplies, that in all things God may be glorified through Jesus Christ, to whom belong the glory and the dominion forever    and ever.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4:10-11 </a:t>
            </a:r>
          </a:p>
        </p:txBody>
      </p:sp>
      <p:sp>
        <p:nvSpPr>
          <p:cNvPr id="37" name="Rectangle 2">
            <a:extLst>
              <a:ext uri="{FF2B5EF4-FFF2-40B4-BE49-F238E27FC236}">
                <a16:creationId xmlns:a16="http://schemas.microsoft.com/office/drawing/2014/main" id="{B79DC32D-F0DD-4655-82B7-3EF84AF52F2C}"/>
              </a:ext>
            </a:extLst>
          </p:cNvPr>
          <p:cNvSpPr txBox="1">
            <a:spLocks noChangeArrowheads="1"/>
          </p:cNvSpPr>
          <p:nvPr/>
        </p:nvSpPr>
        <p:spPr bwMode="auto">
          <a:xfrm>
            <a:off x="1178011" y="501179"/>
            <a:ext cx="6816811" cy="5936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each one has received a gift</a:t>
            </a:r>
          </a:p>
          <a:p>
            <a:pPr eaLnBrk="1" hangingPunct="1"/>
            <a:r>
              <a:rPr lang="en-US" altLang="en-US" sz="3800"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of the manifold grace of God</a:t>
            </a:r>
          </a:p>
          <a:p>
            <a:pPr eaLnBrk="1" hangingPunct="1"/>
            <a:endParaRPr lang="en-US" altLang="en-US" sz="3800"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as good stewards</a:t>
            </a:r>
          </a:p>
          <a:p>
            <a:pPr eaLnBrk="1" hangingPunct="1"/>
            <a:r>
              <a:rPr lang="en-US" altLang="en-US" sz="38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do it as with the ability</a:t>
            </a:r>
          </a:p>
          <a:p>
            <a:pPr eaLnBrk="1" hangingPunct="1"/>
            <a:r>
              <a:rPr lang="en-US" altLang="en-US" sz="38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 which God supplies</a:t>
            </a:r>
          </a:p>
          <a:p>
            <a:pPr eaLnBrk="1" hangingPunct="1"/>
            <a:endPar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that in all things God may be</a:t>
            </a:r>
          </a:p>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glorified through Jesus Christ</a:t>
            </a:r>
          </a:p>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whom belong the glory</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C37B6A89-CED2-49AD-8B0B-F2DA2C95E686}"/>
              </a:ext>
            </a:extLst>
          </p:cNvPr>
          <p:cNvSpPr txBox="1">
            <a:spLocks noChangeArrowheads="1"/>
          </p:cNvSpPr>
          <p:nvPr/>
        </p:nvSpPr>
        <p:spPr bwMode="auto">
          <a:xfrm>
            <a:off x="956726" y="409577"/>
            <a:ext cx="5926437" cy="78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each one has received a gift</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8A8CF21B-D879-4376-BC11-8568FAA8D93A}"/>
              </a:ext>
            </a:extLst>
          </p:cNvPr>
          <p:cNvSpPr txBox="1">
            <a:spLocks noChangeArrowheads="1"/>
          </p:cNvSpPr>
          <p:nvPr/>
        </p:nvSpPr>
        <p:spPr bwMode="auto">
          <a:xfrm>
            <a:off x="7833732" y="998066"/>
            <a:ext cx="698287" cy="77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0" name="Rectangle 2">
            <a:extLst>
              <a:ext uri="{FF2B5EF4-FFF2-40B4-BE49-F238E27FC236}">
                <a16:creationId xmlns:a16="http://schemas.microsoft.com/office/drawing/2014/main" id="{DB32D772-1F83-463A-842A-4E1DAA68CFB4}"/>
              </a:ext>
            </a:extLst>
          </p:cNvPr>
          <p:cNvSpPr txBox="1">
            <a:spLocks noChangeArrowheads="1"/>
          </p:cNvSpPr>
          <p:nvPr/>
        </p:nvSpPr>
        <p:spPr bwMode="auto">
          <a:xfrm>
            <a:off x="589842" y="1576002"/>
            <a:ext cx="584474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manifold grace of God</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23169C40-377A-4A81-AB8A-AF3A3CC5E6E5}"/>
              </a:ext>
            </a:extLst>
          </p:cNvPr>
          <p:cNvSpPr txBox="1">
            <a:spLocks noChangeArrowheads="1"/>
          </p:cNvSpPr>
          <p:nvPr/>
        </p:nvSpPr>
        <p:spPr bwMode="auto">
          <a:xfrm>
            <a:off x="4018371" y="990471"/>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as good stewards</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2" name="Rectangle 2">
            <a:extLst>
              <a:ext uri="{FF2B5EF4-FFF2-40B4-BE49-F238E27FC236}">
                <a16:creationId xmlns:a16="http://schemas.microsoft.com/office/drawing/2014/main" id="{85BA397A-54FB-4461-934B-557195BE5CA7}"/>
              </a:ext>
            </a:extLst>
          </p:cNvPr>
          <p:cNvSpPr txBox="1">
            <a:spLocks noChangeArrowheads="1"/>
          </p:cNvSpPr>
          <p:nvPr/>
        </p:nvSpPr>
        <p:spPr bwMode="auto">
          <a:xfrm>
            <a:off x="7267123" y="2737988"/>
            <a:ext cx="1267277" cy="77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 it</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3" name="Rectangle 2">
            <a:extLst>
              <a:ext uri="{FF2B5EF4-FFF2-40B4-BE49-F238E27FC236}">
                <a16:creationId xmlns:a16="http://schemas.microsoft.com/office/drawing/2014/main" id="{2EE8E5E9-925A-4D0B-A3D0-12051DBD6114}"/>
              </a:ext>
            </a:extLst>
          </p:cNvPr>
          <p:cNvSpPr txBox="1">
            <a:spLocks noChangeArrowheads="1"/>
          </p:cNvSpPr>
          <p:nvPr/>
        </p:nvSpPr>
        <p:spPr bwMode="auto">
          <a:xfrm>
            <a:off x="405435" y="3313542"/>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as with the ability</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4" name="Rectangle 2">
            <a:extLst>
              <a:ext uri="{FF2B5EF4-FFF2-40B4-BE49-F238E27FC236}">
                <a16:creationId xmlns:a16="http://schemas.microsoft.com/office/drawing/2014/main" id="{710CFFBB-70BD-4576-B5B7-497BC6F83526}"/>
              </a:ext>
            </a:extLst>
          </p:cNvPr>
          <p:cNvSpPr txBox="1">
            <a:spLocks noChangeArrowheads="1"/>
          </p:cNvSpPr>
          <p:nvPr/>
        </p:nvSpPr>
        <p:spPr bwMode="auto">
          <a:xfrm>
            <a:off x="4126298" y="3313542"/>
            <a:ext cx="44559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which God supplies</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5" name="Rectangle 2">
            <a:extLst>
              <a:ext uri="{FF2B5EF4-FFF2-40B4-BE49-F238E27FC236}">
                <a16:creationId xmlns:a16="http://schemas.microsoft.com/office/drawing/2014/main" id="{21AD3655-609F-4BAC-8578-21D0EA98D9AD}"/>
              </a:ext>
            </a:extLst>
          </p:cNvPr>
          <p:cNvSpPr txBox="1">
            <a:spLocks noChangeArrowheads="1"/>
          </p:cNvSpPr>
          <p:nvPr/>
        </p:nvSpPr>
        <p:spPr bwMode="auto">
          <a:xfrm>
            <a:off x="464794" y="3892828"/>
            <a:ext cx="64378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that in all things God may be</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6" name="Rectangle 2">
            <a:extLst>
              <a:ext uri="{FF2B5EF4-FFF2-40B4-BE49-F238E27FC236}">
                <a16:creationId xmlns:a16="http://schemas.microsoft.com/office/drawing/2014/main" id="{E76978E3-9327-4BF4-A395-B107ADEFEA2D}"/>
              </a:ext>
            </a:extLst>
          </p:cNvPr>
          <p:cNvSpPr txBox="1">
            <a:spLocks noChangeArrowheads="1"/>
          </p:cNvSpPr>
          <p:nvPr/>
        </p:nvSpPr>
        <p:spPr bwMode="auto">
          <a:xfrm>
            <a:off x="6443083" y="3892830"/>
            <a:ext cx="21205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glorified</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7" name="Rectangle 2">
            <a:extLst>
              <a:ext uri="{FF2B5EF4-FFF2-40B4-BE49-F238E27FC236}">
                <a16:creationId xmlns:a16="http://schemas.microsoft.com/office/drawing/2014/main" id="{F6041E9D-0731-4D17-AC70-D0ECDE122B39}"/>
              </a:ext>
            </a:extLst>
          </p:cNvPr>
          <p:cNvSpPr txBox="1">
            <a:spLocks noChangeArrowheads="1"/>
          </p:cNvSpPr>
          <p:nvPr/>
        </p:nvSpPr>
        <p:spPr bwMode="auto">
          <a:xfrm>
            <a:off x="356586" y="4468383"/>
            <a:ext cx="49131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through Jesus Christ</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8" name="Rectangle 2">
            <a:extLst>
              <a:ext uri="{FF2B5EF4-FFF2-40B4-BE49-F238E27FC236}">
                <a16:creationId xmlns:a16="http://schemas.microsoft.com/office/drawing/2014/main" id="{EC1EA141-3B06-4028-9A9C-0FDE63DB8FAB}"/>
              </a:ext>
            </a:extLst>
          </p:cNvPr>
          <p:cNvSpPr txBox="1">
            <a:spLocks noChangeArrowheads="1"/>
          </p:cNvSpPr>
          <p:nvPr/>
        </p:nvSpPr>
        <p:spPr bwMode="auto">
          <a:xfrm>
            <a:off x="5312953" y="4473597"/>
            <a:ext cx="33191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whom belong</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9" name="Rectangle 2">
            <a:extLst>
              <a:ext uri="{FF2B5EF4-FFF2-40B4-BE49-F238E27FC236}">
                <a16:creationId xmlns:a16="http://schemas.microsoft.com/office/drawing/2014/main" id="{0E78C532-AFB3-4EA0-84EB-CACB8B72C677}"/>
              </a:ext>
            </a:extLst>
          </p:cNvPr>
          <p:cNvSpPr txBox="1">
            <a:spLocks noChangeArrowheads="1"/>
          </p:cNvSpPr>
          <p:nvPr/>
        </p:nvSpPr>
        <p:spPr bwMode="auto">
          <a:xfrm>
            <a:off x="846952" y="5053464"/>
            <a:ext cx="21946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glory</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0" name="Rectangle 2">
            <a:extLst>
              <a:ext uri="{FF2B5EF4-FFF2-40B4-BE49-F238E27FC236}">
                <a16:creationId xmlns:a16="http://schemas.microsoft.com/office/drawing/2014/main" id="{B088937A-017D-4844-81A4-8CA27AA89885}"/>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As each one has received a gift, minister it to one another, as good stewards of the manifold grace of God. </a:t>
            </a:r>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If anyone speaks, let him speak as the oracles of God</a:t>
            </a:r>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If anyone ministers, let him do it as with the ability which God supplies, that in all things God may be glorified through Jesus Christ, to whom belong the glory and the dominion forever    and ever. Amen. </a:t>
            </a:r>
            <a:r>
              <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Peter 4:10-11 </a:t>
            </a:r>
          </a:p>
        </p:txBody>
      </p:sp>
      <p:pic>
        <p:nvPicPr>
          <p:cNvPr id="51" name="SpotlightShape1_rendered">
            <a:extLst>
              <a:ext uri="{FF2B5EF4-FFF2-40B4-BE49-F238E27FC236}">
                <a16:creationId xmlns:a16="http://schemas.microsoft.com/office/drawing/2014/main" id="{A7138278-B886-49B5-BF40-36D42EE7B45A}"/>
              </a:ext>
            </a:extLst>
          </p:cNvPr>
          <p:cNvPicPr>
            <a:picLocks/>
          </p:cNvPicPr>
          <p:nvPr/>
        </p:nvPicPr>
        <p:blipFill>
          <a:blip r:embed="rId3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30431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800" decel="100000"/>
                                        <p:tgtEl>
                                          <p:spTgt spid="36"/>
                                        </p:tgtEl>
                                      </p:cBhvr>
                                    </p:animEffect>
                                    <p:anim calcmode="lin" valueType="num">
                                      <p:cBhvr>
                                        <p:cTn id="8" dur="800" decel="100000" fill="hold"/>
                                        <p:tgtEl>
                                          <p:spTgt spid="36"/>
                                        </p:tgtEl>
                                        <p:attrNameLst>
                                          <p:attrName>style.rotation</p:attrName>
                                        </p:attrNameLst>
                                      </p:cBhvr>
                                      <p:tavLst>
                                        <p:tav tm="0">
                                          <p:val>
                                            <p:fltVal val="-90"/>
                                          </p:val>
                                        </p:tav>
                                        <p:tav tm="100000">
                                          <p:val>
                                            <p:fltVal val="0"/>
                                          </p:val>
                                        </p:tav>
                                      </p:tavLst>
                                    </p:anim>
                                    <p:anim calcmode="lin" valueType="num">
                                      <p:cBhvr>
                                        <p:cTn id="9" dur="800" decel="100000" fill="hold"/>
                                        <p:tgtEl>
                                          <p:spTgt spid="36"/>
                                        </p:tgtEl>
                                        <p:attrNameLst>
                                          <p:attrName>ppt_x</p:attrName>
                                        </p:attrNameLst>
                                      </p:cBhvr>
                                      <p:tavLst>
                                        <p:tav tm="0">
                                          <p:val>
                                            <p:strVal val="#ppt_x+0.4"/>
                                          </p:val>
                                        </p:tav>
                                        <p:tav tm="100000">
                                          <p:val>
                                            <p:strVal val="#ppt_x-0.05"/>
                                          </p:val>
                                        </p:tav>
                                      </p:tavLst>
                                    </p:anim>
                                    <p:anim calcmode="lin" valueType="num">
                                      <p:cBhvr>
                                        <p:cTn id="10" dur="800" decel="100000" fill="hold"/>
                                        <p:tgtEl>
                                          <p:spTgt spid="3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4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250"/>
                                        <p:tgtEl>
                                          <p:spTgt spid="39"/>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250"/>
                                        <p:tgtEl>
                                          <p:spTgt spid="40"/>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250"/>
                                        <p:tgtEl>
                                          <p:spTgt spid="41"/>
                                        </p:tgtEl>
                                      </p:cBhvr>
                                    </p:animEffect>
                                  </p:childTnLst>
                                </p:cTn>
                              </p:par>
                              <p:par>
                                <p:cTn id="35" presetID="10" presetClass="entr" presetSubtype="0" fill="hold" grpId="0" nodeType="withEffect">
                                  <p:stCondLst>
                                    <p:cond delay="40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250"/>
                                        <p:tgtEl>
                                          <p:spTgt spid="42"/>
                                        </p:tgtEl>
                                      </p:cBhvr>
                                    </p:animEffect>
                                  </p:childTnLst>
                                </p:cTn>
                              </p:par>
                              <p:par>
                                <p:cTn id="38" presetID="10" presetClass="entr" presetSubtype="0" fill="hold" grpId="0" nodeType="withEffect">
                                  <p:stCondLst>
                                    <p:cond delay="4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250"/>
                                        <p:tgtEl>
                                          <p:spTgt spid="43"/>
                                        </p:tgtEl>
                                      </p:cBhvr>
                                    </p:animEffect>
                                  </p:childTnLst>
                                </p:cTn>
                              </p:par>
                              <p:par>
                                <p:cTn id="41" presetID="10" presetClass="entr" presetSubtype="0" fill="hold" grpId="0" nodeType="withEffect">
                                  <p:stCondLst>
                                    <p:cond delay="40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250"/>
                                        <p:tgtEl>
                                          <p:spTgt spid="44"/>
                                        </p:tgtEl>
                                      </p:cBhvr>
                                    </p:animEffect>
                                  </p:childTnLst>
                                </p:cTn>
                              </p:par>
                              <p:par>
                                <p:cTn id="44" presetID="10" presetClass="entr" presetSubtype="0" fill="hold" grpId="0" nodeType="withEffect">
                                  <p:stCondLst>
                                    <p:cond delay="40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250"/>
                                        <p:tgtEl>
                                          <p:spTgt spid="45"/>
                                        </p:tgtEl>
                                      </p:cBhvr>
                                    </p:animEffect>
                                  </p:childTnLst>
                                </p:cTn>
                              </p:par>
                              <p:par>
                                <p:cTn id="47" presetID="10" presetClass="entr" presetSubtype="0" fill="hold" grpId="0" nodeType="withEffect">
                                  <p:stCondLst>
                                    <p:cond delay="40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250"/>
                                        <p:tgtEl>
                                          <p:spTgt spid="46"/>
                                        </p:tgtEl>
                                      </p:cBhvr>
                                    </p:animEffect>
                                  </p:childTnLst>
                                </p:cTn>
                              </p:par>
                              <p:par>
                                <p:cTn id="50" presetID="10" presetClass="entr" presetSubtype="0" fill="hold" grpId="0" nodeType="withEffect">
                                  <p:stCondLst>
                                    <p:cond delay="40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250"/>
                                        <p:tgtEl>
                                          <p:spTgt spid="47"/>
                                        </p:tgtEl>
                                      </p:cBhvr>
                                    </p:animEffect>
                                  </p:childTnLst>
                                </p:cTn>
                              </p:par>
                              <p:par>
                                <p:cTn id="53" presetID="10" presetClass="entr" presetSubtype="0" fill="hold" grpId="0" nodeType="withEffect">
                                  <p:stCondLst>
                                    <p:cond delay="40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250"/>
                                        <p:tgtEl>
                                          <p:spTgt spid="48"/>
                                        </p:tgtEl>
                                      </p:cBhvr>
                                    </p:animEffect>
                                  </p:childTnLst>
                                </p:cTn>
                              </p:par>
                              <p:par>
                                <p:cTn id="56" presetID="10" presetClass="entr" presetSubtype="0" fill="hold" grpId="0" nodeType="withEffect">
                                  <p:stCondLst>
                                    <p:cond delay="40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250"/>
                                        <p:tgtEl>
                                          <p:spTgt spid="49"/>
                                        </p:tgtEl>
                                      </p:cBhvr>
                                    </p:animEffect>
                                  </p:childTnLst>
                                </p:cTn>
                              </p:par>
                              <p:par>
                                <p:cTn id="59" presetID="42" presetClass="path" presetSubtype="0" accel="50000" decel="50000" fill="hold" grpId="2" nodeType="withEffect">
                                  <p:stCondLst>
                                    <p:cond delay="400"/>
                                  </p:stCondLst>
                                  <p:childTnLst>
                                    <p:animMotion origin="layout" path="M 4.16667E-6 3.7037E-7 L 0.07309 0.01968 " pathEditMode="relative" rAng="0" ptsTypes="AA">
                                      <p:cBhvr>
                                        <p:cTn id="60" dur="2000" fill="hold"/>
                                        <p:tgtEl>
                                          <p:spTgt spid="38"/>
                                        </p:tgtEl>
                                        <p:attrNameLst>
                                          <p:attrName>ppt_x</p:attrName>
                                          <p:attrName>ppt_y</p:attrName>
                                        </p:attrNameLst>
                                      </p:cBhvr>
                                      <p:rCtr x="3646" y="972"/>
                                    </p:animMotion>
                                  </p:childTnLst>
                                </p:cTn>
                              </p:par>
                              <p:par>
                                <p:cTn id="61" presetID="42" presetClass="path" presetSubtype="0" accel="50000" decel="50000" fill="hold" grpId="2" nodeType="withEffect">
                                  <p:stCondLst>
                                    <p:cond delay="400"/>
                                  </p:stCondLst>
                                  <p:childTnLst>
                                    <p:animMotion origin="layout" path="M 4.72222E-6 -1.85185E-6 L -0.68473 0.01898 " pathEditMode="relative" rAng="0" ptsTypes="AA">
                                      <p:cBhvr>
                                        <p:cTn id="62" dur="2000" fill="hold"/>
                                        <p:tgtEl>
                                          <p:spTgt spid="39"/>
                                        </p:tgtEl>
                                        <p:attrNameLst>
                                          <p:attrName>ppt_x</p:attrName>
                                          <p:attrName>ppt_y</p:attrName>
                                        </p:attrNameLst>
                                      </p:cBhvr>
                                      <p:rCtr x="-34236" y="949"/>
                                    </p:animMotion>
                                  </p:childTnLst>
                                </p:cTn>
                              </p:par>
                              <p:par>
                                <p:cTn id="63" presetID="42" presetClass="path" presetSubtype="0" accel="50000" decel="50000" fill="hold" grpId="2" nodeType="withEffect">
                                  <p:stCondLst>
                                    <p:cond delay="400"/>
                                  </p:stCondLst>
                                  <p:childTnLst>
                                    <p:animMotion origin="layout" path="M 2.22222E-6 -4.07407E-6 L 0.14635 -0.06551 " pathEditMode="relative" rAng="0" ptsTypes="AA">
                                      <p:cBhvr>
                                        <p:cTn id="64" dur="2000" fill="hold"/>
                                        <p:tgtEl>
                                          <p:spTgt spid="40"/>
                                        </p:tgtEl>
                                        <p:attrNameLst>
                                          <p:attrName>ppt_x</p:attrName>
                                          <p:attrName>ppt_y</p:attrName>
                                        </p:attrNameLst>
                                      </p:cBhvr>
                                      <p:rCtr x="7309" y="-3287"/>
                                    </p:animMotion>
                                  </p:childTnLst>
                                </p:cTn>
                              </p:par>
                              <p:par>
                                <p:cTn id="65" presetID="42" presetClass="path" presetSubtype="0" accel="50000" decel="50000" fill="hold" grpId="2" nodeType="withEffect">
                                  <p:stCondLst>
                                    <p:cond delay="400"/>
                                  </p:stCondLst>
                                  <p:childTnLst>
                                    <p:animMotion origin="layout" path="M 4.72222E-6 2.59259E-6 L -0.16893 0.18842 " pathEditMode="relative" rAng="0" ptsTypes="AA">
                                      <p:cBhvr>
                                        <p:cTn id="66" dur="2000" fill="hold"/>
                                        <p:tgtEl>
                                          <p:spTgt spid="41"/>
                                        </p:tgtEl>
                                        <p:attrNameLst>
                                          <p:attrName>ppt_x</p:attrName>
                                          <p:attrName>ppt_y</p:attrName>
                                        </p:attrNameLst>
                                      </p:cBhvr>
                                      <p:rCtr x="-8455" y="9421"/>
                                    </p:animMotion>
                                  </p:childTnLst>
                                </p:cTn>
                              </p:par>
                              <p:par>
                                <p:cTn id="67" presetID="42" presetClass="path" presetSubtype="0" accel="50000" decel="50000" fill="hold" grpId="2" nodeType="withEffect">
                                  <p:stCondLst>
                                    <p:cond delay="400"/>
                                  </p:stCondLst>
                                  <p:childTnLst>
                                    <p:animMotion origin="layout" path="M -2.5E-6 4.44444E-6 L -0.56389 0.01921 " pathEditMode="relative" rAng="0" ptsTypes="AA">
                                      <p:cBhvr>
                                        <p:cTn id="68" dur="2000" fill="hold"/>
                                        <p:tgtEl>
                                          <p:spTgt spid="42"/>
                                        </p:tgtEl>
                                        <p:attrNameLst>
                                          <p:attrName>ppt_x</p:attrName>
                                          <p:attrName>ppt_y</p:attrName>
                                        </p:attrNameLst>
                                      </p:cBhvr>
                                      <p:rCtr x="-28194" y="949"/>
                                    </p:animMotion>
                                  </p:childTnLst>
                                </p:cTn>
                              </p:par>
                              <p:par>
                                <p:cTn id="69" presetID="42" presetClass="path" presetSubtype="0" accel="50000" decel="50000" fill="hold" grpId="2" nodeType="withEffect">
                                  <p:stCondLst>
                                    <p:cond delay="400"/>
                                  </p:stCondLst>
                                  <p:childTnLst>
                                    <p:animMotion origin="layout" path="M 3.61111E-6 -4.81481E-6 L 0.28298 -0.06527 " pathEditMode="relative" rAng="0" ptsTypes="AA">
                                      <p:cBhvr>
                                        <p:cTn id="70" dur="2000" fill="hold"/>
                                        <p:tgtEl>
                                          <p:spTgt spid="43"/>
                                        </p:tgtEl>
                                        <p:attrNameLst>
                                          <p:attrName>ppt_x</p:attrName>
                                          <p:attrName>ppt_y</p:attrName>
                                        </p:attrNameLst>
                                      </p:cBhvr>
                                      <p:rCtr x="14149" y="-3264"/>
                                    </p:animMotion>
                                  </p:childTnLst>
                                </p:cTn>
                              </p:par>
                              <p:par>
                                <p:cTn id="71" presetID="42" presetClass="path" presetSubtype="0" accel="50000" decel="50000" fill="hold" grpId="2" nodeType="withEffect">
                                  <p:stCondLst>
                                    <p:cond delay="400"/>
                                  </p:stCondLst>
                                  <p:childTnLst>
                                    <p:animMotion origin="layout" path="M -1.66667E-6 -4.81481E-6 L -0.18698 0.01968 " pathEditMode="relative" rAng="0" ptsTypes="AA">
                                      <p:cBhvr>
                                        <p:cTn id="72" dur="2000" fill="hold"/>
                                        <p:tgtEl>
                                          <p:spTgt spid="44"/>
                                        </p:tgtEl>
                                        <p:attrNameLst>
                                          <p:attrName>ppt_x</p:attrName>
                                          <p:attrName>ppt_y</p:attrName>
                                        </p:attrNameLst>
                                      </p:cBhvr>
                                      <p:rCtr x="-9358" y="972"/>
                                    </p:animMotion>
                                  </p:childTnLst>
                                </p:cTn>
                              </p:par>
                              <p:par>
                                <p:cTn id="73" presetID="42" presetClass="path" presetSubtype="0" accel="50000" decel="50000" fill="hold" grpId="2" nodeType="withEffect">
                                  <p:stCondLst>
                                    <p:cond delay="400"/>
                                  </p:stCondLst>
                                  <p:childTnLst>
                                    <p:animMotion origin="layout" path="M 2.22222E-6 4.44444E-6 L 0.09878 0.08148 " pathEditMode="relative" rAng="0" ptsTypes="AA">
                                      <p:cBhvr>
                                        <p:cTn id="74" dur="2000" fill="hold"/>
                                        <p:tgtEl>
                                          <p:spTgt spid="45"/>
                                        </p:tgtEl>
                                        <p:attrNameLst>
                                          <p:attrName>ppt_x</p:attrName>
                                          <p:attrName>ppt_y</p:attrName>
                                        </p:attrNameLst>
                                      </p:cBhvr>
                                      <p:rCtr x="4931" y="4074"/>
                                    </p:animMotion>
                                  </p:childTnLst>
                                </p:cTn>
                              </p:par>
                              <p:par>
                                <p:cTn id="75" presetID="42" presetClass="path" presetSubtype="0" accel="50000" decel="50000" fill="hold" grpId="2" nodeType="withEffect">
                                  <p:stCondLst>
                                    <p:cond delay="400"/>
                                  </p:stCondLst>
                                  <p:childTnLst>
                                    <p:animMotion origin="layout" path="M 3.88889E-6 4.44444E-6 L -0.54497 0.1662 " pathEditMode="relative" rAng="0" ptsTypes="AA">
                                      <p:cBhvr>
                                        <p:cTn id="76" dur="2000" fill="hold"/>
                                        <p:tgtEl>
                                          <p:spTgt spid="46"/>
                                        </p:tgtEl>
                                        <p:attrNameLst>
                                          <p:attrName>ppt_x</p:attrName>
                                          <p:attrName>ppt_y</p:attrName>
                                        </p:attrNameLst>
                                      </p:cBhvr>
                                      <p:rCtr x="-27257" y="8310"/>
                                    </p:animMotion>
                                  </p:childTnLst>
                                </p:cTn>
                              </p:par>
                              <p:par>
                                <p:cTn id="77" presetID="42" presetClass="path" presetSubtype="0" accel="50000" decel="50000" fill="hold" grpId="2" nodeType="withEffect">
                                  <p:stCondLst>
                                    <p:cond delay="400"/>
                                  </p:stCondLst>
                                  <p:childTnLst>
                                    <p:animMotion origin="layout" path="M 1.11111E-6 -3.33333E-6 L 0.29167 0.08218 " pathEditMode="relative" rAng="0" ptsTypes="AA">
                                      <p:cBhvr>
                                        <p:cTn id="78" dur="2000" fill="hold"/>
                                        <p:tgtEl>
                                          <p:spTgt spid="47"/>
                                        </p:tgtEl>
                                        <p:attrNameLst>
                                          <p:attrName>ppt_x</p:attrName>
                                          <p:attrName>ppt_y</p:attrName>
                                        </p:attrNameLst>
                                      </p:cBhvr>
                                      <p:rCtr x="14583" y="4097"/>
                                    </p:animMotion>
                                  </p:childTnLst>
                                </p:cTn>
                              </p:par>
                              <p:par>
                                <p:cTn id="79" presetID="42" presetClass="path" presetSubtype="0" accel="50000" decel="50000" fill="hold" grpId="2" nodeType="withEffect">
                                  <p:stCondLst>
                                    <p:cond delay="400"/>
                                  </p:stCondLst>
                                  <p:childTnLst>
                                    <p:animMotion origin="layout" path="M 0 2.22222E-6 L -0.36441 0.16574 " pathEditMode="relative" rAng="0" ptsTypes="AA">
                                      <p:cBhvr>
                                        <p:cTn id="80" dur="2000" fill="hold"/>
                                        <p:tgtEl>
                                          <p:spTgt spid="48"/>
                                        </p:tgtEl>
                                        <p:attrNameLst>
                                          <p:attrName>ppt_x</p:attrName>
                                          <p:attrName>ppt_y</p:attrName>
                                        </p:attrNameLst>
                                      </p:cBhvr>
                                      <p:rCtr x="-18229" y="8287"/>
                                    </p:animMotion>
                                  </p:childTnLst>
                                </p:cTn>
                              </p:par>
                              <p:par>
                                <p:cTn id="81" presetID="42" presetClass="path" presetSubtype="0" accel="50000" decel="50000" fill="hold" grpId="2" nodeType="withEffect">
                                  <p:stCondLst>
                                    <p:cond delay="400"/>
                                  </p:stCondLst>
                                  <p:childTnLst>
                                    <p:animMotion origin="layout" path="M -3.61111E-6 1.48148E-6 L 0.44514 0.08125 " pathEditMode="relative" rAng="0" ptsTypes="AA">
                                      <p:cBhvr>
                                        <p:cTn id="82" dur="2000" fill="hold"/>
                                        <p:tgtEl>
                                          <p:spTgt spid="49"/>
                                        </p:tgtEl>
                                        <p:attrNameLst>
                                          <p:attrName>ppt_x</p:attrName>
                                          <p:attrName>ppt_y</p:attrName>
                                        </p:attrNameLst>
                                      </p:cBhvr>
                                      <p:rCtr x="22257" y="4051"/>
                                    </p:animMotion>
                                  </p:childTnLst>
                                </p:cTn>
                              </p:par>
                              <p:par>
                                <p:cTn id="83" presetID="10" presetClass="exit" presetSubtype="0" fill="hold" grpId="1" nodeType="withEffect">
                                  <p:stCondLst>
                                    <p:cond delay="400"/>
                                  </p:stCondLst>
                                  <p:childTnLst>
                                    <p:animEffect transition="out" filter="fade">
                                      <p:cBhvr>
                                        <p:cTn id="84" dur="1250"/>
                                        <p:tgtEl>
                                          <p:spTgt spid="36"/>
                                        </p:tgtEl>
                                      </p:cBhvr>
                                    </p:animEffect>
                                    <p:set>
                                      <p:cBhvr>
                                        <p:cTn id="85" dur="1" fill="hold">
                                          <p:stCondLst>
                                            <p:cond delay="1249"/>
                                          </p:stCondLst>
                                        </p:cTn>
                                        <p:tgtEl>
                                          <p:spTgt spid="36"/>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750"/>
                                        <p:tgtEl>
                                          <p:spTgt spid="50"/>
                                        </p:tgtEl>
                                      </p:cBhvr>
                                    </p:animEffect>
                                    <p:set>
                                      <p:cBhvr>
                                        <p:cTn id="88" dur="1" fill="hold">
                                          <p:stCondLst>
                                            <p:cond delay="749"/>
                                          </p:stCondLst>
                                        </p:cTn>
                                        <p:tgtEl>
                                          <p:spTgt spid="5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par>
                          <p:cTn id="92" fill="hold">
                            <p:stCondLst>
                              <p:cond delay="2400"/>
                            </p:stCondLst>
                            <p:childTnLst>
                              <p:par>
                                <p:cTn id="93" presetID="10"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250"/>
                                        <p:tgtEl>
                                          <p:spTgt spid="37"/>
                                        </p:tgtEl>
                                      </p:cBhvr>
                                    </p:animEffect>
                                  </p:childTnLst>
                                </p:cTn>
                              </p:par>
                              <p:par>
                                <p:cTn id="96" presetID="10" presetClass="exit" presetSubtype="0" fill="hold" grpId="1" nodeType="withEffect">
                                  <p:stCondLst>
                                    <p:cond delay="0"/>
                                  </p:stCondLst>
                                  <p:childTnLst>
                                    <p:animEffect transition="out" filter="fade">
                                      <p:cBhvr>
                                        <p:cTn id="97" dur="500"/>
                                        <p:tgtEl>
                                          <p:spTgt spid="38"/>
                                        </p:tgtEl>
                                      </p:cBhvr>
                                    </p:animEffect>
                                    <p:set>
                                      <p:cBhvr>
                                        <p:cTn id="98" dur="1" fill="hold">
                                          <p:stCondLst>
                                            <p:cond delay="499"/>
                                          </p:stCondLst>
                                        </p:cTn>
                                        <p:tgtEl>
                                          <p:spTgt spid="38"/>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43"/>
                                        </p:tgtEl>
                                      </p:cBhvr>
                                    </p:animEffect>
                                    <p:set>
                                      <p:cBhvr>
                                        <p:cTn id="113" dur="1" fill="hold">
                                          <p:stCondLst>
                                            <p:cond delay="499"/>
                                          </p:stCondLst>
                                        </p:cTn>
                                        <p:tgtEl>
                                          <p:spTgt spid="43"/>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46"/>
                                        </p:tgtEl>
                                      </p:cBhvr>
                                    </p:animEffect>
                                    <p:set>
                                      <p:cBhvr>
                                        <p:cTn id="122" dur="1" fill="hold">
                                          <p:stCondLst>
                                            <p:cond delay="499"/>
                                          </p:stCondLst>
                                        </p:cTn>
                                        <p:tgtEl>
                                          <p:spTgt spid="46"/>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47"/>
                                        </p:tgtEl>
                                      </p:cBhvr>
                                    </p:animEffect>
                                    <p:set>
                                      <p:cBhvr>
                                        <p:cTn id="125" dur="1" fill="hold">
                                          <p:stCondLst>
                                            <p:cond delay="499"/>
                                          </p:stCondLst>
                                        </p:cTn>
                                        <p:tgtEl>
                                          <p:spTgt spid="47"/>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48"/>
                                        </p:tgtEl>
                                      </p:cBhvr>
                                    </p:animEffect>
                                    <p:set>
                                      <p:cBhvr>
                                        <p:cTn id="128" dur="1" fill="hold">
                                          <p:stCondLst>
                                            <p:cond delay="499"/>
                                          </p:stCondLst>
                                        </p:cTn>
                                        <p:tgtEl>
                                          <p:spTgt spid="48"/>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49"/>
                                        </p:tgtEl>
                                      </p:cBhvr>
                                    </p:animEffect>
                                    <p:set>
                                      <p:cBhvr>
                                        <p:cTn id="131"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8" grpId="0"/>
      <p:bldP spid="48" grpId="1"/>
      <p:bldP spid="48" grpId="2"/>
      <p:bldP spid="49" grpId="0"/>
      <p:bldP spid="49" grpId="1"/>
      <p:bldP spid="49" grpId="2"/>
      <p:bldP spid="50" grpId="0"/>
      <p:bldP spid="50"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87957C-220B-45A8-A7AE-C6338FB41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815738" cy="1376624"/>
          </a:xfrm>
          <a:prstGeom prst="rect">
            <a:avLst/>
          </a:prstGeom>
        </p:spPr>
      </p:pic>
      <p:pic>
        <p:nvPicPr>
          <p:cNvPr id="3" name="Picture 2">
            <a:extLst>
              <a:ext uri="{FF2B5EF4-FFF2-40B4-BE49-F238E27FC236}">
                <a16:creationId xmlns:a16="http://schemas.microsoft.com/office/drawing/2014/main" id="{FB65F390-6676-4AD2-8994-D570CD7383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90" r="6294"/>
          <a:stretch/>
        </p:blipFill>
        <p:spPr>
          <a:xfrm>
            <a:off x="1809373" y="0"/>
            <a:ext cx="1808034" cy="1376624"/>
          </a:xfrm>
          <a:prstGeom prst="rect">
            <a:avLst/>
          </a:prstGeom>
        </p:spPr>
      </p:pic>
      <p:pic>
        <p:nvPicPr>
          <p:cNvPr id="4" name="Picture 2">
            <a:extLst>
              <a:ext uri="{FF2B5EF4-FFF2-40B4-BE49-F238E27FC236}">
                <a16:creationId xmlns:a16="http://schemas.microsoft.com/office/drawing/2014/main" id="{C4C4A72D-40F8-4DA2-867E-EC053C816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358" y="-1"/>
            <a:ext cx="1848897" cy="1384664"/>
          </a:xfrm>
          <a:prstGeom prst="rect">
            <a:avLst/>
          </a:prstGeom>
        </p:spPr>
      </p:pic>
      <p:pic>
        <p:nvPicPr>
          <p:cNvPr id="5" name="Picture 2">
            <a:extLst>
              <a:ext uri="{FF2B5EF4-FFF2-40B4-BE49-F238E27FC236}">
                <a16:creationId xmlns:a16="http://schemas.microsoft.com/office/drawing/2014/main" id="{4536A0E0-88E5-4B79-892E-631365092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3673" y="0"/>
            <a:ext cx="1847491" cy="1386673"/>
          </a:xfrm>
          <a:prstGeom prst="rect">
            <a:avLst/>
          </a:prstGeom>
        </p:spPr>
      </p:pic>
      <p:pic>
        <p:nvPicPr>
          <p:cNvPr id="6" name="Picture 2">
            <a:extLst>
              <a:ext uri="{FF2B5EF4-FFF2-40B4-BE49-F238E27FC236}">
                <a16:creationId xmlns:a16="http://schemas.microsoft.com/office/drawing/2014/main" id="{72B3CFAC-5762-4C13-9335-27BFB42D54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099" y="0"/>
            <a:ext cx="1848899" cy="1386673"/>
          </a:xfrm>
          <a:prstGeom prst="rect">
            <a:avLst/>
          </a:prstGeom>
        </p:spPr>
      </p:pic>
      <p:pic>
        <p:nvPicPr>
          <p:cNvPr id="7" name="Picture 2">
            <a:extLst>
              <a:ext uri="{FF2B5EF4-FFF2-40B4-BE49-F238E27FC236}">
                <a16:creationId xmlns:a16="http://schemas.microsoft.com/office/drawing/2014/main" id="{6E90DDB4-9F38-4EF5-B8BF-D93E9BDBF0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376623"/>
            <a:ext cx="1526009" cy="1144507"/>
          </a:xfrm>
          <a:prstGeom prst="rect">
            <a:avLst/>
          </a:prstGeom>
        </p:spPr>
      </p:pic>
      <p:pic>
        <p:nvPicPr>
          <p:cNvPr id="8" name="Picture 2">
            <a:extLst>
              <a:ext uri="{FF2B5EF4-FFF2-40B4-BE49-F238E27FC236}">
                <a16:creationId xmlns:a16="http://schemas.microsoft.com/office/drawing/2014/main" id="{B6BE7DAA-EB38-4EAE-8C02-FFA77ABB4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902" y="1368188"/>
            <a:ext cx="1559558" cy="1152942"/>
          </a:xfrm>
          <a:prstGeom prst="rect">
            <a:avLst/>
          </a:prstGeom>
        </p:spPr>
      </p:pic>
      <p:pic>
        <p:nvPicPr>
          <p:cNvPr id="9" name="Picture 16">
            <a:extLst>
              <a:ext uri="{FF2B5EF4-FFF2-40B4-BE49-F238E27FC236}">
                <a16:creationId xmlns:a16="http://schemas.microsoft.com/office/drawing/2014/main" id="{477F3BF0-ED60-40AB-A905-90708CBE5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4462" y="1367581"/>
            <a:ext cx="1538067" cy="1153550"/>
          </a:xfrm>
          <a:prstGeom prst="rect">
            <a:avLst/>
          </a:prstGeom>
        </p:spPr>
      </p:pic>
      <p:pic>
        <p:nvPicPr>
          <p:cNvPr id="10" name="Picture 4">
            <a:extLst>
              <a:ext uri="{FF2B5EF4-FFF2-40B4-BE49-F238E27FC236}">
                <a16:creationId xmlns:a16="http://schemas.microsoft.com/office/drawing/2014/main" id="{0CAC83A4-1EB3-4863-BC5E-E52A2FE6C9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1190" y="1388283"/>
            <a:ext cx="1490050" cy="1132847"/>
          </a:xfrm>
          <a:prstGeom prst="rect">
            <a:avLst/>
          </a:prstGeom>
        </p:spPr>
      </p:pic>
      <p:pic>
        <p:nvPicPr>
          <p:cNvPr id="11" name="Picture 2">
            <a:extLst>
              <a:ext uri="{FF2B5EF4-FFF2-40B4-BE49-F238E27FC236}">
                <a16:creationId xmlns:a16="http://schemas.microsoft.com/office/drawing/2014/main" id="{0002BAEF-D2CF-4E03-9FBB-FB81D7D146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00355" y="1388683"/>
            <a:ext cx="1509930" cy="1132447"/>
          </a:xfrm>
          <a:prstGeom prst="rect">
            <a:avLst/>
          </a:prstGeom>
        </p:spPr>
      </p:pic>
      <p:pic>
        <p:nvPicPr>
          <p:cNvPr id="12" name="Picture 2">
            <a:extLst>
              <a:ext uri="{FF2B5EF4-FFF2-40B4-BE49-F238E27FC236}">
                <a16:creationId xmlns:a16="http://schemas.microsoft.com/office/drawing/2014/main" id="{0007941E-1304-48B4-A005-1BC90C13F4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514600"/>
            <a:ext cx="1554481" cy="1158826"/>
          </a:xfrm>
          <a:prstGeom prst="rect">
            <a:avLst/>
          </a:prstGeom>
        </p:spPr>
      </p:pic>
      <p:pic>
        <p:nvPicPr>
          <p:cNvPr id="13" name="Picture 13">
            <a:extLst>
              <a:ext uri="{FF2B5EF4-FFF2-40B4-BE49-F238E27FC236}">
                <a16:creationId xmlns:a16="http://schemas.microsoft.com/office/drawing/2014/main" id="{1345FB00-807A-4F6C-A250-8A2D86B020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51799" y="2520127"/>
            <a:ext cx="1516629" cy="1150535"/>
          </a:xfrm>
          <a:prstGeom prst="rect">
            <a:avLst/>
          </a:prstGeom>
        </p:spPr>
      </p:pic>
      <p:pic>
        <p:nvPicPr>
          <p:cNvPr id="14" name="Picture 2">
            <a:extLst>
              <a:ext uri="{FF2B5EF4-FFF2-40B4-BE49-F238E27FC236}">
                <a16:creationId xmlns:a16="http://schemas.microsoft.com/office/drawing/2014/main" id="{92D5BD3D-081F-4CF8-9932-7D009C6442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5839096"/>
            <a:ext cx="1528354" cy="1018903"/>
          </a:xfrm>
          <a:prstGeom prst="rect">
            <a:avLst/>
          </a:prstGeom>
        </p:spPr>
      </p:pic>
      <p:pic>
        <p:nvPicPr>
          <p:cNvPr id="15" name="Picture 4">
            <a:extLst>
              <a:ext uri="{FF2B5EF4-FFF2-40B4-BE49-F238E27FC236}">
                <a16:creationId xmlns:a16="http://schemas.microsoft.com/office/drawing/2014/main" id="{D42AD303-D705-4A30-B617-1B5A8C8E72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61167" y="4813662"/>
            <a:ext cx="1529068" cy="1038497"/>
          </a:xfrm>
          <a:prstGeom prst="rect">
            <a:avLst/>
          </a:prstGeom>
        </p:spPr>
      </p:pic>
      <p:pic>
        <p:nvPicPr>
          <p:cNvPr id="16" name="Picture 4">
            <a:extLst>
              <a:ext uri="{FF2B5EF4-FFF2-40B4-BE49-F238E27FC236}">
                <a16:creationId xmlns:a16="http://schemas.microsoft.com/office/drawing/2014/main" id="{63F221AD-F37B-49F8-AA7A-14382AF1DB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19749" y="2521424"/>
            <a:ext cx="1481124" cy="1175365"/>
          </a:xfrm>
          <a:prstGeom prst="rect">
            <a:avLst/>
          </a:prstGeom>
        </p:spPr>
      </p:pic>
      <p:pic>
        <p:nvPicPr>
          <p:cNvPr id="17" name="Picture 2">
            <a:extLst>
              <a:ext uri="{FF2B5EF4-FFF2-40B4-BE49-F238E27FC236}">
                <a16:creationId xmlns:a16="http://schemas.microsoft.com/office/drawing/2014/main" id="{B78BAE15-97C4-4B5C-92B8-236F546E871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89520" y="4821072"/>
            <a:ext cx="1554481" cy="1044151"/>
          </a:xfrm>
          <a:prstGeom prst="rect">
            <a:avLst/>
          </a:prstGeom>
        </p:spPr>
      </p:pic>
      <p:pic>
        <p:nvPicPr>
          <p:cNvPr id="18" name="Picture 2">
            <a:extLst>
              <a:ext uri="{FF2B5EF4-FFF2-40B4-BE49-F238E27FC236}">
                <a16:creationId xmlns:a16="http://schemas.microsoft.com/office/drawing/2014/main" id="{319D800D-1B24-4A26-8420-FE918F0B043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22021" y="3676189"/>
            <a:ext cx="1528355" cy="1138059"/>
          </a:xfrm>
          <a:prstGeom prst="rect">
            <a:avLst/>
          </a:prstGeom>
        </p:spPr>
      </p:pic>
      <p:pic>
        <p:nvPicPr>
          <p:cNvPr id="19" name="Picture 2">
            <a:extLst>
              <a:ext uri="{FF2B5EF4-FFF2-40B4-BE49-F238E27FC236}">
                <a16:creationId xmlns:a16="http://schemas.microsoft.com/office/drawing/2014/main" id="{4336752C-4DCA-4404-9BF1-9921B054807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3671248"/>
            <a:ext cx="1550126" cy="1148945"/>
          </a:xfrm>
          <a:prstGeom prst="rect">
            <a:avLst/>
          </a:prstGeom>
        </p:spPr>
      </p:pic>
      <p:pic>
        <p:nvPicPr>
          <p:cNvPr id="20" name="Picture 2">
            <a:extLst>
              <a:ext uri="{FF2B5EF4-FFF2-40B4-BE49-F238E27FC236}">
                <a16:creationId xmlns:a16="http://schemas.microsoft.com/office/drawing/2014/main" id="{5B0CDBC8-B761-460D-B0B0-36C8F379A99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37316" y="3678073"/>
            <a:ext cx="1470074" cy="1146412"/>
          </a:xfrm>
          <a:prstGeom prst="rect">
            <a:avLst/>
          </a:prstGeom>
        </p:spPr>
      </p:pic>
      <p:pic>
        <p:nvPicPr>
          <p:cNvPr id="21" name="Picture 2">
            <a:extLst>
              <a:ext uri="{FF2B5EF4-FFF2-40B4-BE49-F238E27FC236}">
                <a16:creationId xmlns:a16="http://schemas.microsoft.com/office/drawing/2014/main" id="{06FCEB11-8AD2-44F8-A44D-E531841018A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42197" y="3667836"/>
            <a:ext cx="1579825" cy="1146412"/>
          </a:xfrm>
          <a:prstGeom prst="rect">
            <a:avLst/>
          </a:prstGeom>
        </p:spPr>
      </p:pic>
      <p:pic>
        <p:nvPicPr>
          <p:cNvPr id="22" name="Picture 2">
            <a:extLst>
              <a:ext uri="{FF2B5EF4-FFF2-40B4-BE49-F238E27FC236}">
                <a16:creationId xmlns:a16="http://schemas.microsoft.com/office/drawing/2014/main" id="{B84B5D01-B18A-4CE4-8EF7-BBB9433B08D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000205" y="2521423"/>
            <a:ext cx="1590991" cy="1175365"/>
          </a:xfrm>
          <a:prstGeom prst="rect">
            <a:avLst/>
          </a:prstGeom>
        </p:spPr>
      </p:pic>
      <p:pic>
        <p:nvPicPr>
          <p:cNvPr id="23" name="Picture 2">
            <a:extLst>
              <a:ext uri="{FF2B5EF4-FFF2-40B4-BE49-F238E27FC236}">
                <a16:creationId xmlns:a16="http://schemas.microsoft.com/office/drawing/2014/main" id="{397806B4-1DB3-4243-8553-DFD068D0C48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89521" y="2514600"/>
            <a:ext cx="1554480" cy="1177119"/>
          </a:xfrm>
          <a:prstGeom prst="rect">
            <a:avLst/>
          </a:prstGeom>
        </p:spPr>
      </p:pic>
      <p:pic>
        <p:nvPicPr>
          <p:cNvPr id="24" name="Picture 2">
            <a:extLst>
              <a:ext uri="{FF2B5EF4-FFF2-40B4-BE49-F238E27FC236}">
                <a16:creationId xmlns:a16="http://schemas.microsoft.com/office/drawing/2014/main" id="{5F8AF308-5346-44E8-AF67-3AE7222DEBB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02229" y="5848140"/>
            <a:ext cx="1528354" cy="1009860"/>
          </a:xfrm>
          <a:prstGeom prst="rect">
            <a:avLst/>
          </a:prstGeom>
        </p:spPr>
      </p:pic>
      <p:pic>
        <p:nvPicPr>
          <p:cNvPr id="25" name="Picture 2">
            <a:extLst>
              <a:ext uri="{FF2B5EF4-FFF2-40B4-BE49-F238E27FC236}">
                <a16:creationId xmlns:a16="http://schemas.microsoft.com/office/drawing/2014/main" id="{DD261197-85B1-485E-BE05-3AC0BC3F6A6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61163" y="5842363"/>
            <a:ext cx="1528357" cy="1015637"/>
          </a:xfrm>
          <a:prstGeom prst="rect">
            <a:avLst/>
          </a:prstGeom>
        </p:spPr>
      </p:pic>
      <p:pic>
        <p:nvPicPr>
          <p:cNvPr id="26" name="Picture 2">
            <a:extLst>
              <a:ext uri="{FF2B5EF4-FFF2-40B4-BE49-F238E27FC236}">
                <a16:creationId xmlns:a16="http://schemas.microsoft.com/office/drawing/2014/main" id="{4AFEB07F-5BC9-4DFE-AE21-87CF3F17C9C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589520" y="5852160"/>
            <a:ext cx="1554481" cy="1005840"/>
          </a:xfrm>
          <a:prstGeom prst="rect">
            <a:avLst/>
          </a:prstGeom>
        </p:spPr>
      </p:pic>
      <p:pic>
        <p:nvPicPr>
          <p:cNvPr id="27" name="Picture 2">
            <a:extLst>
              <a:ext uri="{FF2B5EF4-FFF2-40B4-BE49-F238E27FC236}">
                <a16:creationId xmlns:a16="http://schemas.microsoft.com/office/drawing/2014/main" id="{8D1DDCAA-3D60-488C-A507-50A3B0CBC2F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b="3609"/>
          <a:stretch/>
        </p:blipFill>
        <p:spPr>
          <a:xfrm>
            <a:off x="3056709" y="2514600"/>
            <a:ext cx="1474348" cy="1160060"/>
          </a:xfrm>
          <a:prstGeom prst="rect">
            <a:avLst/>
          </a:prstGeom>
        </p:spPr>
      </p:pic>
      <p:pic>
        <p:nvPicPr>
          <p:cNvPr id="28" name="Picture 2">
            <a:extLst>
              <a:ext uri="{FF2B5EF4-FFF2-40B4-BE49-F238E27FC236}">
                <a16:creationId xmlns:a16="http://schemas.microsoft.com/office/drawing/2014/main" id="{AD85822E-D89D-400E-A0F0-C33B1A6CC59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100549" y="3684895"/>
            <a:ext cx="1531511" cy="1139589"/>
          </a:xfrm>
          <a:prstGeom prst="rect">
            <a:avLst/>
          </a:prstGeom>
        </p:spPr>
      </p:pic>
      <p:pic>
        <p:nvPicPr>
          <p:cNvPr id="29" name="Picture 2">
            <a:extLst>
              <a:ext uri="{FF2B5EF4-FFF2-40B4-BE49-F238E27FC236}">
                <a16:creationId xmlns:a16="http://schemas.microsoft.com/office/drawing/2014/main" id="{37703468-6405-452F-ADF3-E106C1E93D9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602583" y="1380642"/>
            <a:ext cx="1541417" cy="1140489"/>
          </a:xfrm>
          <a:prstGeom prst="rect">
            <a:avLst/>
          </a:prstGeom>
        </p:spPr>
      </p:pic>
      <p:pic>
        <p:nvPicPr>
          <p:cNvPr id="30" name="Picture 2">
            <a:extLst>
              <a:ext uri="{FF2B5EF4-FFF2-40B4-BE49-F238E27FC236}">
                <a16:creationId xmlns:a16="http://schemas.microsoft.com/office/drawing/2014/main" id="{90DE6EFB-4EC8-4E6A-A8B7-48262EC34F32}"/>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 y="4809642"/>
            <a:ext cx="1528355" cy="1042517"/>
          </a:xfrm>
          <a:prstGeom prst="rect">
            <a:avLst/>
          </a:prstGeom>
        </p:spPr>
      </p:pic>
      <p:pic>
        <p:nvPicPr>
          <p:cNvPr id="31" name="Picture 2">
            <a:extLst>
              <a:ext uri="{FF2B5EF4-FFF2-40B4-BE49-F238E27FC236}">
                <a16:creationId xmlns:a16="http://schemas.microsoft.com/office/drawing/2014/main" id="{DE89E216-94A0-4443-B495-8DF8CC81472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516228" y="4810836"/>
            <a:ext cx="1529184" cy="1041323"/>
          </a:xfrm>
          <a:prstGeom prst="rect">
            <a:avLst/>
          </a:prstGeom>
        </p:spPr>
      </p:pic>
      <p:pic>
        <p:nvPicPr>
          <p:cNvPr id="32" name="Picture 31">
            <a:extLst>
              <a:ext uri="{FF2B5EF4-FFF2-40B4-BE49-F238E27FC236}">
                <a16:creationId xmlns:a16="http://schemas.microsoft.com/office/drawing/2014/main" id="{0BB5E6F5-7AF6-4A67-B81A-07820FF4404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628709" y="3683725"/>
            <a:ext cx="1515291" cy="1140759"/>
          </a:xfrm>
          <a:prstGeom prst="rect">
            <a:avLst/>
          </a:prstGeom>
        </p:spPr>
      </p:pic>
      <p:pic>
        <p:nvPicPr>
          <p:cNvPr id="33" name="Picture 2">
            <a:extLst>
              <a:ext uri="{FF2B5EF4-FFF2-40B4-BE49-F238E27FC236}">
                <a16:creationId xmlns:a16="http://schemas.microsoft.com/office/drawing/2014/main" id="{50DF5BFE-AFE7-46C3-B295-025BA5B88068}"/>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030583" y="4814249"/>
            <a:ext cx="3030583" cy="2043752"/>
          </a:xfrm>
          <a:prstGeom prst="rect">
            <a:avLst/>
          </a:prstGeom>
        </p:spPr>
      </p:pic>
    </p:spTree>
    <p:extLst>
      <p:ext uri="{BB962C8B-B14F-4D97-AF65-F5344CB8AC3E}">
        <p14:creationId xmlns:p14="http://schemas.microsoft.com/office/powerpoint/2010/main" val="1792066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9BDCF8-5110-4125-A0FF-F83D94E8E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Prisoners of the Lord find peace through endurance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Perfection is a measure in the fullness of Christ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all to the Lord heartily, and not to men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Avoid trickery, cunning, &amp; deceitful plotting of men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Many religious leaders will seek dishonest gain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soul of the diligent shall be made rich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Remember last time warnings given by the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Greed, envy, and self-seeking only brings troubles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Lead eagerly, willingly, not by need / dishonest gain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Preach the word to convince, rebuke, and exhort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Avoid who pursue false doctrine serving themselves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be watchful in all things without grumbling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needs to use the gifts God gives to the fullest</a:t>
            </a:r>
          </a:p>
        </p:txBody>
      </p:sp>
      <p:sp>
        <p:nvSpPr>
          <p:cNvPr id="5" name="Rectangle 4"/>
          <p:cNvSpPr>
            <a:spLocks noChangeArrowheads="1"/>
          </p:cNvSpPr>
          <p:nvPr/>
        </p:nvSpPr>
        <p:spPr bwMode="auto">
          <a:xfrm rot="21202571">
            <a:off x="833581" y="442128"/>
            <a:ext cx="8002051" cy="580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Belief in God has no value without acting on His given truths</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66667E-6 3.7037E-6 L 0.02396 0.48148 " pathEditMode="relative" rAng="0" ptsTypes="AA">
                                      <p:cBhvr>
                                        <p:cTn id="189" dur="1750" fill="hold"/>
                                        <p:tgtEl>
                                          <p:spTgt spid="4">
                                            <p:txEl>
                                              <p:pRg st="0" end="0"/>
                                            </p:txEl>
                                          </p:spTgt>
                                        </p:tgtEl>
                                        <p:attrNameLst>
                                          <p:attrName>ppt_x</p:attrName>
                                          <p:attrName>ppt_y</p:attrName>
                                        </p:attrNameLst>
                                      </p:cBhvr>
                                      <p:rCtr x="1198" y="24074"/>
                                    </p:animMotion>
                                  </p:childTnLst>
                                </p:cTn>
                              </p:par>
                              <p:par>
                                <p:cTn id="190" presetID="0" presetClass="path" presetSubtype="0" accel="50000" decel="50000" fill="hold" nodeType="withEffect">
                                  <p:stCondLst>
                                    <p:cond delay="0"/>
                                  </p:stCondLst>
                                  <p:childTnLst>
                                    <p:animMotion origin="layout" path="M 1.11111E-6 -2.96296E-6 L 0.05833 0.41389 " pathEditMode="relative" rAng="0" ptsTypes="AA">
                                      <p:cBhvr>
                                        <p:cTn id="191" dur="1750" fill="hold"/>
                                        <p:tgtEl>
                                          <p:spTgt spid="4">
                                            <p:txEl>
                                              <p:pRg st="1" end="1"/>
                                            </p:txEl>
                                          </p:spTgt>
                                        </p:tgtEl>
                                        <p:attrNameLst>
                                          <p:attrName>ppt_x</p:attrName>
                                          <p:attrName>ppt_y</p:attrName>
                                        </p:attrNameLst>
                                      </p:cBhvr>
                                      <p:rCtr x="2917" y="20694"/>
                                    </p:animMotion>
                                  </p:childTnLst>
                                </p:cTn>
                              </p:par>
                              <p:par>
                                <p:cTn id="192" presetID="0" presetClass="path" presetSubtype="0" accel="50000" decel="50000" fill="hold" nodeType="withEffect">
                                  <p:stCondLst>
                                    <p:cond delay="0"/>
                                  </p:stCondLst>
                                  <p:childTnLst>
                                    <p:animMotion origin="layout" path="M -3.88889E-6 0.00023 L 0.10591 0.33889 " pathEditMode="relative" rAng="0" ptsTypes="AA">
                                      <p:cBhvr>
                                        <p:cTn id="193" dur="1750" fill="hold"/>
                                        <p:tgtEl>
                                          <p:spTgt spid="4">
                                            <p:txEl>
                                              <p:pRg st="2" end="2"/>
                                            </p:txEl>
                                          </p:spTgt>
                                        </p:tgtEl>
                                        <p:attrNameLst>
                                          <p:attrName>ppt_x</p:attrName>
                                          <p:attrName>ppt_y</p:attrName>
                                        </p:attrNameLst>
                                      </p:cBhvr>
                                      <p:rCtr x="5295" y="16921"/>
                                    </p:animMotion>
                                  </p:childTnLst>
                                </p:cTn>
                              </p:par>
                              <p:par>
                                <p:cTn id="194" presetID="0" presetClass="path" presetSubtype="0" accel="50000" decel="50000" fill="hold" nodeType="withEffect">
                                  <p:stCondLst>
                                    <p:cond delay="0"/>
                                  </p:stCondLst>
                                  <p:childTnLst>
                                    <p:animMotion origin="layout" path="M 3.05556E-6 0.00023 L 0.02621 0.26366 " pathEditMode="relative" rAng="0" ptsTypes="AA">
                                      <p:cBhvr>
                                        <p:cTn id="195" dur="1750" fill="hold"/>
                                        <p:tgtEl>
                                          <p:spTgt spid="4">
                                            <p:txEl>
                                              <p:pRg st="3" end="3"/>
                                            </p:txEl>
                                          </p:spTgt>
                                        </p:tgtEl>
                                        <p:attrNameLst>
                                          <p:attrName>ppt_x</p:attrName>
                                          <p:attrName>ppt_y</p:attrName>
                                        </p:attrNameLst>
                                      </p:cBhvr>
                                      <p:rCtr x="1302" y="13171"/>
                                    </p:animMotion>
                                  </p:childTnLst>
                                </p:cTn>
                              </p:par>
                              <p:par>
                                <p:cTn id="196" presetID="0" presetClass="path" presetSubtype="0" accel="50000" decel="50000" fill="hold" nodeType="withEffect">
                                  <p:stCondLst>
                                    <p:cond delay="0"/>
                                  </p:stCondLst>
                                  <p:childTnLst>
                                    <p:animMotion origin="layout" path="M -1.38889E-6 0.00069 L 0.06233 0.19051 " pathEditMode="relative" rAng="0" ptsTypes="AA">
                                      <p:cBhvr>
                                        <p:cTn id="197" dur="1750" fill="hold"/>
                                        <p:tgtEl>
                                          <p:spTgt spid="4">
                                            <p:txEl>
                                              <p:pRg st="4" end="4"/>
                                            </p:txEl>
                                          </p:spTgt>
                                        </p:tgtEl>
                                        <p:attrNameLst>
                                          <p:attrName>ppt_x</p:attrName>
                                          <p:attrName>ppt_y</p:attrName>
                                        </p:attrNameLst>
                                      </p:cBhvr>
                                      <p:rCtr x="3108" y="9491"/>
                                    </p:animMotion>
                                  </p:childTnLst>
                                </p:cTn>
                              </p:par>
                              <p:par>
                                <p:cTn id="198" presetID="0" presetClass="path" presetSubtype="0" accel="50000" decel="50000" fill="hold" nodeType="withEffect">
                                  <p:stCondLst>
                                    <p:cond delay="0"/>
                                  </p:stCondLst>
                                  <p:childTnLst>
                                    <p:animMotion origin="layout" path="M -5.55556E-7 0.00046 L 0.10799 0.1206 " pathEditMode="relative" rAng="0" ptsTypes="AA">
                                      <p:cBhvr>
                                        <p:cTn id="199" dur="1750" fill="hold"/>
                                        <p:tgtEl>
                                          <p:spTgt spid="4">
                                            <p:txEl>
                                              <p:pRg st="5" end="5"/>
                                            </p:txEl>
                                          </p:spTgt>
                                        </p:tgtEl>
                                        <p:attrNameLst>
                                          <p:attrName>ppt_x</p:attrName>
                                          <p:attrName>ppt_y</p:attrName>
                                        </p:attrNameLst>
                                      </p:cBhvr>
                                      <p:rCtr x="5399" y="5995"/>
                                    </p:animMotion>
                                  </p:childTnLst>
                                </p:cTn>
                              </p:par>
                              <p:par>
                                <p:cTn id="200" presetID="0" presetClass="path" presetSubtype="0" accel="50000" decel="50000" fill="hold" nodeType="withEffect">
                                  <p:stCondLst>
                                    <p:cond delay="0"/>
                                  </p:stCondLst>
                                  <p:childTnLst>
                                    <p:animMotion origin="layout" path="M -3.88889E-6 0.00046 L 0.04896 0.04468 " pathEditMode="relative" rAng="0" ptsTypes="AA">
                                      <p:cBhvr>
                                        <p:cTn id="201" dur="1750" fill="hold"/>
                                        <p:tgtEl>
                                          <p:spTgt spid="4">
                                            <p:txEl>
                                              <p:pRg st="6" end="6"/>
                                            </p:txEl>
                                          </p:spTgt>
                                        </p:tgtEl>
                                        <p:attrNameLst>
                                          <p:attrName>ppt_x</p:attrName>
                                          <p:attrName>ppt_y</p:attrName>
                                        </p:attrNameLst>
                                      </p:cBhvr>
                                      <p:rCtr x="2448" y="2199"/>
                                    </p:animMotion>
                                  </p:childTnLst>
                                </p:cTn>
                              </p:par>
                              <p:par>
                                <p:cTn id="202" presetID="0" presetClass="path" presetSubtype="0" accel="50000" decel="50000" fill="hold" nodeType="withEffect">
                                  <p:stCondLst>
                                    <p:cond delay="0"/>
                                  </p:stCondLst>
                                  <p:childTnLst>
                                    <p:animMotion origin="layout" path="M 2.22222E-6 0.00023 L 0.0375 -0.02963 " pathEditMode="relative" rAng="0" ptsTypes="AA">
                                      <p:cBhvr>
                                        <p:cTn id="203" dur="1750" fill="hold"/>
                                        <p:tgtEl>
                                          <p:spTgt spid="4">
                                            <p:txEl>
                                              <p:pRg st="7" end="7"/>
                                            </p:txEl>
                                          </p:spTgt>
                                        </p:tgtEl>
                                        <p:attrNameLst>
                                          <p:attrName>ppt_x</p:attrName>
                                          <p:attrName>ppt_y</p:attrName>
                                        </p:attrNameLst>
                                      </p:cBhvr>
                                      <p:rCtr x="1875" y="-1505"/>
                                    </p:animMotion>
                                  </p:childTnLst>
                                </p:cTn>
                              </p:par>
                              <p:par>
                                <p:cTn id="204" presetID="0" presetClass="path" presetSubtype="0" accel="50000" decel="50000" fill="hold" nodeType="withEffect">
                                  <p:stCondLst>
                                    <p:cond delay="0"/>
                                  </p:stCondLst>
                                  <p:childTnLst>
                                    <p:animMotion origin="layout" path="M -3.88889E-6 0.00069 L 0.01702 -0.09954 " pathEditMode="relative" rAng="0" ptsTypes="AA">
                                      <p:cBhvr>
                                        <p:cTn id="205" dur="1750" fill="hold"/>
                                        <p:tgtEl>
                                          <p:spTgt spid="4">
                                            <p:txEl>
                                              <p:pRg st="8" end="8"/>
                                            </p:txEl>
                                          </p:spTgt>
                                        </p:tgtEl>
                                        <p:attrNameLst>
                                          <p:attrName>ppt_x</p:attrName>
                                          <p:attrName>ppt_y</p:attrName>
                                        </p:attrNameLst>
                                      </p:cBhvr>
                                      <p:rCtr x="851" y="-5023"/>
                                    </p:animMotion>
                                  </p:childTnLst>
                                </p:cTn>
                              </p:par>
                              <p:par>
                                <p:cTn id="206" presetID="0" presetClass="path" presetSubtype="0" accel="50000" decel="50000" fill="hold" nodeType="withEffect">
                                  <p:stCondLst>
                                    <p:cond delay="0"/>
                                  </p:stCondLst>
                                  <p:childTnLst>
                                    <p:animMotion origin="layout" path="M -2.77778E-6 0.00023 L 0.04827 -0.17431 " pathEditMode="relative" rAng="0" ptsTypes="AA">
                                      <p:cBhvr>
                                        <p:cTn id="207" dur="1750" fill="hold"/>
                                        <p:tgtEl>
                                          <p:spTgt spid="4">
                                            <p:txEl>
                                              <p:pRg st="9" end="9"/>
                                            </p:txEl>
                                          </p:spTgt>
                                        </p:tgtEl>
                                        <p:attrNameLst>
                                          <p:attrName>ppt_x</p:attrName>
                                          <p:attrName>ppt_y</p:attrName>
                                        </p:attrNameLst>
                                      </p:cBhvr>
                                      <p:rCtr x="2413" y="-8727"/>
                                    </p:animMotion>
                                  </p:childTnLst>
                                </p:cTn>
                              </p:par>
                              <p:par>
                                <p:cTn id="208" presetID="0" presetClass="path" presetSubtype="0" accel="50000" decel="50000" fill="hold" nodeType="withEffect">
                                  <p:stCondLst>
                                    <p:cond delay="0"/>
                                  </p:stCondLst>
                                  <p:childTnLst>
                                    <p:animMotion origin="layout" path="M 4.16667E-6 0.00023 L 0.01927 -0.24422 " pathEditMode="relative" rAng="0" ptsTypes="AA">
                                      <p:cBhvr>
                                        <p:cTn id="209" dur="1750" fill="hold"/>
                                        <p:tgtEl>
                                          <p:spTgt spid="4">
                                            <p:txEl>
                                              <p:pRg st="10" end="10"/>
                                            </p:txEl>
                                          </p:spTgt>
                                        </p:tgtEl>
                                        <p:attrNameLst>
                                          <p:attrName>ppt_x</p:attrName>
                                          <p:attrName>ppt_y</p:attrName>
                                        </p:attrNameLst>
                                      </p:cBhvr>
                                      <p:rCtr x="955" y="-12222"/>
                                    </p:animMotion>
                                  </p:childTnLst>
                                </p:cTn>
                              </p:par>
                              <p:par>
                                <p:cTn id="210" presetID="0" presetClass="path" presetSubtype="0" accel="50000" decel="50000" fill="hold" nodeType="withEffect">
                                  <p:stCondLst>
                                    <p:cond delay="0"/>
                                  </p:stCondLst>
                                  <p:childTnLst>
                                    <p:animMotion origin="layout" path="M -2.5E-6 0.00069 L 0.04636 -0.32361 " pathEditMode="relative" rAng="0" ptsTypes="AA">
                                      <p:cBhvr>
                                        <p:cTn id="211" dur="1750" fill="hold"/>
                                        <p:tgtEl>
                                          <p:spTgt spid="4">
                                            <p:txEl>
                                              <p:pRg st="11" end="11"/>
                                            </p:txEl>
                                          </p:spTgt>
                                        </p:tgtEl>
                                        <p:attrNameLst>
                                          <p:attrName>ppt_x</p:attrName>
                                          <p:attrName>ppt_y</p:attrName>
                                        </p:attrNameLst>
                                      </p:cBhvr>
                                      <p:rCtr x="2309" y="-16227"/>
                                    </p:animMotion>
                                  </p:childTnLst>
                                </p:cTn>
                              </p:par>
                              <p:par>
                                <p:cTn id="212" presetID="0" presetClass="path" presetSubtype="0" accel="50000" decel="50000" fill="hold" nodeType="withEffect">
                                  <p:stCondLst>
                                    <p:cond delay="0"/>
                                  </p:stCondLst>
                                  <p:childTnLst>
                                    <p:animMotion origin="layout" path="M -8.33333E-7 0.00046 L 0.0342 -0.39352 " pathEditMode="relative" rAng="0" ptsTypes="AA">
                                      <p:cBhvr>
                                        <p:cTn id="213" dur="1750" fill="hold"/>
                                        <p:tgtEl>
                                          <p:spTgt spid="4">
                                            <p:txEl>
                                              <p:pRg st="12" end="12"/>
                                            </p:txEl>
                                          </p:spTgt>
                                        </p:tgtEl>
                                        <p:attrNameLst>
                                          <p:attrName>ppt_x</p:attrName>
                                          <p:attrName>ppt_y</p:attrName>
                                        </p:attrNameLst>
                                      </p:cBhvr>
                                      <p:rCtr x="1701" y="-1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36AA52-57E6-4A5B-8D79-AF8959A47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Cross">
            <a:extLst>
              <a:ext uri="{FF2B5EF4-FFF2-40B4-BE49-F238E27FC236}">
                <a16:creationId xmlns:a16="http://schemas.microsoft.com/office/drawing/2014/main" id="{0B5D47CA-4EDD-47B0-8E55-9230E1AB36DE}"/>
              </a:ext>
            </a:extLst>
          </p:cNvPr>
          <p:cNvSpPr/>
          <p:nvPr/>
        </p:nvSpPr>
        <p:spPr>
          <a:xfrm>
            <a:off x="4416105" y="329627"/>
            <a:ext cx="1963619" cy="2643251"/>
          </a:xfrm>
          <a:custGeom>
            <a:avLst/>
            <a:gdLst>
              <a:gd name="connsiteX0" fmla="*/ 1359462 w 1966365"/>
              <a:gd name="connsiteY0" fmla="*/ 2629912 h 2629912"/>
              <a:gd name="connsiteX1" fmla="*/ 1197622 w 1966365"/>
              <a:gd name="connsiteY1" fmla="*/ 2621820 h 2629912"/>
              <a:gd name="connsiteX2" fmla="*/ 1060057 w 1966365"/>
              <a:gd name="connsiteY2" fmla="*/ 2629912 h 2629912"/>
              <a:gd name="connsiteX3" fmla="*/ 873940 w 1966365"/>
              <a:gd name="connsiteY3" fmla="*/ 1440383 h 2629912"/>
              <a:gd name="connsiteX4" fmla="*/ 89013 w 1966365"/>
              <a:gd name="connsiteY4" fmla="*/ 1739788 h 2629912"/>
              <a:gd name="connsiteX5" fmla="*/ 48553 w 1966365"/>
              <a:gd name="connsiteY5" fmla="*/ 1569855 h 2629912"/>
              <a:gd name="connsiteX6" fmla="*/ 0 w 1966365"/>
              <a:gd name="connsiteY6" fmla="*/ 1335186 h 2629912"/>
              <a:gd name="connsiteX7" fmla="*/ 809204 w 1966365"/>
              <a:gd name="connsiteY7" fmla="*/ 1027689 h 2629912"/>
              <a:gd name="connsiteX8" fmla="*/ 687823 w 1966365"/>
              <a:gd name="connsiteY8" fmla="*/ 48553 h 2629912"/>
              <a:gd name="connsiteX9" fmla="*/ 914400 w 1966365"/>
              <a:gd name="connsiteY9" fmla="*/ 0 h 2629912"/>
              <a:gd name="connsiteX10" fmla="*/ 1076241 w 1966365"/>
              <a:gd name="connsiteY10" fmla="*/ 954861 h 2629912"/>
              <a:gd name="connsiteX11" fmla="*/ 1901629 w 1966365"/>
              <a:gd name="connsiteY11" fmla="*/ 647363 h 2629912"/>
              <a:gd name="connsiteX12" fmla="*/ 1966365 w 1966365"/>
              <a:gd name="connsiteY12" fmla="*/ 906308 h 2629912"/>
              <a:gd name="connsiteX13" fmla="*/ 1942089 w 1966365"/>
              <a:gd name="connsiteY13" fmla="*/ 1060057 h 2629912"/>
              <a:gd name="connsiteX14" fmla="*/ 1140977 w 1966365"/>
              <a:gd name="connsiteY14" fmla="*/ 1367554 h 2629912"/>
              <a:gd name="connsiteX15" fmla="*/ 1359462 w 1966365"/>
              <a:gd name="connsiteY15" fmla="*/ 2629912 h 2629912"/>
              <a:gd name="connsiteX0" fmla="*/ 1359462 w 1966365"/>
              <a:gd name="connsiteY0" fmla="*/ 2629912 h 2629912"/>
              <a:gd name="connsiteX1" fmla="*/ 1197622 w 1966365"/>
              <a:gd name="connsiteY1" fmla="*/ 2621820 h 2629912"/>
              <a:gd name="connsiteX2" fmla="*/ 1060057 w 1966365"/>
              <a:gd name="connsiteY2" fmla="*/ 2629912 h 2629912"/>
              <a:gd name="connsiteX3" fmla="*/ 873940 w 1966365"/>
              <a:gd name="connsiteY3" fmla="*/ 1440383 h 2629912"/>
              <a:gd name="connsiteX4" fmla="*/ 89013 w 1966365"/>
              <a:gd name="connsiteY4" fmla="*/ 1739788 h 2629912"/>
              <a:gd name="connsiteX5" fmla="*/ 48553 w 1966365"/>
              <a:gd name="connsiteY5" fmla="*/ 1569855 h 2629912"/>
              <a:gd name="connsiteX6" fmla="*/ 0 w 1966365"/>
              <a:gd name="connsiteY6" fmla="*/ 1335186 h 2629912"/>
              <a:gd name="connsiteX7" fmla="*/ 809204 w 1966365"/>
              <a:gd name="connsiteY7" fmla="*/ 1027689 h 2629912"/>
              <a:gd name="connsiteX8" fmla="*/ 687823 w 1966365"/>
              <a:gd name="connsiteY8" fmla="*/ 48553 h 2629912"/>
              <a:gd name="connsiteX9" fmla="*/ 914400 w 1966365"/>
              <a:gd name="connsiteY9" fmla="*/ 0 h 2629912"/>
              <a:gd name="connsiteX10" fmla="*/ 1076241 w 1966365"/>
              <a:gd name="connsiteY10" fmla="*/ 954861 h 2629912"/>
              <a:gd name="connsiteX11" fmla="*/ 1901629 w 1966365"/>
              <a:gd name="connsiteY11" fmla="*/ 647363 h 2629912"/>
              <a:gd name="connsiteX12" fmla="*/ 1966365 w 1966365"/>
              <a:gd name="connsiteY12" fmla="*/ 906308 h 2629912"/>
              <a:gd name="connsiteX13" fmla="*/ 1942089 w 1966365"/>
              <a:gd name="connsiteY13" fmla="*/ 1060057 h 2629912"/>
              <a:gd name="connsiteX14" fmla="*/ 1131452 w 1966365"/>
              <a:gd name="connsiteY14" fmla="*/ 1377079 h 2629912"/>
              <a:gd name="connsiteX15" fmla="*/ 1359462 w 1966365"/>
              <a:gd name="connsiteY15" fmla="*/ 2629912 h 2629912"/>
              <a:gd name="connsiteX0" fmla="*/ 1359462 w 1966365"/>
              <a:gd name="connsiteY0" fmla="*/ 2629912 h 2629912"/>
              <a:gd name="connsiteX1" fmla="*/ 1197622 w 1966365"/>
              <a:gd name="connsiteY1" fmla="*/ 2621820 h 2629912"/>
              <a:gd name="connsiteX2" fmla="*/ 1060057 w 1966365"/>
              <a:gd name="connsiteY2" fmla="*/ 2629912 h 2629912"/>
              <a:gd name="connsiteX3" fmla="*/ 885846 w 1966365"/>
              <a:gd name="connsiteY3" fmla="*/ 1464195 h 2629912"/>
              <a:gd name="connsiteX4" fmla="*/ 89013 w 1966365"/>
              <a:gd name="connsiteY4" fmla="*/ 1739788 h 2629912"/>
              <a:gd name="connsiteX5" fmla="*/ 48553 w 1966365"/>
              <a:gd name="connsiteY5" fmla="*/ 1569855 h 2629912"/>
              <a:gd name="connsiteX6" fmla="*/ 0 w 1966365"/>
              <a:gd name="connsiteY6" fmla="*/ 1335186 h 2629912"/>
              <a:gd name="connsiteX7" fmla="*/ 809204 w 1966365"/>
              <a:gd name="connsiteY7" fmla="*/ 1027689 h 2629912"/>
              <a:gd name="connsiteX8" fmla="*/ 687823 w 1966365"/>
              <a:gd name="connsiteY8" fmla="*/ 48553 h 2629912"/>
              <a:gd name="connsiteX9" fmla="*/ 914400 w 1966365"/>
              <a:gd name="connsiteY9" fmla="*/ 0 h 2629912"/>
              <a:gd name="connsiteX10" fmla="*/ 1076241 w 1966365"/>
              <a:gd name="connsiteY10" fmla="*/ 954861 h 2629912"/>
              <a:gd name="connsiteX11" fmla="*/ 1901629 w 1966365"/>
              <a:gd name="connsiteY11" fmla="*/ 647363 h 2629912"/>
              <a:gd name="connsiteX12" fmla="*/ 1966365 w 1966365"/>
              <a:gd name="connsiteY12" fmla="*/ 906308 h 2629912"/>
              <a:gd name="connsiteX13" fmla="*/ 1942089 w 1966365"/>
              <a:gd name="connsiteY13" fmla="*/ 1060057 h 2629912"/>
              <a:gd name="connsiteX14" fmla="*/ 1131452 w 1966365"/>
              <a:gd name="connsiteY14" fmla="*/ 1377079 h 2629912"/>
              <a:gd name="connsiteX15" fmla="*/ 1359462 w 1966365"/>
              <a:gd name="connsiteY15" fmla="*/ 2629912 h 2629912"/>
              <a:gd name="connsiteX0" fmla="*/ 1359462 w 1966365"/>
              <a:gd name="connsiteY0" fmla="*/ 2629912 h 2629912"/>
              <a:gd name="connsiteX1" fmla="*/ 1197622 w 1966365"/>
              <a:gd name="connsiteY1" fmla="*/ 2621820 h 2629912"/>
              <a:gd name="connsiteX2" fmla="*/ 1060057 w 1966365"/>
              <a:gd name="connsiteY2" fmla="*/ 2629912 h 2629912"/>
              <a:gd name="connsiteX3" fmla="*/ 885846 w 1966365"/>
              <a:gd name="connsiteY3" fmla="*/ 1464195 h 2629912"/>
              <a:gd name="connsiteX4" fmla="*/ 124732 w 1966365"/>
              <a:gd name="connsiteY4" fmla="*/ 1746932 h 2629912"/>
              <a:gd name="connsiteX5" fmla="*/ 48553 w 1966365"/>
              <a:gd name="connsiteY5" fmla="*/ 1569855 h 2629912"/>
              <a:gd name="connsiteX6" fmla="*/ 0 w 1966365"/>
              <a:gd name="connsiteY6" fmla="*/ 1335186 h 2629912"/>
              <a:gd name="connsiteX7" fmla="*/ 809204 w 1966365"/>
              <a:gd name="connsiteY7" fmla="*/ 1027689 h 2629912"/>
              <a:gd name="connsiteX8" fmla="*/ 687823 w 1966365"/>
              <a:gd name="connsiteY8" fmla="*/ 48553 h 2629912"/>
              <a:gd name="connsiteX9" fmla="*/ 914400 w 1966365"/>
              <a:gd name="connsiteY9" fmla="*/ 0 h 2629912"/>
              <a:gd name="connsiteX10" fmla="*/ 1076241 w 1966365"/>
              <a:gd name="connsiteY10" fmla="*/ 954861 h 2629912"/>
              <a:gd name="connsiteX11" fmla="*/ 1901629 w 1966365"/>
              <a:gd name="connsiteY11" fmla="*/ 647363 h 2629912"/>
              <a:gd name="connsiteX12" fmla="*/ 1966365 w 1966365"/>
              <a:gd name="connsiteY12" fmla="*/ 906308 h 2629912"/>
              <a:gd name="connsiteX13" fmla="*/ 1942089 w 1966365"/>
              <a:gd name="connsiteY13" fmla="*/ 1060057 h 2629912"/>
              <a:gd name="connsiteX14" fmla="*/ 1131452 w 1966365"/>
              <a:gd name="connsiteY14" fmla="*/ 1377079 h 2629912"/>
              <a:gd name="connsiteX15" fmla="*/ 1359462 w 1966365"/>
              <a:gd name="connsiteY15" fmla="*/ 2629912 h 2629912"/>
              <a:gd name="connsiteX0" fmla="*/ 1359462 w 1966365"/>
              <a:gd name="connsiteY0" fmla="*/ 2629912 h 2629912"/>
              <a:gd name="connsiteX1" fmla="*/ 1197622 w 1966365"/>
              <a:gd name="connsiteY1" fmla="*/ 2621820 h 2629912"/>
              <a:gd name="connsiteX2" fmla="*/ 1060057 w 1966365"/>
              <a:gd name="connsiteY2" fmla="*/ 2629912 h 2629912"/>
              <a:gd name="connsiteX3" fmla="*/ 885846 w 1966365"/>
              <a:gd name="connsiteY3" fmla="*/ 1464195 h 2629912"/>
              <a:gd name="connsiteX4" fmla="*/ 124732 w 1966365"/>
              <a:gd name="connsiteY4" fmla="*/ 1746932 h 2629912"/>
              <a:gd name="connsiteX5" fmla="*/ 48553 w 1966365"/>
              <a:gd name="connsiteY5" fmla="*/ 1569855 h 2629912"/>
              <a:gd name="connsiteX6" fmla="*/ 0 w 1966365"/>
              <a:gd name="connsiteY6" fmla="*/ 1335186 h 2629912"/>
              <a:gd name="connsiteX7" fmla="*/ 809204 w 1966365"/>
              <a:gd name="connsiteY7" fmla="*/ 1027689 h 2629912"/>
              <a:gd name="connsiteX8" fmla="*/ 687823 w 1966365"/>
              <a:gd name="connsiteY8" fmla="*/ 48553 h 2629912"/>
              <a:gd name="connsiteX9" fmla="*/ 914400 w 1966365"/>
              <a:gd name="connsiteY9" fmla="*/ 0 h 2629912"/>
              <a:gd name="connsiteX10" fmla="*/ 1076241 w 1966365"/>
              <a:gd name="connsiteY10" fmla="*/ 954861 h 2629912"/>
              <a:gd name="connsiteX11" fmla="*/ 1901629 w 1966365"/>
              <a:gd name="connsiteY11" fmla="*/ 647363 h 2629912"/>
              <a:gd name="connsiteX12" fmla="*/ 1966365 w 1966365"/>
              <a:gd name="connsiteY12" fmla="*/ 906308 h 2629912"/>
              <a:gd name="connsiteX13" fmla="*/ 1942089 w 1966365"/>
              <a:gd name="connsiteY13" fmla="*/ 1060057 h 2629912"/>
              <a:gd name="connsiteX14" fmla="*/ 1131452 w 1966365"/>
              <a:gd name="connsiteY14" fmla="*/ 1377079 h 2629912"/>
              <a:gd name="connsiteX15" fmla="*/ 1359462 w 1966365"/>
              <a:gd name="connsiteY15" fmla="*/ 2629912 h 2629912"/>
              <a:gd name="connsiteX0" fmla="*/ 1359462 w 1966365"/>
              <a:gd name="connsiteY0" fmla="*/ 2629912 h 2629912"/>
              <a:gd name="connsiteX1" fmla="*/ 1197622 w 1966365"/>
              <a:gd name="connsiteY1" fmla="*/ 2621820 h 2629912"/>
              <a:gd name="connsiteX2" fmla="*/ 1060057 w 1966365"/>
              <a:gd name="connsiteY2" fmla="*/ 2629912 h 2629912"/>
              <a:gd name="connsiteX3" fmla="*/ 885846 w 1966365"/>
              <a:gd name="connsiteY3" fmla="*/ 1464195 h 2629912"/>
              <a:gd name="connsiteX4" fmla="*/ 124732 w 1966365"/>
              <a:gd name="connsiteY4" fmla="*/ 1746932 h 2629912"/>
              <a:gd name="connsiteX5" fmla="*/ 48553 w 1966365"/>
              <a:gd name="connsiteY5" fmla="*/ 1569855 h 2629912"/>
              <a:gd name="connsiteX6" fmla="*/ 0 w 1966365"/>
              <a:gd name="connsiteY6" fmla="*/ 1347092 h 2629912"/>
              <a:gd name="connsiteX7" fmla="*/ 809204 w 1966365"/>
              <a:gd name="connsiteY7" fmla="*/ 1027689 h 2629912"/>
              <a:gd name="connsiteX8" fmla="*/ 687823 w 1966365"/>
              <a:gd name="connsiteY8" fmla="*/ 48553 h 2629912"/>
              <a:gd name="connsiteX9" fmla="*/ 914400 w 1966365"/>
              <a:gd name="connsiteY9" fmla="*/ 0 h 2629912"/>
              <a:gd name="connsiteX10" fmla="*/ 1076241 w 1966365"/>
              <a:gd name="connsiteY10" fmla="*/ 954861 h 2629912"/>
              <a:gd name="connsiteX11" fmla="*/ 1901629 w 1966365"/>
              <a:gd name="connsiteY11" fmla="*/ 647363 h 2629912"/>
              <a:gd name="connsiteX12" fmla="*/ 1966365 w 1966365"/>
              <a:gd name="connsiteY12" fmla="*/ 906308 h 2629912"/>
              <a:gd name="connsiteX13" fmla="*/ 1942089 w 1966365"/>
              <a:gd name="connsiteY13" fmla="*/ 1060057 h 2629912"/>
              <a:gd name="connsiteX14" fmla="*/ 1131452 w 1966365"/>
              <a:gd name="connsiteY14" fmla="*/ 1377079 h 2629912"/>
              <a:gd name="connsiteX15" fmla="*/ 1359462 w 1966365"/>
              <a:gd name="connsiteY15" fmla="*/ 2629912 h 2629912"/>
              <a:gd name="connsiteX0" fmla="*/ 1359462 w 1966365"/>
              <a:gd name="connsiteY0" fmla="*/ 2629912 h 2629912"/>
              <a:gd name="connsiteX1" fmla="*/ 1197622 w 1966365"/>
              <a:gd name="connsiteY1" fmla="*/ 2621820 h 2629912"/>
              <a:gd name="connsiteX2" fmla="*/ 1060057 w 1966365"/>
              <a:gd name="connsiteY2" fmla="*/ 2629912 h 2629912"/>
              <a:gd name="connsiteX3" fmla="*/ 885846 w 1966365"/>
              <a:gd name="connsiteY3" fmla="*/ 1464195 h 2629912"/>
              <a:gd name="connsiteX4" fmla="*/ 124732 w 1966365"/>
              <a:gd name="connsiteY4" fmla="*/ 1746932 h 2629912"/>
              <a:gd name="connsiteX5" fmla="*/ 48553 w 1966365"/>
              <a:gd name="connsiteY5" fmla="*/ 1569855 h 2629912"/>
              <a:gd name="connsiteX6" fmla="*/ 0 w 1966365"/>
              <a:gd name="connsiteY6" fmla="*/ 1347092 h 2629912"/>
              <a:gd name="connsiteX7" fmla="*/ 809204 w 1966365"/>
              <a:gd name="connsiteY7" fmla="*/ 1027689 h 2629912"/>
              <a:gd name="connsiteX8" fmla="*/ 687823 w 1966365"/>
              <a:gd name="connsiteY8" fmla="*/ 48553 h 2629912"/>
              <a:gd name="connsiteX9" fmla="*/ 914400 w 1966365"/>
              <a:gd name="connsiteY9" fmla="*/ 0 h 2629912"/>
              <a:gd name="connsiteX10" fmla="*/ 1076241 w 1966365"/>
              <a:gd name="connsiteY10" fmla="*/ 954861 h 2629912"/>
              <a:gd name="connsiteX11" fmla="*/ 1901629 w 1966365"/>
              <a:gd name="connsiteY11" fmla="*/ 647363 h 2629912"/>
              <a:gd name="connsiteX12" fmla="*/ 1966365 w 1966365"/>
              <a:gd name="connsiteY12" fmla="*/ 906308 h 2629912"/>
              <a:gd name="connsiteX13" fmla="*/ 1963520 w 1966365"/>
              <a:gd name="connsiteY13" fmla="*/ 1091013 h 2629912"/>
              <a:gd name="connsiteX14" fmla="*/ 1131452 w 1966365"/>
              <a:gd name="connsiteY14" fmla="*/ 1377079 h 2629912"/>
              <a:gd name="connsiteX15" fmla="*/ 1359462 w 1966365"/>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09204 w 1963619"/>
              <a:gd name="connsiteY7" fmla="*/ 1027689 h 2629912"/>
              <a:gd name="connsiteX8" fmla="*/ 687823 w 1963619"/>
              <a:gd name="connsiteY8" fmla="*/ 48553 h 2629912"/>
              <a:gd name="connsiteX9" fmla="*/ 914400 w 1963619"/>
              <a:gd name="connsiteY9" fmla="*/ 0 h 2629912"/>
              <a:gd name="connsiteX10" fmla="*/ 1076241 w 1963619"/>
              <a:gd name="connsiteY10" fmla="*/ 954861 h 2629912"/>
              <a:gd name="connsiteX11" fmla="*/ 1901629 w 1963619"/>
              <a:gd name="connsiteY11" fmla="*/ 647363 h 2629912"/>
              <a:gd name="connsiteX12" fmla="*/ 1959221 w 1963619"/>
              <a:gd name="connsiteY12" fmla="*/ 918214 h 2629912"/>
              <a:gd name="connsiteX13" fmla="*/ 1963520 w 1963619"/>
              <a:gd name="connsiteY13" fmla="*/ 1091013 h 2629912"/>
              <a:gd name="connsiteX14" fmla="*/ 1131452 w 1963619"/>
              <a:gd name="connsiteY14" fmla="*/ 1377079 h 2629912"/>
              <a:gd name="connsiteX15" fmla="*/ 1359462 w 1963619"/>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09204 w 1963619"/>
              <a:gd name="connsiteY7" fmla="*/ 1027689 h 2629912"/>
              <a:gd name="connsiteX8" fmla="*/ 687823 w 1963619"/>
              <a:gd name="connsiteY8" fmla="*/ 48553 h 2629912"/>
              <a:gd name="connsiteX9" fmla="*/ 914400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1452 w 1963619"/>
              <a:gd name="connsiteY14" fmla="*/ 1377079 h 2629912"/>
              <a:gd name="connsiteX15" fmla="*/ 1359462 w 1963619"/>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09204 w 1963619"/>
              <a:gd name="connsiteY7" fmla="*/ 1027689 h 2629912"/>
              <a:gd name="connsiteX8" fmla="*/ 687823 w 1963619"/>
              <a:gd name="connsiteY8" fmla="*/ 48553 h 2629912"/>
              <a:gd name="connsiteX9" fmla="*/ 914400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1452 w 1963619"/>
              <a:gd name="connsiteY14" fmla="*/ 1377079 h 2629912"/>
              <a:gd name="connsiteX15" fmla="*/ 1359462 w 1963619"/>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09204 w 1963619"/>
              <a:gd name="connsiteY7" fmla="*/ 1027689 h 2629912"/>
              <a:gd name="connsiteX8" fmla="*/ 687823 w 1963619"/>
              <a:gd name="connsiteY8" fmla="*/ 48553 h 2629912"/>
              <a:gd name="connsiteX9" fmla="*/ 914400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6214 w 1963619"/>
              <a:gd name="connsiteY14" fmla="*/ 1386604 h 2629912"/>
              <a:gd name="connsiteX15" fmla="*/ 1359462 w 1963619"/>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09204 w 1963619"/>
              <a:gd name="connsiteY7" fmla="*/ 1027689 h 2629912"/>
              <a:gd name="connsiteX8" fmla="*/ 675917 w 1963619"/>
              <a:gd name="connsiteY8" fmla="*/ 62841 h 2629912"/>
              <a:gd name="connsiteX9" fmla="*/ 914400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6214 w 1963619"/>
              <a:gd name="connsiteY14" fmla="*/ 1386604 h 2629912"/>
              <a:gd name="connsiteX15" fmla="*/ 1359462 w 1963619"/>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09204 w 1963619"/>
              <a:gd name="connsiteY7" fmla="*/ 1027689 h 2629912"/>
              <a:gd name="connsiteX8" fmla="*/ 675917 w 1963619"/>
              <a:gd name="connsiteY8" fmla="*/ 62841 h 2629912"/>
              <a:gd name="connsiteX9" fmla="*/ 904875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6214 w 1963619"/>
              <a:gd name="connsiteY14" fmla="*/ 1386604 h 2629912"/>
              <a:gd name="connsiteX15" fmla="*/ 1359462 w 1963619"/>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25873 w 1963619"/>
              <a:gd name="connsiteY7" fmla="*/ 1022927 h 2629912"/>
              <a:gd name="connsiteX8" fmla="*/ 675917 w 1963619"/>
              <a:gd name="connsiteY8" fmla="*/ 62841 h 2629912"/>
              <a:gd name="connsiteX9" fmla="*/ 904875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6214 w 1963619"/>
              <a:gd name="connsiteY14" fmla="*/ 1386604 h 2629912"/>
              <a:gd name="connsiteX15" fmla="*/ 1359462 w 1963619"/>
              <a:gd name="connsiteY15" fmla="*/ 2629912 h 2629912"/>
              <a:gd name="connsiteX0" fmla="*/ 1359462 w 1963619"/>
              <a:gd name="connsiteY0" fmla="*/ 2629912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13967 w 1963619"/>
              <a:gd name="connsiteY7" fmla="*/ 1032452 h 2629912"/>
              <a:gd name="connsiteX8" fmla="*/ 675917 w 1963619"/>
              <a:gd name="connsiteY8" fmla="*/ 62841 h 2629912"/>
              <a:gd name="connsiteX9" fmla="*/ 904875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6214 w 1963619"/>
              <a:gd name="connsiteY14" fmla="*/ 1386604 h 2629912"/>
              <a:gd name="connsiteX15" fmla="*/ 1359462 w 1963619"/>
              <a:gd name="connsiteY15" fmla="*/ 2629912 h 2629912"/>
              <a:gd name="connsiteX0" fmla="*/ 1338031 w 1963619"/>
              <a:gd name="connsiteY0" fmla="*/ 2606099 h 2629912"/>
              <a:gd name="connsiteX1" fmla="*/ 1197622 w 1963619"/>
              <a:gd name="connsiteY1" fmla="*/ 2621820 h 2629912"/>
              <a:gd name="connsiteX2" fmla="*/ 1060057 w 1963619"/>
              <a:gd name="connsiteY2" fmla="*/ 2629912 h 2629912"/>
              <a:gd name="connsiteX3" fmla="*/ 885846 w 1963619"/>
              <a:gd name="connsiteY3" fmla="*/ 1464195 h 2629912"/>
              <a:gd name="connsiteX4" fmla="*/ 124732 w 1963619"/>
              <a:gd name="connsiteY4" fmla="*/ 1746932 h 2629912"/>
              <a:gd name="connsiteX5" fmla="*/ 48553 w 1963619"/>
              <a:gd name="connsiteY5" fmla="*/ 1569855 h 2629912"/>
              <a:gd name="connsiteX6" fmla="*/ 0 w 1963619"/>
              <a:gd name="connsiteY6" fmla="*/ 1347092 h 2629912"/>
              <a:gd name="connsiteX7" fmla="*/ 813967 w 1963619"/>
              <a:gd name="connsiteY7" fmla="*/ 1032452 h 2629912"/>
              <a:gd name="connsiteX8" fmla="*/ 675917 w 1963619"/>
              <a:gd name="connsiteY8" fmla="*/ 62841 h 2629912"/>
              <a:gd name="connsiteX9" fmla="*/ 904875 w 1963619"/>
              <a:gd name="connsiteY9" fmla="*/ 0 h 2629912"/>
              <a:gd name="connsiteX10" fmla="*/ 1076241 w 1963619"/>
              <a:gd name="connsiteY10" fmla="*/ 954861 h 2629912"/>
              <a:gd name="connsiteX11" fmla="*/ 1899248 w 1963619"/>
              <a:gd name="connsiteY11" fmla="*/ 675938 h 2629912"/>
              <a:gd name="connsiteX12" fmla="*/ 1959221 w 1963619"/>
              <a:gd name="connsiteY12" fmla="*/ 918214 h 2629912"/>
              <a:gd name="connsiteX13" fmla="*/ 1963520 w 1963619"/>
              <a:gd name="connsiteY13" fmla="*/ 1091013 h 2629912"/>
              <a:gd name="connsiteX14" fmla="*/ 1136214 w 1963619"/>
              <a:gd name="connsiteY14" fmla="*/ 1386604 h 2629912"/>
              <a:gd name="connsiteX15" fmla="*/ 1338031 w 1963619"/>
              <a:gd name="connsiteY15" fmla="*/ 2606099 h 2629912"/>
              <a:gd name="connsiteX0" fmla="*/ 1338031 w 1963619"/>
              <a:gd name="connsiteY0" fmla="*/ 2606099 h 2643251"/>
              <a:gd name="connsiteX1" fmla="*/ 1211909 w 1963619"/>
              <a:gd name="connsiteY1" fmla="*/ 2643251 h 2643251"/>
              <a:gd name="connsiteX2" fmla="*/ 1060057 w 1963619"/>
              <a:gd name="connsiteY2" fmla="*/ 2629912 h 2643251"/>
              <a:gd name="connsiteX3" fmla="*/ 885846 w 1963619"/>
              <a:gd name="connsiteY3" fmla="*/ 1464195 h 2643251"/>
              <a:gd name="connsiteX4" fmla="*/ 124732 w 1963619"/>
              <a:gd name="connsiteY4" fmla="*/ 1746932 h 2643251"/>
              <a:gd name="connsiteX5" fmla="*/ 48553 w 1963619"/>
              <a:gd name="connsiteY5" fmla="*/ 1569855 h 2643251"/>
              <a:gd name="connsiteX6" fmla="*/ 0 w 1963619"/>
              <a:gd name="connsiteY6" fmla="*/ 1347092 h 2643251"/>
              <a:gd name="connsiteX7" fmla="*/ 813967 w 1963619"/>
              <a:gd name="connsiteY7" fmla="*/ 1032452 h 2643251"/>
              <a:gd name="connsiteX8" fmla="*/ 675917 w 1963619"/>
              <a:gd name="connsiteY8" fmla="*/ 62841 h 2643251"/>
              <a:gd name="connsiteX9" fmla="*/ 904875 w 1963619"/>
              <a:gd name="connsiteY9" fmla="*/ 0 h 2643251"/>
              <a:gd name="connsiteX10" fmla="*/ 1076241 w 1963619"/>
              <a:gd name="connsiteY10" fmla="*/ 954861 h 2643251"/>
              <a:gd name="connsiteX11" fmla="*/ 1899248 w 1963619"/>
              <a:gd name="connsiteY11" fmla="*/ 675938 h 2643251"/>
              <a:gd name="connsiteX12" fmla="*/ 1959221 w 1963619"/>
              <a:gd name="connsiteY12" fmla="*/ 918214 h 2643251"/>
              <a:gd name="connsiteX13" fmla="*/ 1963520 w 1963619"/>
              <a:gd name="connsiteY13" fmla="*/ 1091013 h 2643251"/>
              <a:gd name="connsiteX14" fmla="*/ 1136214 w 1963619"/>
              <a:gd name="connsiteY14" fmla="*/ 1386604 h 2643251"/>
              <a:gd name="connsiteX15" fmla="*/ 1338031 w 1963619"/>
              <a:gd name="connsiteY15" fmla="*/ 2606099 h 2643251"/>
              <a:gd name="connsiteX0" fmla="*/ 1338031 w 1963619"/>
              <a:gd name="connsiteY0" fmla="*/ 2606099 h 2643251"/>
              <a:gd name="connsiteX1" fmla="*/ 1211909 w 1963619"/>
              <a:gd name="connsiteY1" fmla="*/ 2643251 h 2643251"/>
              <a:gd name="connsiteX2" fmla="*/ 1071963 w 1963619"/>
              <a:gd name="connsiteY2" fmla="*/ 2641818 h 2643251"/>
              <a:gd name="connsiteX3" fmla="*/ 885846 w 1963619"/>
              <a:gd name="connsiteY3" fmla="*/ 1464195 h 2643251"/>
              <a:gd name="connsiteX4" fmla="*/ 124732 w 1963619"/>
              <a:gd name="connsiteY4" fmla="*/ 1746932 h 2643251"/>
              <a:gd name="connsiteX5" fmla="*/ 48553 w 1963619"/>
              <a:gd name="connsiteY5" fmla="*/ 1569855 h 2643251"/>
              <a:gd name="connsiteX6" fmla="*/ 0 w 1963619"/>
              <a:gd name="connsiteY6" fmla="*/ 1347092 h 2643251"/>
              <a:gd name="connsiteX7" fmla="*/ 813967 w 1963619"/>
              <a:gd name="connsiteY7" fmla="*/ 1032452 h 2643251"/>
              <a:gd name="connsiteX8" fmla="*/ 675917 w 1963619"/>
              <a:gd name="connsiteY8" fmla="*/ 62841 h 2643251"/>
              <a:gd name="connsiteX9" fmla="*/ 904875 w 1963619"/>
              <a:gd name="connsiteY9" fmla="*/ 0 h 2643251"/>
              <a:gd name="connsiteX10" fmla="*/ 1076241 w 1963619"/>
              <a:gd name="connsiteY10" fmla="*/ 954861 h 2643251"/>
              <a:gd name="connsiteX11" fmla="*/ 1899248 w 1963619"/>
              <a:gd name="connsiteY11" fmla="*/ 675938 h 2643251"/>
              <a:gd name="connsiteX12" fmla="*/ 1959221 w 1963619"/>
              <a:gd name="connsiteY12" fmla="*/ 918214 h 2643251"/>
              <a:gd name="connsiteX13" fmla="*/ 1963520 w 1963619"/>
              <a:gd name="connsiteY13" fmla="*/ 1091013 h 2643251"/>
              <a:gd name="connsiteX14" fmla="*/ 1136214 w 1963619"/>
              <a:gd name="connsiteY14" fmla="*/ 1386604 h 2643251"/>
              <a:gd name="connsiteX15" fmla="*/ 1338031 w 1963619"/>
              <a:gd name="connsiteY15" fmla="*/ 2606099 h 264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3619" h="2643251">
                <a:moveTo>
                  <a:pt x="1338031" y="2606099"/>
                </a:moveTo>
                <a:lnTo>
                  <a:pt x="1211909" y="2643251"/>
                </a:lnTo>
                <a:lnTo>
                  <a:pt x="1071963" y="2641818"/>
                </a:lnTo>
                <a:lnTo>
                  <a:pt x="885846" y="1464195"/>
                </a:lnTo>
                <a:lnTo>
                  <a:pt x="124732" y="1746932"/>
                </a:lnTo>
                <a:cubicBezTo>
                  <a:pt x="77908" y="1709337"/>
                  <a:pt x="73946" y="1628881"/>
                  <a:pt x="48553" y="1569855"/>
                </a:cubicBezTo>
                <a:lnTo>
                  <a:pt x="0" y="1347092"/>
                </a:lnTo>
                <a:lnTo>
                  <a:pt x="813967" y="1032452"/>
                </a:lnTo>
                <a:lnTo>
                  <a:pt x="675917" y="62841"/>
                </a:lnTo>
                <a:lnTo>
                  <a:pt x="904875" y="0"/>
                </a:lnTo>
                <a:lnTo>
                  <a:pt x="1076241" y="954861"/>
                </a:lnTo>
                <a:cubicBezTo>
                  <a:pt x="1350577" y="861887"/>
                  <a:pt x="1670156" y="733193"/>
                  <a:pt x="1899248" y="675938"/>
                </a:cubicBezTo>
                <a:lnTo>
                  <a:pt x="1959221" y="918214"/>
                </a:lnTo>
                <a:cubicBezTo>
                  <a:pt x="1958273" y="979782"/>
                  <a:pt x="1964468" y="1029445"/>
                  <a:pt x="1963520" y="1091013"/>
                </a:cubicBezTo>
                <a:lnTo>
                  <a:pt x="1136214" y="1386604"/>
                </a:lnTo>
                <a:lnTo>
                  <a:pt x="1338031" y="2606099"/>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97777C7-5C79-4238-94B0-1610CE7F5029}"/>
              </a:ext>
            </a:extLst>
          </p:cNvPr>
          <p:cNvSpPr txBox="1">
            <a:spLocks/>
          </p:cNvSpPr>
          <p:nvPr/>
        </p:nvSpPr>
        <p:spPr>
          <a:xfrm>
            <a:off x="434695" y="1774282"/>
            <a:ext cx="39456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978240"/>
            <a:ext cx="8229600" cy="49015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Paul and Timothy, bondservants of Jesus Christ, To all the saints in Christ Jesus who are in Philippi, with the bishops and deacons:  Grace to you and peace from     God our Father and the Lord  Jesus Christ.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1:1-2 </a:t>
            </a:r>
          </a:p>
        </p:txBody>
      </p:sp>
      <p:sp>
        <p:nvSpPr>
          <p:cNvPr id="4" name="!!Morph">
            <a:extLst>
              <a:ext uri="{FF2B5EF4-FFF2-40B4-BE49-F238E27FC236}">
                <a16:creationId xmlns:a16="http://schemas.microsoft.com/office/drawing/2014/main" id="{C9B0300A-144C-4F52-BFC8-CC2C6F6AC42F}"/>
              </a:ext>
            </a:extLst>
          </p:cNvPr>
          <p:cNvSpPr txBox="1">
            <a:spLocks noChangeArrowheads="1"/>
          </p:cNvSpPr>
          <p:nvPr/>
        </p:nvSpPr>
        <p:spPr bwMode="auto">
          <a:xfrm>
            <a:off x="4636658" y="1033463"/>
            <a:ext cx="4216400" cy="75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bondservants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6FD6890-859C-49B1-9325-EB36C72CBD28}"/>
              </a:ext>
            </a:extLst>
          </p:cNvPr>
          <p:cNvSpPr txBox="1">
            <a:spLocks noChangeArrowheads="1"/>
          </p:cNvSpPr>
          <p:nvPr/>
        </p:nvSpPr>
        <p:spPr bwMode="auto">
          <a:xfrm>
            <a:off x="323817" y="1714146"/>
            <a:ext cx="4033382" cy="7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Jesus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2DAE9F6-D6EB-4C45-B3AB-2292DE0BFBDE}"/>
              </a:ext>
            </a:extLst>
          </p:cNvPr>
          <p:cNvSpPr txBox="1">
            <a:spLocks noChangeArrowheads="1"/>
          </p:cNvSpPr>
          <p:nvPr/>
        </p:nvSpPr>
        <p:spPr bwMode="auto">
          <a:xfrm>
            <a:off x="681385" y="2364582"/>
            <a:ext cx="1833215" cy="77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9">
            <a:extLst>
              <a:ext uri="{FF2B5EF4-FFF2-40B4-BE49-F238E27FC236}">
                <a16:creationId xmlns:a16="http://schemas.microsoft.com/office/drawing/2014/main" id="{6B02F7AF-2B50-48FD-864D-3BD1537817E5}"/>
              </a:ext>
            </a:extLst>
          </p:cNvPr>
          <p:cNvSpPr>
            <a:spLocks noChangeArrowheads="1"/>
          </p:cNvSpPr>
          <p:nvPr/>
        </p:nvSpPr>
        <p:spPr bwMode="auto">
          <a:xfrm>
            <a:off x="1186308" y="1726015"/>
            <a:ext cx="290056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2">
            <a:extLst>
              <a:ext uri="{FF2B5EF4-FFF2-40B4-BE49-F238E27FC236}">
                <a16:creationId xmlns:a16="http://schemas.microsoft.com/office/drawing/2014/main" id="{E721114D-7B3A-45EC-ABC8-E9EE76A6A560}"/>
              </a:ext>
            </a:extLst>
          </p:cNvPr>
          <p:cNvSpPr txBox="1">
            <a:spLocks noChangeArrowheads="1"/>
          </p:cNvSpPr>
          <p:nvPr/>
        </p:nvSpPr>
        <p:spPr bwMode="auto">
          <a:xfrm>
            <a:off x="2541400" y="5076941"/>
            <a:ext cx="1866294" cy="72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36749CBC-0016-4664-885F-98BA99BECFB1}"/>
              </a:ext>
            </a:extLst>
          </p:cNvPr>
          <p:cNvSpPr txBox="1">
            <a:spLocks noChangeArrowheads="1"/>
          </p:cNvSpPr>
          <p:nvPr/>
        </p:nvSpPr>
        <p:spPr bwMode="auto">
          <a:xfrm>
            <a:off x="6888957" y="5050991"/>
            <a:ext cx="1459999" cy="77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6853EC7A-5543-4020-A453-9DB9E94F1CFD}"/>
              </a:ext>
            </a:extLst>
          </p:cNvPr>
          <p:cNvSpPr txBox="1">
            <a:spLocks noChangeArrowheads="1"/>
          </p:cNvSpPr>
          <p:nvPr/>
        </p:nvSpPr>
        <p:spPr bwMode="auto">
          <a:xfrm>
            <a:off x="265449" y="3307557"/>
            <a:ext cx="1522870" cy="79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14768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0" fill="hold">
                            <p:stCondLst>
                              <p:cond delay="12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6" presetClass="emph" presetSubtype="0" fill="hold" grpId="3" nodeType="withEffect">
                                  <p:stCondLst>
                                    <p:cond delay="0"/>
                                  </p:stCondLst>
                                  <p:childTnLst>
                                    <p:animScale>
                                      <p:cBhvr>
                                        <p:cTn id="43" dur="2000" fill="hold"/>
                                        <p:tgtEl>
                                          <p:spTgt spid="8"/>
                                        </p:tgtEl>
                                      </p:cBhvr>
                                      <p:by x="87000" y="87000"/>
                                    </p:animScale>
                                  </p:childTnLst>
                                </p:cTn>
                              </p:par>
                              <p:par>
                                <p:cTn id="44" presetID="6" presetClass="emph" presetSubtype="0" fill="hold" grpId="3" nodeType="withEffect">
                                  <p:stCondLst>
                                    <p:cond delay="0"/>
                                  </p:stCondLst>
                                  <p:childTnLst>
                                    <p:animScale>
                                      <p:cBhvr>
                                        <p:cTn id="45" dur="2000" fill="hold"/>
                                        <p:tgtEl>
                                          <p:spTgt spid="9"/>
                                        </p:tgtEl>
                                      </p:cBhvr>
                                      <p:by x="87000" y="87000"/>
                                    </p:animScale>
                                  </p:childTnLst>
                                </p:cTn>
                              </p:par>
                              <p:par>
                                <p:cTn id="46" presetID="42" presetClass="path" presetSubtype="0" accel="50000" decel="50000" fill="hold" grpId="2" nodeType="withEffect">
                                  <p:stCondLst>
                                    <p:cond delay="0"/>
                                  </p:stCondLst>
                                  <p:childTnLst>
                                    <p:animMotion origin="layout" path="M -2.77778E-6 -3.7037E-7 L -0.06267 0.13866 " pathEditMode="relative" rAng="0" ptsTypes="AA">
                                      <p:cBhvr>
                                        <p:cTn id="47" dur="2000" fill="hold"/>
                                        <p:tgtEl>
                                          <p:spTgt spid="8"/>
                                        </p:tgtEl>
                                        <p:attrNameLst>
                                          <p:attrName>ppt_x</p:attrName>
                                          <p:attrName>ppt_y</p:attrName>
                                        </p:attrNameLst>
                                      </p:cBhvr>
                                      <p:rCtr x="-3142" y="6921"/>
                                    </p:animMotion>
                                  </p:childTnLst>
                                </p:cTn>
                              </p:par>
                              <p:par>
                                <p:cTn id="48" presetID="42" presetClass="path" presetSubtype="0" accel="50000" decel="50000" fill="hold" grpId="2" nodeType="withEffect">
                                  <p:stCondLst>
                                    <p:cond delay="0"/>
                                  </p:stCondLst>
                                  <p:childTnLst>
                                    <p:animMotion origin="layout" path="M -4.72222E-6 4.44444E-6 L 0.45209 -0.00093 " pathEditMode="relative" rAng="0" ptsTypes="AA">
                                      <p:cBhvr>
                                        <p:cTn id="49" dur="2000" fill="hold"/>
                                        <p:tgtEl>
                                          <p:spTgt spid="9"/>
                                        </p:tgtEl>
                                        <p:attrNameLst>
                                          <p:attrName>ppt_x</p:attrName>
                                          <p:attrName>ppt_y</p:attrName>
                                        </p:attrNameLst>
                                      </p:cBhvr>
                                      <p:rCtr x="22604" y="-46"/>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xit" presetSubtype="0" fill="hold" grpId="2" nodeType="withEffect">
                                  <p:stCondLst>
                                    <p:cond delay="0"/>
                                  </p:stCondLst>
                                  <p:iterate type="lt">
                                    <p:tmPct val="0"/>
                                  </p:iterate>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1"/>
      <p:bldP spid="7" grpId="0"/>
      <p:bldP spid="7" grpId="1"/>
      <p:bldP spid="8" grpId="0"/>
      <p:bldP spid="8" grpId="2"/>
      <p:bldP spid="8" grpId="3"/>
      <p:bldP spid="5" grpId="0"/>
      <p:bldP spid="5" grpId="1"/>
      <p:bldP spid="5" grpId="2"/>
      <p:bldP spid="9" grpId="0"/>
      <p:bldP spid="9" grpId="2"/>
      <p:bldP spid="9" grpId="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BA4CA-7473-4C19-8C56-159119488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0"/>
            <a:ext cx="9144000" cy="6863219"/>
          </a:xfrm>
          <a:prstGeom prst="rect">
            <a:avLst/>
          </a:prstGeom>
        </p:spPr>
      </p:pic>
      <p:sp>
        <p:nvSpPr>
          <p:cNvPr id="24" name="Title 1">
            <a:extLst>
              <a:ext uri="{FF2B5EF4-FFF2-40B4-BE49-F238E27FC236}">
                <a16:creationId xmlns:a16="http://schemas.microsoft.com/office/drawing/2014/main" id="{E7BF82B9-EF1B-4FE1-8DE4-F47B1B3F08B5}"/>
              </a:ext>
            </a:extLst>
          </p:cNvPr>
          <p:cNvSpPr txBox="1">
            <a:spLocks/>
          </p:cNvSpPr>
          <p:nvPr/>
        </p:nvSpPr>
        <p:spPr>
          <a:xfrm>
            <a:off x="2172350" y="2811356"/>
            <a:ext cx="36575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 the edifying</a:t>
            </a:r>
          </a:p>
        </p:txBody>
      </p:sp>
      <p:sp>
        <p:nvSpPr>
          <p:cNvPr id="26" name="Title 1">
            <a:extLst>
              <a:ext uri="{FF2B5EF4-FFF2-40B4-BE49-F238E27FC236}">
                <a16:creationId xmlns:a16="http://schemas.microsoft.com/office/drawing/2014/main" id="{1F29FDDE-B500-477B-870E-B4B197B43F4F}"/>
              </a:ext>
            </a:extLst>
          </p:cNvPr>
          <p:cNvSpPr txBox="1">
            <a:spLocks/>
          </p:cNvSpPr>
          <p:nvPr/>
        </p:nvSpPr>
        <p:spPr>
          <a:xfrm>
            <a:off x="4754490" y="3390434"/>
            <a:ext cx="27986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the unity</a:t>
            </a:r>
          </a:p>
        </p:txBody>
      </p:sp>
      <p:sp>
        <p:nvSpPr>
          <p:cNvPr id="28" name="Title 1">
            <a:extLst>
              <a:ext uri="{FF2B5EF4-FFF2-40B4-BE49-F238E27FC236}">
                <a16:creationId xmlns:a16="http://schemas.microsoft.com/office/drawing/2014/main" id="{BC65E915-EC13-4B1E-BCC0-F28CEE52807F}"/>
              </a:ext>
            </a:extLst>
          </p:cNvPr>
          <p:cNvSpPr txBox="1">
            <a:spLocks/>
          </p:cNvSpPr>
          <p:nvPr/>
        </p:nvSpPr>
        <p:spPr>
          <a:xfrm>
            <a:off x="224487" y="3970376"/>
            <a:ext cx="146858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faith</a:t>
            </a:r>
          </a:p>
        </p:txBody>
      </p:sp>
      <p:sp>
        <p:nvSpPr>
          <p:cNvPr id="30" name="Title 1">
            <a:extLst>
              <a:ext uri="{FF2B5EF4-FFF2-40B4-BE49-F238E27FC236}">
                <a16:creationId xmlns:a16="http://schemas.microsoft.com/office/drawing/2014/main" id="{6FDC0C38-CA51-4B6C-A072-972604DE524F}"/>
              </a:ext>
            </a:extLst>
          </p:cNvPr>
          <p:cNvSpPr txBox="1">
            <a:spLocks/>
          </p:cNvSpPr>
          <p:nvPr/>
        </p:nvSpPr>
        <p:spPr>
          <a:xfrm>
            <a:off x="3501953" y="3972758"/>
            <a:ext cx="260465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knowledge</a:t>
            </a:r>
          </a:p>
        </p:txBody>
      </p:sp>
      <p:sp>
        <p:nvSpPr>
          <p:cNvPr id="7" name="Title 1">
            <a:extLst>
              <a:ext uri="{FF2B5EF4-FFF2-40B4-BE49-F238E27FC236}">
                <a16:creationId xmlns:a16="http://schemas.microsoft.com/office/drawing/2014/main" id="{89A67E58-BD86-4D3B-AFC0-97F449A2CC98}"/>
              </a:ext>
            </a:extLst>
          </p:cNvPr>
          <p:cNvSpPr txBox="1">
            <a:spLocks/>
          </p:cNvSpPr>
          <p:nvPr/>
        </p:nvSpPr>
        <p:spPr>
          <a:xfrm>
            <a:off x="872678" y="497768"/>
            <a:ext cx="39707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Himself gave</a:t>
            </a:r>
          </a:p>
        </p:txBody>
      </p:sp>
      <p:sp>
        <p:nvSpPr>
          <p:cNvPr id="9" name="Title 1">
            <a:extLst>
              <a:ext uri="{FF2B5EF4-FFF2-40B4-BE49-F238E27FC236}">
                <a16:creationId xmlns:a16="http://schemas.microsoft.com/office/drawing/2014/main" id="{C09DF118-98BE-4E74-A05C-B2EEEB2F2DB2}"/>
              </a:ext>
            </a:extLst>
          </p:cNvPr>
          <p:cNvSpPr txBox="1">
            <a:spLocks/>
          </p:cNvSpPr>
          <p:nvPr/>
        </p:nvSpPr>
        <p:spPr>
          <a:xfrm>
            <a:off x="6767676" y="495388"/>
            <a:ext cx="200416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apostles</a:t>
            </a:r>
          </a:p>
        </p:txBody>
      </p:sp>
      <p:sp>
        <p:nvSpPr>
          <p:cNvPr id="11" name="Title 1">
            <a:extLst>
              <a:ext uri="{FF2B5EF4-FFF2-40B4-BE49-F238E27FC236}">
                <a16:creationId xmlns:a16="http://schemas.microsoft.com/office/drawing/2014/main" id="{FAC9F415-D9D2-44A8-A544-9FA4D5838023}"/>
              </a:ext>
            </a:extLst>
          </p:cNvPr>
          <p:cNvSpPr txBox="1">
            <a:spLocks/>
          </p:cNvSpPr>
          <p:nvPr/>
        </p:nvSpPr>
        <p:spPr>
          <a:xfrm>
            <a:off x="1683871" y="1076967"/>
            <a:ext cx="224215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prophets</a:t>
            </a:r>
          </a:p>
        </p:txBody>
      </p:sp>
      <p:sp>
        <p:nvSpPr>
          <p:cNvPr id="13" name="Title 1">
            <a:extLst>
              <a:ext uri="{FF2B5EF4-FFF2-40B4-BE49-F238E27FC236}">
                <a16:creationId xmlns:a16="http://schemas.microsoft.com/office/drawing/2014/main" id="{5932E207-3BEE-4BBE-908A-0937FCFB9CB9}"/>
              </a:ext>
            </a:extLst>
          </p:cNvPr>
          <p:cNvSpPr txBox="1">
            <a:spLocks/>
          </p:cNvSpPr>
          <p:nvPr/>
        </p:nvSpPr>
        <p:spPr>
          <a:xfrm>
            <a:off x="4912584" y="1072205"/>
            <a:ext cx="269309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evangelists</a:t>
            </a:r>
          </a:p>
        </p:txBody>
      </p:sp>
      <p:sp>
        <p:nvSpPr>
          <p:cNvPr id="15" name="Title 1">
            <a:extLst>
              <a:ext uri="{FF2B5EF4-FFF2-40B4-BE49-F238E27FC236}">
                <a16:creationId xmlns:a16="http://schemas.microsoft.com/office/drawing/2014/main" id="{25724CF9-46A4-49EA-8FF0-F3A6759DCB94}"/>
              </a:ext>
            </a:extLst>
          </p:cNvPr>
          <p:cNvSpPr txBox="1">
            <a:spLocks/>
          </p:cNvSpPr>
          <p:nvPr/>
        </p:nvSpPr>
        <p:spPr>
          <a:xfrm>
            <a:off x="2016692" y="1650783"/>
            <a:ext cx="194153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pastors</a:t>
            </a:r>
          </a:p>
        </p:txBody>
      </p:sp>
      <p:sp>
        <p:nvSpPr>
          <p:cNvPr id="17" name="Title 1">
            <a:extLst>
              <a:ext uri="{FF2B5EF4-FFF2-40B4-BE49-F238E27FC236}">
                <a16:creationId xmlns:a16="http://schemas.microsoft.com/office/drawing/2014/main" id="{755C71B4-72CF-4A49-85FA-F6F11DAFEB1D}"/>
              </a:ext>
            </a:extLst>
          </p:cNvPr>
          <p:cNvSpPr txBox="1">
            <a:spLocks/>
          </p:cNvSpPr>
          <p:nvPr/>
        </p:nvSpPr>
        <p:spPr>
          <a:xfrm>
            <a:off x="4487320" y="1652022"/>
            <a:ext cx="214195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teachers</a:t>
            </a:r>
          </a:p>
        </p:txBody>
      </p:sp>
      <p:sp>
        <p:nvSpPr>
          <p:cNvPr id="4" name="Rectangle 2">
            <a:extLst>
              <a:ext uri="{FF2B5EF4-FFF2-40B4-BE49-F238E27FC236}">
                <a16:creationId xmlns:a16="http://schemas.microsoft.com/office/drawing/2014/main" id="{6B91D14D-876B-4F62-8F17-683C50AE4409}"/>
              </a:ext>
            </a:extLst>
          </p:cNvPr>
          <p:cNvSpPr txBox="1">
            <a:spLocks noChangeArrowheads="1"/>
          </p:cNvSpPr>
          <p:nvPr/>
        </p:nvSpPr>
        <p:spPr bwMode="auto">
          <a:xfrm>
            <a:off x="6888957" y="5050991"/>
            <a:ext cx="1459999" cy="77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C134DAD6-4336-41CF-AE1C-C5A0F9792F37}"/>
              </a:ext>
            </a:extLst>
          </p:cNvPr>
          <p:cNvSpPr txBox="1">
            <a:spLocks noChangeArrowheads="1"/>
          </p:cNvSpPr>
          <p:nvPr/>
        </p:nvSpPr>
        <p:spPr bwMode="auto">
          <a:xfrm>
            <a:off x="265449" y="3307557"/>
            <a:ext cx="1522870" cy="79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228600" y="274638"/>
            <a:ext cx="8610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Himself gave some to be apostles, some prophets, some evangelists, and some pastors and teachers, for the equipping of the saints for the work of ministry, for the edifying of the body of Christ, till we all come to the unity of the faith and of the knowledge of the Son of God, to a perfect man, to the measure        of the stature of the fullness of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4:11-13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199AAE92-4BAB-40AA-950E-2EF8DA88F602}"/>
              </a:ext>
            </a:extLst>
          </p:cNvPr>
          <p:cNvSpPr txBox="1">
            <a:spLocks noChangeArrowheads="1"/>
          </p:cNvSpPr>
          <p:nvPr/>
        </p:nvSpPr>
        <p:spPr bwMode="auto">
          <a:xfrm>
            <a:off x="1004887" y="447675"/>
            <a:ext cx="3732165" cy="715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Himself gave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9C2715C-9DBF-484B-890F-8081680D672C}"/>
              </a:ext>
            </a:extLst>
          </p:cNvPr>
          <p:cNvSpPr txBox="1">
            <a:spLocks noChangeArrowheads="1"/>
          </p:cNvSpPr>
          <p:nvPr/>
        </p:nvSpPr>
        <p:spPr bwMode="auto">
          <a:xfrm>
            <a:off x="6669684" y="421481"/>
            <a:ext cx="2204581" cy="7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apostles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E413B2F9-E790-4379-8303-85ECF2F66898}"/>
              </a:ext>
            </a:extLst>
          </p:cNvPr>
          <p:cNvSpPr txBox="1">
            <a:spLocks noChangeArrowheads="1"/>
          </p:cNvSpPr>
          <p:nvPr/>
        </p:nvSpPr>
        <p:spPr bwMode="auto">
          <a:xfrm>
            <a:off x="1663908" y="1019993"/>
            <a:ext cx="2291348" cy="73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prophets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8C76859-7CE1-4EDD-A04C-75C7A1FB8F38}"/>
              </a:ext>
            </a:extLst>
          </p:cNvPr>
          <p:cNvSpPr txBox="1">
            <a:spLocks noChangeArrowheads="1"/>
          </p:cNvSpPr>
          <p:nvPr/>
        </p:nvSpPr>
        <p:spPr bwMode="auto">
          <a:xfrm>
            <a:off x="4881563" y="1012601"/>
            <a:ext cx="2751306" cy="74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evangelists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233D533-6EEF-4B47-84D9-303E064D2236}"/>
              </a:ext>
            </a:extLst>
          </p:cNvPr>
          <p:cNvSpPr txBox="1">
            <a:spLocks noChangeArrowheads="1"/>
          </p:cNvSpPr>
          <p:nvPr/>
        </p:nvSpPr>
        <p:spPr bwMode="auto">
          <a:xfrm>
            <a:off x="2024063" y="1571343"/>
            <a:ext cx="1929232" cy="78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pastors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0D7823CD-DF0E-4CA0-AB22-4555B0410780}"/>
              </a:ext>
            </a:extLst>
          </p:cNvPr>
          <p:cNvSpPr txBox="1">
            <a:spLocks noChangeArrowheads="1"/>
          </p:cNvSpPr>
          <p:nvPr/>
        </p:nvSpPr>
        <p:spPr bwMode="auto">
          <a:xfrm>
            <a:off x="4506907" y="1586333"/>
            <a:ext cx="2110588" cy="76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teachers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1F2F68B7-559C-4A51-A28C-A3F4F14C1D42}"/>
              </a:ext>
            </a:extLst>
          </p:cNvPr>
          <p:cNvSpPr txBox="1">
            <a:spLocks noChangeArrowheads="1"/>
          </p:cNvSpPr>
          <p:nvPr/>
        </p:nvSpPr>
        <p:spPr bwMode="auto">
          <a:xfrm>
            <a:off x="6191794" y="440476"/>
            <a:ext cx="8535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①</a:t>
            </a:r>
            <a:endParaRPr kumimoji="0" lang="en-US" altLang="en-US" sz="2800"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0A3D3BE4-57A9-42D9-BADF-E36C1120862A}"/>
              </a:ext>
            </a:extLst>
          </p:cNvPr>
          <p:cNvSpPr txBox="1">
            <a:spLocks noChangeArrowheads="1"/>
          </p:cNvSpPr>
          <p:nvPr/>
        </p:nvSpPr>
        <p:spPr bwMode="auto">
          <a:xfrm>
            <a:off x="1121030" y="1033794"/>
            <a:ext cx="8535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②</a:t>
            </a:r>
            <a:endParaRPr kumimoji="0" lang="en-US" altLang="en-US" sz="2800"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A44B6AE6-592E-4149-AC9D-5A044B414CC7}"/>
              </a:ext>
            </a:extLst>
          </p:cNvPr>
          <p:cNvSpPr txBox="1">
            <a:spLocks noChangeArrowheads="1"/>
          </p:cNvSpPr>
          <p:nvPr/>
        </p:nvSpPr>
        <p:spPr bwMode="auto">
          <a:xfrm>
            <a:off x="4362994" y="1033795"/>
            <a:ext cx="8535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③</a:t>
            </a:r>
            <a:endParaRPr kumimoji="0" lang="en-US" altLang="en-US" sz="2800"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379E2A0F-CF26-4E1C-9B7B-FAB17CAD7FFE}"/>
              </a:ext>
            </a:extLst>
          </p:cNvPr>
          <p:cNvSpPr txBox="1">
            <a:spLocks noChangeArrowheads="1"/>
          </p:cNvSpPr>
          <p:nvPr/>
        </p:nvSpPr>
        <p:spPr bwMode="auto">
          <a:xfrm>
            <a:off x="1495103" y="1643394"/>
            <a:ext cx="8535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④</a:t>
            </a:r>
            <a:endParaRPr kumimoji="0" lang="en-US" altLang="en-US" sz="2800"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DD9310DA-3A20-496B-A83D-1F158FD04328}"/>
              </a:ext>
            </a:extLst>
          </p:cNvPr>
          <p:cNvSpPr txBox="1">
            <a:spLocks noChangeArrowheads="1"/>
          </p:cNvSpPr>
          <p:nvPr/>
        </p:nvSpPr>
        <p:spPr bwMode="auto">
          <a:xfrm>
            <a:off x="3919649" y="1612040"/>
            <a:ext cx="8535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⑤</a:t>
            </a:r>
            <a:endParaRPr kumimoji="0" lang="en-US" altLang="en-US" sz="2800"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96E86090-8019-49F4-96B4-DD8BC61A564B}"/>
              </a:ext>
            </a:extLst>
          </p:cNvPr>
          <p:cNvSpPr txBox="1">
            <a:spLocks noChangeArrowheads="1"/>
          </p:cNvSpPr>
          <p:nvPr/>
        </p:nvSpPr>
        <p:spPr bwMode="auto">
          <a:xfrm>
            <a:off x="2239193" y="2752725"/>
            <a:ext cx="3540101" cy="74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the edifying</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74FBF2EF-A964-414F-85A6-B73511D7D7B8}"/>
              </a:ext>
            </a:extLst>
          </p:cNvPr>
          <p:cNvSpPr txBox="1">
            <a:spLocks noChangeArrowheads="1"/>
          </p:cNvSpPr>
          <p:nvPr/>
        </p:nvSpPr>
        <p:spPr bwMode="auto">
          <a:xfrm>
            <a:off x="4792788" y="3325710"/>
            <a:ext cx="2729347" cy="75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the unity</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64920E72-838E-42B5-B201-4DA8F2467396}"/>
              </a:ext>
            </a:extLst>
          </p:cNvPr>
          <p:cNvSpPr txBox="1">
            <a:spLocks noChangeArrowheads="1"/>
          </p:cNvSpPr>
          <p:nvPr/>
        </p:nvSpPr>
        <p:spPr bwMode="auto">
          <a:xfrm>
            <a:off x="228600" y="274638"/>
            <a:ext cx="8610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Himself gave some to be apostles, some prophets, some evangelists, and some pastors and teachers, for the equipping of the saints for the work of ministry, for the edifying of the body of Christ, till we all come to the unity of the faith and of the knowledge of the Son of God, to a perfect man,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the measure</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the stature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of the fullness of Christ</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4:11-13 </a:t>
            </a:r>
            <a:r>
              <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9" name="Rectangle 2">
            <a:extLst>
              <a:ext uri="{FF2B5EF4-FFF2-40B4-BE49-F238E27FC236}">
                <a16:creationId xmlns:a16="http://schemas.microsoft.com/office/drawing/2014/main" id="{1EE8B77C-F77D-4F52-B84C-C5BBE05AD4CD}"/>
              </a:ext>
            </a:extLst>
          </p:cNvPr>
          <p:cNvSpPr txBox="1">
            <a:spLocks noChangeArrowheads="1"/>
          </p:cNvSpPr>
          <p:nvPr/>
        </p:nvSpPr>
        <p:spPr bwMode="auto">
          <a:xfrm>
            <a:off x="307180" y="3896742"/>
            <a:ext cx="1307307" cy="77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FE04649B-ED99-4579-8F13-9C1EE4924950}"/>
              </a:ext>
            </a:extLst>
          </p:cNvPr>
          <p:cNvSpPr txBox="1">
            <a:spLocks noChangeArrowheads="1"/>
          </p:cNvSpPr>
          <p:nvPr/>
        </p:nvSpPr>
        <p:spPr bwMode="auto">
          <a:xfrm>
            <a:off x="3512343" y="3901610"/>
            <a:ext cx="2576513" cy="7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Title 1">
            <a:extLst>
              <a:ext uri="{FF2B5EF4-FFF2-40B4-BE49-F238E27FC236}">
                <a16:creationId xmlns:a16="http://schemas.microsoft.com/office/drawing/2014/main" id="{F073B215-A74A-4087-B67C-6A2F9A45D6E5}"/>
              </a:ext>
            </a:extLst>
          </p:cNvPr>
          <p:cNvSpPr txBox="1">
            <a:spLocks/>
          </p:cNvSpPr>
          <p:nvPr/>
        </p:nvSpPr>
        <p:spPr>
          <a:xfrm>
            <a:off x="6292850" y="5130006"/>
            <a:ext cx="21250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 Christ</a:t>
            </a:r>
          </a:p>
        </p:txBody>
      </p:sp>
      <p:pic>
        <p:nvPicPr>
          <p:cNvPr id="35" name="SpotlightShape1_rendered">
            <a:extLst>
              <a:ext uri="{FF2B5EF4-FFF2-40B4-BE49-F238E27FC236}">
                <a16:creationId xmlns:a16="http://schemas.microsoft.com/office/drawing/2014/main" id="{A7722743-A2EE-4FB6-872A-6A91F182E96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37" name="Rectangle 2">
            <a:extLst>
              <a:ext uri="{FF2B5EF4-FFF2-40B4-BE49-F238E27FC236}">
                <a16:creationId xmlns:a16="http://schemas.microsoft.com/office/drawing/2014/main" id="{AC2CE441-ACED-4FD8-9480-A45E0B801338}"/>
              </a:ext>
            </a:extLst>
          </p:cNvPr>
          <p:cNvSpPr txBox="1">
            <a:spLocks noChangeArrowheads="1"/>
          </p:cNvSpPr>
          <p:nvPr/>
        </p:nvSpPr>
        <p:spPr bwMode="auto">
          <a:xfrm>
            <a:off x="6295504" y="5067964"/>
            <a:ext cx="2126617" cy="7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Christ</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9">
            <a:extLst>
              <a:ext uri="{FF2B5EF4-FFF2-40B4-BE49-F238E27FC236}">
                <a16:creationId xmlns:a16="http://schemas.microsoft.com/office/drawing/2014/main" id="{3FB9C18C-B248-4F74-AA2E-AF406B25A82B}"/>
              </a:ext>
            </a:extLst>
          </p:cNvPr>
          <p:cNvSpPr>
            <a:spLocks noChangeArrowheads="1"/>
          </p:cNvSpPr>
          <p:nvPr/>
        </p:nvSpPr>
        <p:spPr bwMode="auto">
          <a:xfrm>
            <a:off x="6809509" y="5080872"/>
            <a:ext cx="16346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8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34" name="Christ" hidden="1">
            <a:extLst>
              <a:ext uri="{FF2B5EF4-FFF2-40B4-BE49-F238E27FC236}">
                <a16:creationId xmlns:a16="http://schemas.microsoft.com/office/drawing/2014/main" id="{12926B84-14A0-4EBC-871B-996BAC16B490}"/>
              </a:ext>
            </a:extLst>
          </p:cNvPr>
          <p:cNvSpPr txBox="1">
            <a:spLocks noChangeArrowheads="1"/>
          </p:cNvSpPr>
          <p:nvPr/>
        </p:nvSpPr>
        <p:spPr bwMode="auto">
          <a:xfrm>
            <a:off x="1400330" y="3380009"/>
            <a:ext cx="1826263" cy="76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0000"/>
                  </a:solid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0000"/>
                </a:solid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3657444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4"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4" nodeType="with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18" presetClass="emph" presetSubtype="0" fill="hold" grpId="1" nodeType="withEffect">
                                  <p:stCondLst>
                                    <p:cond delay="0"/>
                                  </p:stCondLst>
                                  <p:childTnLst>
                                    <p:set>
                                      <p:cBhvr override="childStyle">
                                        <p:cTn id="31" dur="500" fill="hold"/>
                                        <p:tgtEl>
                                          <p:spTgt spid="9"/>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6" presetClass="exit" presetSubtype="21" fill="hold" grpId="2" nodeType="withEffect">
                                  <p:stCondLst>
                                    <p:cond delay="0"/>
                                  </p:stCondLst>
                                  <p:childTnLst>
                                    <p:animEffect transition="out" filter="barn(inVertic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22" presetClass="entr" presetSubtype="8" fill="hold" grpId="0" nodeType="withEffect">
                                  <p:stCondLst>
                                    <p:cond delay="25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8" presetClass="emph" presetSubtype="0" fill="hold" grpId="1" nodeType="withEffect">
                                  <p:stCondLst>
                                    <p:cond delay="250"/>
                                  </p:stCondLst>
                                  <p:childTnLst>
                                    <p:set>
                                      <p:cBhvr override="childStyle">
                                        <p:cTn id="45" dur="500" fill="hold"/>
                                        <p:tgtEl>
                                          <p:spTgt spid="11"/>
                                        </p:tgtEl>
                                        <p:attrNameLst>
                                          <p:attrName>style.textDecorationUnderline</p:attrName>
                                        </p:attrNameLst>
                                      </p:cBhvr>
                                      <p:to>
                                        <p:strVal val="true"/>
                                      </p:to>
                                    </p:set>
                                  </p:childTnLst>
                                </p:cTn>
                              </p:par>
                              <p:par>
                                <p:cTn id="46" presetID="22" presetClass="entr" presetSubtype="8" fill="hold" grpId="0" nodeType="withEffect">
                                  <p:stCondLst>
                                    <p:cond delay="25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18" presetClass="emph" presetSubtype="0" fill="hold" grpId="1" nodeType="withEffect">
                                  <p:stCondLst>
                                    <p:cond delay="500"/>
                                  </p:stCondLst>
                                  <p:childTnLst>
                                    <p:set>
                                      <p:cBhvr override="childStyle">
                                        <p:cTn id="53" dur="500" fill="hold"/>
                                        <p:tgtEl>
                                          <p:spTgt spid="13"/>
                                        </p:tgtEl>
                                        <p:attrNameLst>
                                          <p:attrName>style.textDecorationUnderline</p:attrName>
                                        </p:attrNameLst>
                                      </p:cBhvr>
                                      <p:to>
                                        <p:strVal val="true"/>
                                      </p:to>
                                    </p:set>
                                  </p:childTnLst>
                                </p:cTn>
                              </p:par>
                              <p:par>
                                <p:cTn id="54" presetID="22" presetClass="entr" presetSubtype="8" fill="hold" grpId="0" nodeType="withEffect">
                                  <p:stCondLst>
                                    <p:cond delay="50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par>
                                <p:cTn id="57" presetID="22" presetClass="entr" presetSubtype="8" fill="hold" grpId="0" nodeType="withEffect">
                                  <p:stCondLst>
                                    <p:cond delay="75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par>
                                <p:cTn id="60" presetID="18" presetClass="emph" presetSubtype="0" fill="hold" grpId="1" nodeType="withEffect">
                                  <p:stCondLst>
                                    <p:cond delay="750"/>
                                  </p:stCondLst>
                                  <p:childTnLst>
                                    <p:set>
                                      <p:cBhvr override="childStyle">
                                        <p:cTn id="61" dur="500" fill="hold"/>
                                        <p:tgtEl>
                                          <p:spTgt spid="15"/>
                                        </p:tgtEl>
                                        <p:attrNameLst>
                                          <p:attrName>style.textDecorationUnderline</p:attrName>
                                        </p:attrNameLst>
                                      </p:cBhvr>
                                      <p:to>
                                        <p:strVal val="true"/>
                                      </p:to>
                                    </p:set>
                                  </p:childTnLst>
                                </p:cTn>
                              </p:par>
                              <p:par>
                                <p:cTn id="62" presetID="22" presetClass="entr" presetSubtype="8" fill="hold" grpId="0" nodeType="withEffect">
                                  <p:stCondLst>
                                    <p:cond delay="75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grpId="0" nodeType="withEffect">
                                  <p:stCondLst>
                                    <p:cond delay="100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par>
                                <p:cTn id="68" presetID="18" presetClass="emph" presetSubtype="0" fill="hold" grpId="1" nodeType="withEffect">
                                  <p:stCondLst>
                                    <p:cond delay="1000"/>
                                  </p:stCondLst>
                                  <p:childTnLst>
                                    <p:set>
                                      <p:cBhvr override="childStyle">
                                        <p:cTn id="69" dur="500" fill="hold"/>
                                        <p:tgtEl>
                                          <p:spTgt spid="17"/>
                                        </p:tgtEl>
                                        <p:attrNameLst>
                                          <p:attrName>style.textDecorationUnderline</p:attrName>
                                        </p:attrNameLst>
                                      </p:cBhvr>
                                      <p:to>
                                        <p:strVal val="true"/>
                                      </p:to>
                                    </p:set>
                                  </p:childTnLst>
                                </p:cTn>
                              </p:par>
                              <p:par>
                                <p:cTn id="70" presetID="22" presetClass="entr" presetSubtype="8" fill="hold" grpId="0" nodeType="withEffect">
                                  <p:stCondLst>
                                    <p:cond delay="1000"/>
                                  </p:stCondLst>
                                  <p:childTnLst>
                                    <p:set>
                                      <p:cBhvr>
                                        <p:cTn id="71" dur="1" fill="hold">
                                          <p:stCondLst>
                                            <p:cond delay="0"/>
                                          </p:stCondLst>
                                        </p:cTn>
                                        <p:tgtEl>
                                          <p:spTgt spid="18"/>
                                        </p:tgtEl>
                                        <p:attrNameLst>
                                          <p:attrName>style.visibility</p:attrName>
                                        </p:attrNameLst>
                                      </p:cBhvr>
                                      <p:to>
                                        <p:strVal val="visible"/>
                                      </p:to>
                                    </p:set>
                                    <p:animEffect transition="in" filter="wipe(left)">
                                      <p:cBhvr>
                                        <p:cTn id="72" dur="500"/>
                                        <p:tgtEl>
                                          <p:spTgt spid="18"/>
                                        </p:tgtEl>
                                      </p:cBhvr>
                                    </p:animEffect>
                                  </p:childTnLst>
                                </p:cTn>
                              </p:par>
                            </p:childTnLst>
                          </p:cTn>
                        </p:par>
                        <p:par>
                          <p:cTn id="73" fill="hold">
                            <p:stCondLst>
                              <p:cond delay="1500"/>
                            </p:stCondLst>
                            <p:childTnLst>
                              <p:par>
                                <p:cTn id="74" presetID="0" presetClass="entr" presetSubtype="0"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dissolve">
                                      <p:cBhvr>
                                        <p:cTn id="76" dur="500">
                                          <p:stCondLst>
                                            <p:cond delay="0"/>
                                          </p:stCondLst>
                                        </p:cTn>
                                        <p:tgtEl>
                                          <p:spTgt spid="19"/>
                                        </p:tgtEl>
                                      </p:cBhvr>
                                    </p:animEffect>
                                    <p:anim to="" calcmode="lin" valueType="num">
                                      <p:cBhvr>
                                        <p:cTn id="77"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79" presetID="0" presetClass="entr" presetSubtype="0" fill="hold" grpId="0" nodeType="withEffect">
                                  <p:stCondLst>
                                    <p:cond delay="250"/>
                                  </p:stCondLst>
                                  <p:childTnLst>
                                    <p:set>
                                      <p:cBhvr>
                                        <p:cTn id="80" dur="1" fill="hold">
                                          <p:stCondLst>
                                            <p:cond delay="0"/>
                                          </p:stCondLst>
                                        </p:cTn>
                                        <p:tgtEl>
                                          <p:spTgt spid="20"/>
                                        </p:tgtEl>
                                        <p:attrNameLst>
                                          <p:attrName>style.visibility</p:attrName>
                                        </p:attrNameLst>
                                      </p:cBhvr>
                                      <p:to>
                                        <p:strVal val="visible"/>
                                      </p:to>
                                    </p:set>
                                    <p:animEffect transition="in" filter="dissolve">
                                      <p:cBhvr>
                                        <p:cTn id="81" dur="500">
                                          <p:stCondLst>
                                            <p:cond delay="0"/>
                                          </p:stCondLst>
                                        </p:cTn>
                                        <p:tgtEl>
                                          <p:spTgt spid="20"/>
                                        </p:tgtEl>
                                      </p:cBhvr>
                                    </p:animEffect>
                                    <p:anim to="" calcmode="lin" valueType="num">
                                      <p:cBhvr>
                                        <p:cTn id="82"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83"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84" presetID="0" presetClass="entr" presetSubtype="0" fill="hold" grpId="0" nodeType="withEffect">
                                  <p:stCondLst>
                                    <p:cond delay="500"/>
                                  </p:stCondLst>
                                  <p:childTnLst>
                                    <p:set>
                                      <p:cBhvr>
                                        <p:cTn id="85" dur="1" fill="hold">
                                          <p:stCondLst>
                                            <p:cond delay="0"/>
                                          </p:stCondLst>
                                        </p:cTn>
                                        <p:tgtEl>
                                          <p:spTgt spid="21"/>
                                        </p:tgtEl>
                                        <p:attrNameLst>
                                          <p:attrName>style.visibility</p:attrName>
                                        </p:attrNameLst>
                                      </p:cBhvr>
                                      <p:to>
                                        <p:strVal val="visible"/>
                                      </p:to>
                                    </p:set>
                                    <p:animEffect transition="in" filter="dissolve">
                                      <p:cBhvr>
                                        <p:cTn id="86" dur="500">
                                          <p:stCondLst>
                                            <p:cond delay="0"/>
                                          </p:stCondLst>
                                        </p:cTn>
                                        <p:tgtEl>
                                          <p:spTgt spid="21"/>
                                        </p:tgtEl>
                                      </p:cBhvr>
                                    </p:animEffect>
                                    <p:anim to="" calcmode="lin" valueType="num">
                                      <p:cBhvr>
                                        <p:cTn id="87"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88"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89" presetID="0" presetClass="entr" presetSubtype="0" fill="hold" grpId="0" nodeType="withEffect">
                                  <p:stCondLst>
                                    <p:cond delay="75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stCondLst>
                                            <p:cond delay="0"/>
                                          </p:stCondLst>
                                        </p:cTn>
                                        <p:tgtEl>
                                          <p:spTgt spid="22"/>
                                        </p:tgtEl>
                                      </p:cBhvr>
                                    </p:animEffect>
                                    <p:anim to="" calcmode="lin" valueType="num">
                                      <p:cBhvr>
                                        <p:cTn id="92"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93"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94" presetID="0" presetClass="entr" presetSubtype="0" fill="hold" grpId="0" nodeType="withEffect">
                                  <p:stCondLst>
                                    <p:cond delay="1000"/>
                                  </p:stCondLst>
                                  <p:childTnLst>
                                    <p:set>
                                      <p:cBhvr>
                                        <p:cTn id="95" dur="1" fill="hold">
                                          <p:stCondLst>
                                            <p:cond delay="0"/>
                                          </p:stCondLst>
                                        </p:cTn>
                                        <p:tgtEl>
                                          <p:spTgt spid="23"/>
                                        </p:tgtEl>
                                        <p:attrNameLst>
                                          <p:attrName>style.visibility</p:attrName>
                                        </p:attrNameLst>
                                      </p:cBhvr>
                                      <p:to>
                                        <p:strVal val="visible"/>
                                      </p:to>
                                    </p:set>
                                    <p:animEffect transition="in" filter="dissolve">
                                      <p:cBhvr>
                                        <p:cTn id="96" dur="500">
                                          <p:stCondLst>
                                            <p:cond delay="0"/>
                                          </p:stCondLst>
                                        </p:cTn>
                                        <p:tgtEl>
                                          <p:spTgt spid="23"/>
                                        </p:tgtEl>
                                      </p:cBhvr>
                                    </p:animEffect>
                                    <p:anim to="" calcmode="lin" valueType="num">
                                      <p:cBhvr>
                                        <p:cTn id="97"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98"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500"/>
                                        <p:tgtEl>
                                          <p:spTgt spid="24"/>
                                        </p:tgtEl>
                                      </p:cBhvr>
                                    </p:animEffect>
                                  </p:childTnLst>
                                </p:cTn>
                              </p:par>
                              <p:par>
                                <p:cTn id="104" presetID="18" presetClass="emph" presetSubtype="0" fill="hold" grpId="1" nodeType="withEffect">
                                  <p:stCondLst>
                                    <p:cond delay="0"/>
                                  </p:stCondLst>
                                  <p:childTnLst>
                                    <p:set>
                                      <p:cBhvr override="childStyle">
                                        <p:cTn id="105" dur="500" fill="hold"/>
                                        <p:tgtEl>
                                          <p:spTgt spid="24"/>
                                        </p:tgtEl>
                                        <p:attrNameLst>
                                          <p:attrName>style.textDecorationUnderline</p:attrName>
                                        </p:attrNameLst>
                                      </p:cBhvr>
                                      <p:to>
                                        <p:strVal val="true"/>
                                      </p:to>
                                    </p:set>
                                  </p:childTnLst>
                                </p:cTn>
                              </p:par>
                              <p:par>
                                <p:cTn id="106" presetID="22" presetClass="entr" presetSubtype="8" fill="hold" grpId="0" nodeType="with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wipe(left)">
                                      <p:cBhvr>
                                        <p:cTn id="108" dur="500"/>
                                        <p:tgtEl>
                                          <p:spTgt spid="25"/>
                                        </p:tgtEl>
                                      </p:cBhvr>
                                    </p:animEffect>
                                  </p:childTnLst>
                                </p:cTn>
                              </p:par>
                              <p:par>
                                <p:cTn id="109" presetID="22" presetClass="entr" presetSubtype="8" fill="hold" grpId="0" nodeType="withEffect">
                                  <p:stCondLst>
                                    <p:cond delay="400"/>
                                  </p:stCondLst>
                                  <p:childTnLst>
                                    <p:set>
                                      <p:cBhvr>
                                        <p:cTn id="110" dur="1" fill="hold">
                                          <p:stCondLst>
                                            <p:cond delay="0"/>
                                          </p:stCondLst>
                                        </p:cTn>
                                        <p:tgtEl>
                                          <p:spTgt spid="26"/>
                                        </p:tgtEl>
                                        <p:attrNameLst>
                                          <p:attrName>style.visibility</p:attrName>
                                        </p:attrNameLst>
                                      </p:cBhvr>
                                      <p:to>
                                        <p:strVal val="visible"/>
                                      </p:to>
                                    </p:set>
                                    <p:animEffect transition="in" filter="wipe(left)">
                                      <p:cBhvr>
                                        <p:cTn id="111" dur="500"/>
                                        <p:tgtEl>
                                          <p:spTgt spid="26"/>
                                        </p:tgtEl>
                                      </p:cBhvr>
                                    </p:animEffect>
                                  </p:childTnLst>
                                </p:cTn>
                              </p:par>
                              <p:par>
                                <p:cTn id="112" presetID="18" presetClass="emph" presetSubtype="0" fill="hold" grpId="1" nodeType="withEffect">
                                  <p:stCondLst>
                                    <p:cond delay="400"/>
                                  </p:stCondLst>
                                  <p:childTnLst>
                                    <p:set>
                                      <p:cBhvr override="childStyle">
                                        <p:cTn id="113" dur="500" fill="hold"/>
                                        <p:tgtEl>
                                          <p:spTgt spid="26"/>
                                        </p:tgtEl>
                                        <p:attrNameLst>
                                          <p:attrName>style.textDecorationUnderline</p:attrName>
                                        </p:attrNameLst>
                                      </p:cBhvr>
                                      <p:to>
                                        <p:strVal val="true"/>
                                      </p:to>
                                    </p:set>
                                  </p:childTnLst>
                                </p:cTn>
                              </p:par>
                              <p:par>
                                <p:cTn id="114" presetID="22" presetClass="entr" presetSubtype="8" fill="hold" grpId="0" nodeType="withEffect">
                                  <p:stCondLst>
                                    <p:cond delay="400"/>
                                  </p:stCondLst>
                                  <p:childTnLst>
                                    <p:set>
                                      <p:cBhvr>
                                        <p:cTn id="115" dur="1" fill="hold">
                                          <p:stCondLst>
                                            <p:cond delay="0"/>
                                          </p:stCondLst>
                                        </p:cTn>
                                        <p:tgtEl>
                                          <p:spTgt spid="27"/>
                                        </p:tgtEl>
                                        <p:attrNameLst>
                                          <p:attrName>style.visibility</p:attrName>
                                        </p:attrNameLst>
                                      </p:cBhvr>
                                      <p:to>
                                        <p:strVal val="visible"/>
                                      </p:to>
                                    </p:set>
                                    <p:animEffect transition="in" filter="wipe(left)">
                                      <p:cBhvr>
                                        <p:cTn id="116" dur="500"/>
                                        <p:tgtEl>
                                          <p:spTgt spid="27"/>
                                        </p:tgtEl>
                                      </p:cBhvr>
                                    </p:animEffect>
                                  </p:childTnLst>
                                </p:cTn>
                              </p:par>
                              <p:par>
                                <p:cTn id="117" presetID="23" presetClass="exit" presetSubtype="32" fill="hold" grpId="1" nodeType="withEffect">
                                  <p:stCondLst>
                                    <p:cond delay="0"/>
                                  </p:stCondLst>
                                  <p:childTnLst>
                                    <p:anim calcmode="lin" valueType="num">
                                      <p:cBhvr>
                                        <p:cTn id="118" dur="500"/>
                                        <p:tgtEl>
                                          <p:spTgt spid="19"/>
                                        </p:tgtEl>
                                        <p:attrNameLst>
                                          <p:attrName>ppt_w</p:attrName>
                                        </p:attrNameLst>
                                      </p:cBhvr>
                                      <p:tavLst>
                                        <p:tav tm="0">
                                          <p:val>
                                            <p:strVal val="ppt_w"/>
                                          </p:val>
                                        </p:tav>
                                        <p:tav tm="100000">
                                          <p:val>
                                            <p:fltVal val="0"/>
                                          </p:val>
                                        </p:tav>
                                      </p:tavLst>
                                    </p:anim>
                                    <p:anim calcmode="lin" valueType="num">
                                      <p:cBhvr>
                                        <p:cTn id="119" dur="500"/>
                                        <p:tgtEl>
                                          <p:spTgt spid="19"/>
                                        </p:tgtEl>
                                        <p:attrNameLst>
                                          <p:attrName>ppt_h</p:attrName>
                                        </p:attrNameLst>
                                      </p:cBhvr>
                                      <p:tavLst>
                                        <p:tav tm="0">
                                          <p:val>
                                            <p:strVal val="ppt_h"/>
                                          </p:val>
                                        </p:tav>
                                        <p:tav tm="100000">
                                          <p:val>
                                            <p:fltVal val="0"/>
                                          </p:val>
                                        </p:tav>
                                      </p:tavLst>
                                    </p:anim>
                                    <p:set>
                                      <p:cBhvr>
                                        <p:cTn id="120" dur="1" fill="hold">
                                          <p:stCondLst>
                                            <p:cond delay="499"/>
                                          </p:stCondLst>
                                        </p:cTn>
                                        <p:tgtEl>
                                          <p:spTgt spid="19"/>
                                        </p:tgtEl>
                                        <p:attrNameLst>
                                          <p:attrName>style.visibility</p:attrName>
                                        </p:attrNameLst>
                                      </p:cBhvr>
                                      <p:to>
                                        <p:strVal val="hidden"/>
                                      </p:to>
                                    </p:set>
                                  </p:childTnLst>
                                </p:cTn>
                              </p:par>
                              <p:par>
                                <p:cTn id="121" presetID="23" presetClass="exit" presetSubtype="32" fill="hold" grpId="1" nodeType="withEffect">
                                  <p:stCondLst>
                                    <p:cond delay="0"/>
                                  </p:stCondLst>
                                  <p:childTnLst>
                                    <p:anim calcmode="lin" valueType="num">
                                      <p:cBhvr>
                                        <p:cTn id="122" dur="500"/>
                                        <p:tgtEl>
                                          <p:spTgt spid="20"/>
                                        </p:tgtEl>
                                        <p:attrNameLst>
                                          <p:attrName>ppt_w</p:attrName>
                                        </p:attrNameLst>
                                      </p:cBhvr>
                                      <p:tavLst>
                                        <p:tav tm="0">
                                          <p:val>
                                            <p:strVal val="ppt_w"/>
                                          </p:val>
                                        </p:tav>
                                        <p:tav tm="100000">
                                          <p:val>
                                            <p:fltVal val="0"/>
                                          </p:val>
                                        </p:tav>
                                      </p:tavLst>
                                    </p:anim>
                                    <p:anim calcmode="lin" valueType="num">
                                      <p:cBhvr>
                                        <p:cTn id="123" dur="500"/>
                                        <p:tgtEl>
                                          <p:spTgt spid="20"/>
                                        </p:tgtEl>
                                        <p:attrNameLst>
                                          <p:attrName>ppt_h</p:attrName>
                                        </p:attrNameLst>
                                      </p:cBhvr>
                                      <p:tavLst>
                                        <p:tav tm="0">
                                          <p:val>
                                            <p:strVal val="ppt_h"/>
                                          </p:val>
                                        </p:tav>
                                        <p:tav tm="100000">
                                          <p:val>
                                            <p:fltVal val="0"/>
                                          </p:val>
                                        </p:tav>
                                      </p:tavLst>
                                    </p:anim>
                                    <p:set>
                                      <p:cBhvr>
                                        <p:cTn id="124" dur="1" fill="hold">
                                          <p:stCondLst>
                                            <p:cond delay="499"/>
                                          </p:stCondLst>
                                        </p:cTn>
                                        <p:tgtEl>
                                          <p:spTgt spid="20"/>
                                        </p:tgtEl>
                                        <p:attrNameLst>
                                          <p:attrName>style.visibility</p:attrName>
                                        </p:attrNameLst>
                                      </p:cBhvr>
                                      <p:to>
                                        <p:strVal val="hidden"/>
                                      </p:to>
                                    </p:set>
                                  </p:childTnLst>
                                </p:cTn>
                              </p:par>
                              <p:par>
                                <p:cTn id="125" presetID="23" presetClass="exit" presetSubtype="32" fill="hold" grpId="1" nodeType="withEffect">
                                  <p:stCondLst>
                                    <p:cond delay="0"/>
                                  </p:stCondLst>
                                  <p:childTnLst>
                                    <p:anim calcmode="lin" valueType="num">
                                      <p:cBhvr>
                                        <p:cTn id="126" dur="500"/>
                                        <p:tgtEl>
                                          <p:spTgt spid="21"/>
                                        </p:tgtEl>
                                        <p:attrNameLst>
                                          <p:attrName>ppt_w</p:attrName>
                                        </p:attrNameLst>
                                      </p:cBhvr>
                                      <p:tavLst>
                                        <p:tav tm="0">
                                          <p:val>
                                            <p:strVal val="ppt_w"/>
                                          </p:val>
                                        </p:tav>
                                        <p:tav tm="100000">
                                          <p:val>
                                            <p:fltVal val="0"/>
                                          </p:val>
                                        </p:tav>
                                      </p:tavLst>
                                    </p:anim>
                                    <p:anim calcmode="lin" valueType="num">
                                      <p:cBhvr>
                                        <p:cTn id="127" dur="500"/>
                                        <p:tgtEl>
                                          <p:spTgt spid="21"/>
                                        </p:tgtEl>
                                        <p:attrNameLst>
                                          <p:attrName>ppt_h</p:attrName>
                                        </p:attrNameLst>
                                      </p:cBhvr>
                                      <p:tavLst>
                                        <p:tav tm="0">
                                          <p:val>
                                            <p:strVal val="ppt_h"/>
                                          </p:val>
                                        </p:tav>
                                        <p:tav tm="100000">
                                          <p:val>
                                            <p:fltVal val="0"/>
                                          </p:val>
                                        </p:tav>
                                      </p:tavLst>
                                    </p:anim>
                                    <p:set>
                                      <p:cBhvr>
                                        <p:cTn id="128" dur="1" fill="hold">
                                          <p:stCondLst>
                                            <p:cond delay="499"/>
                                          </p:stCondLst>
                                        </p:cTn>
                                        <p:tgtEl>
                                          <p:spTgt spid="21"/>
                                        </p:tgtEl>
                                        <p:attrNameLst>
                                          <p:attrName>style.visibility</p:attrName>
                                        </p:attrNameLst>
                                      </p:cBhvr>
                                      <p:to>
                                        <p:strVal val="hidden"/>
                                      </p:to>
                                    </p:set>
                                  </p:childTnLst>
                                </p:cTn>
                              </p:par>
                              <p:par>
                                <p:cTn id="129" presetID="23" presetClass="exit" presetSubtype="32" fill="hold" grpId="1" nodeType="withEffect">
                                  <p:stCondLst>
                                    <p:cond delay="0"/>
                                  </p:stCondLst>
                                  <p:childTnLst>
                                    <p:anim calcmode="lin" valueType="num">
                                      <p:cBhvr>
                                        <p:cTn id="130" dur="500"/>
                                        <p:tgtEl>
                                          <p:spTgt spid="22"/>
                                        </p:tgtEl>
                                        <p:attrNameLst>
                                          <p:attrName>ppt_w</p:attrName>
                                        </p:attrNameLst>
                                      </p:cBhvr>
                                      <p:tavLst>
                                        <p:tav tm="0">
                                          <p:val>
                                            <p:strVal val="ppt_w"/>
                                          </p:val>
                                        </p:tav>
                                        <p:tav tm="100000">
                                          <p:val>
                                            <p:fltVal val="0"/>
                                          </p:val>
                                        </p:tav>
                                      </p:tavLst>
                                    </p:anim>
                                    <p:anim calcmode="lin" valueType="num">
                                      <p:cBhvr>
                                        <p:cTn id="131" dur="500"/>
                                        <p:tgtEl>
                                          <p:spTgt spid="22"/>
                                        </p:tgtEl>
                                        <p:attrNameLst>
                                          <p:attrName>ppt_h</p:attrName>
                                        </p:attrNameLst>
                                      </p:cBhvr>
                                      <p:tavLst>
                                        <p:tav tm="0">
                                          <p:val>
                                            <p:strVal val="ppt_h"/>
                                          </p:val>
                                        </p:tav>
                                        <p:tav tm="100000">
                                          <p:val>
                                            <p:fltVal val="0"/>
                                          </p:val>
                                        </p:tav>
                                      </p:tavLst>
                                    </p:anim>
                                    <p:set>
                                      <p:cBhvr>
                                        <p:cTn id="132" dur="1" fill="hold">
                                          <p:stCondLst>
                                            <p:cond delay="499"/>
                                          </p:stCondLst>
                                        </p:cTn>
                                        <p:tgtEl>
                                          <p:spTgt spid="22"/>
                                        </p:tgtEl>
                                        <p:attrNameLst>
                                          <p:attrName>style.visibility</p:attrName>
                                        </p:attrNameLst>
                                      </p:cBhvr>
                                      <p:to>
                                        <p:strVal val="hidden"/>
                                      </p:to>
                                    </p:set>
                                  </p:childTnLst>
                                </p:cTn>
                              </p:par>
                              <p:par>
                                <p:cTn id="133" presetID="23" presetClass="exit" presetSubtype="32" fill="hold" grpId="1" nodeType="withEffect">
                                  <p:stCondLst>
                                    <p:cond delay="0"/>
                                  </p:stCondLst>
                                  <p:childTnLst>
                                    <p:anim calcmode="lin" valueType="num">
                                      <p:cBhvr>
                                        <p:cTn id="134" dur="500"/>
                                        <p:tgtEl>
                                          <p:spTgt spid="23"/>
                                        </p:tgtEl>
                                        <p:attrNameLst>
                                          <p:attrName>ppt_w</p:attrName>
                                        </p:attrNameLst>
                                      </p:cBhvr>
                                      <p:tavLst>
                                        <p:tav tm="0">
                                          <p:val>
                                            <p:strVal val="ppt_w"/>
                                          </p:val>
                                        </p:tav>
                                        <p:tav tm="100000">
                                          <p:val>
                                            <p:fltVal val="0"/>
                                          </p:val>
                                        </p:tav>
                                      </p:tavLst>
                                    </p:anim>
                                    <p:anim calcmode="lin" valueType="num">
                                      <p:cBhvr>
                                        <p:cTn id="135" dur="500"/>
                                        <p:tgtEl>
                                          <p:spTgt spid="23"/>
                                        </p:tgtEl>
                                        <p:attrNameLst>
                                          <p:attrName>ppt_h</p:attrName>
                                        </p:attrNameLst>
                                      </p:cBhvr>
                                      <p:tavLst>
                                        <p:tav tm="0">
                                          <p:val>
                                            <p:strVal val="ppt_h"/>
                                          </p:val>
                                        </p:tav>
                                        <p:tav tm="100000">
                                          <p:val>
                                            <p:fltVal val="0"/>
                                          </p:val>
                                        </p:tav>
                                      </p:tavLst>
                                    </p:anim>
                                    <p:set>
                                      <p:cBhvr>
                                        <p:cTn id="136" dur="1" fill="hold">
                                          <p:stCondLst>
                                            <p:cond delay="499"/>
                                          </p:stCondLst>
                                        </p:cTn>
                                        <p:tgtEl>
                                          <p:spTgt spid="23"/>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0"/>
                                        </p:tgtEl>
                                      </p:cBhvr>
                                    </p:animEffect>
                                    <p:set>
                                      <p:cBhvr>
                                        <p:cTn id="139" dur="1" fill="hold">
                                          <p:stCondLst>
                                            <p:cond delay="499"/>
                                          </p:stCondLst>
                                        </p:cTn>
                                        <p:tgtEl>
                                          <p:spTgt spid="10"/>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2"/>
                                        </p:tgtEl>
                                      </p:cBhvr>
                                    </p:animEffect>
                                    <p:set>
                                      <p:cBhvr>
                                        <p:cTn id="142" dur="1" fill="hold">
                                          <p:stCondLst>
                                            <p:cond delay="499"/>
                                          </p:stCondLst>
                                        </p:cTn>
                                        <p:tgtEl>
                                          <p:spTgt spid="1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4"/>
                                        </p:tgtEl>
                                      </p:cBhvr>
                                    </p:animEffect>
                                    <p:set>
                                      <p:cBhvr>
                                        <p:cTn id="145" dur="1" fill="hold">
                                          <p:stCondLst>
                                            <p:cond delay="499"/>
                                          </p:stCondLst>
                                        </p:cTn>
                                        <p:tgtEl>
                                          <p:spTgt spid="1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6"/>
                                        </p:tgtEl>
                                      </p:cBhvr>
                                    </p:animEffect>
                                    <p:set>
                                      <p:cBhvr>
                                        <p:cTn id="148" dur="1" fill="hold">
                                          <p:stCondLst>
                                            <p:cond delay="499"/>
                                          </p:stCondLst>
                                        </p:cTn>
                                        <p:tgtEl>
                                          <p:spTgt spid="16"/>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8"/>
                                        </p:tgtEl>
                                      </p:cBhvr>
                                    </p:animEffect>
                                    <p:set>
                                      <p:cBhvr>
                                        <p:cTn id="151" dur="1" fill="hold">
                                          <p:stCondLst>
                                            <p:cond delay="499"/>
                                          </p:stCondLst>
                                        </p:cTn>
                                        <p:tgtEl>
                                          <p:spTgt spid="18"/>
                                        </p:tgtEl>
                                        <p:attrNameLst>
                                          <p:attrName>style.visibility</p:attrName>
                                        </p:attrNameLst>
                                      </p:cBhvr>
                                      <p:to>
                                        <p:strVal val="hidden"/>
                                      </p:to>
                                    </p:set>
                                  </p:childTnLst>
                                </p:cTn>
                              </p:par>
                              <p:par>
                                <p:cTn id="152" presetID="16" presetClass="exit" presetSubtype="21" fill="hold" grpId="2" nodeType="withEffect">
                                  <p:stCondLst>
                                    <p:cond delay="0"/>
                                  </p:stCondLst>
                                  <p:childTnLst>
                                    <p:animEffect transition="out" filter="barn(inVertical)">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par>
                                <p:cTn id="155" presetID="16" presetClass="exit" presetSubtype="21" fill="hold" grpId="2" nodeType="withEffect">
                                  <p:stCondLst>
                                    <p:cond delay="0"/>
                                  </p:stCondLst>
                                  <p:childTnLst>
                                    <p:animEffect transition="out" filter="barn(inVertical)">
                                      <p:cBhvr>
                                        <p:cTn id="156" dur="500"/>
                                        <p:tgtEl>
                                          <p:spTgt spid="11"/>
                                        </p:tgtEl>
                                      </p:cBhvr>
                                    </p:animEffect>
                                    <p:set>
                                      <p:cBhvr>
                                        <p:cTn id="157" dur="1" fill="hold">
                                          <p:stCondLst>
                                            <p:cond delay="499"/>
                                          </p:stCondLst>
                                        </p:cTn>
                                        <p:tgtEl>
                                          <p:spTgt spid="11"/>
                                        </p:tgtEl>
                                        <p:attrNameLst>
                                          <p:attrName>style.visibility</p:attrName>
                                        </p:attrNameLst>
                                      </p:cBhvr>
                                      <p:to>
                                        <p:strVal val="hidden"/>
                                      </p:to>
                                    </p:set>
                                  </p:childTnLst>
                                </p:cTn>
                              </p:par>
                              <p:par>
                                <p:cTn id="158" presetID="16" presetClass="exit" presetSubtype="21" fill="hold" grpId="2" nodeType="withEffect">
                                  <p:stCondLst>
                                    <p:cond delay="0"/>
                                  </p:stCondLst>
                                  <p:childTnLst>
                                    <p:animEffect transition="out" filter="barn(inVertical)">
                                      <p:cBhvr>
                                        <p:cTn id="159" dur="500"/>
                                        <p:tgtEl>
                                          <p:spTgt spid="13"/>
                                        </p:tgtEl>
                                      </p:cBhvr>
                                    </p:animEffect>
                                    <p:set>
                                      <p:cBhvr>
                                        <p:cTn id="160" dur="1" fill="hold">
                                          <p:stCondLst>
                                            <p:cond delay="499"/>
                                          </p:stCondLst>
                                        </p:cTn>
                                        <p:tgtEl>
                                          <p:spTgt spid="13"/>
                                        </p:tgtEl>
                                        <p:attrNameLst>
                                          <p:attrName>style.visibility</p:attrName>
                                        </p:attrNameLst>
                                      </p:cBhvr>
                                      <p:to>
                                        <p:strVal val="hidden"/>
                                      </p:to>
                                    </p:set>
                                  </p:childTnLst>
                                </p:cTn>
                              </p:par>
                              <p:par>
                                <p:cTn id="161" presetID="16" presetClass="exit" presetSubtype="21" fill="hold" grpId="2" nodeType="withEffect">
                                  <p:stCondLst>
                                    <p:cond delay="0"/>
                                  </p:stCondLst>
                                  <p:childTnLst>
                                    <p:animEffect transition="out" filter="barn(inVertical)">
                                      <p:cBhvr>
                                        <p:cTn id="162" dur="500"/>
                                        <p:tgtEl>
                                          <p:spTgt spid="15"/>
                                        </p:tgtEl>
                                      </p:cBhvr>
                                    </p:animEffect>
                                    <p:set>
                                      <p:cBhvr>
                                        <p:cTn id="163" dur="1" fill="hold">
                                          <p:stCondLst>
                                            <p:cond delay="499"/>
                                          </p:stCondLst>
                                        </p:cTn>
                                        <p:tgtEl>
                                          <p:spTgt spid="15"/>
                                        </p:tgtEl>
                                        <p:attrNameLst>
                                          <p:attrName>style.visibility</p:attrName>
                                        </p:attrNameLst>
                                      </p:cBhvr>
                                      <p:to>
                                        <p:strVal val="hidden"/>
                                      </p:to>
                                    </p:set>
                                  </p:childTnLst>
                                </p:cTn>
                              </p:par>
                              <p:par>
                                <p:cTn id="164" presetID="16" presetClass="exit" presetSubtype="21" fill="hold" grpId="2" nodeType="withEffect">
                                  <p:stCondLst>
                                    <p:cond delay="0"/>
                                  </p:stCondLst>
                                  <p:childTnLst>
                                    <p:animEffect transition="out" filter="barn(inVertical)">
                                      <p:cBhvr>
                                        <p:cTn id="165" dur="500"/>
                                        <p:tgtEl>
                                          <p:spTgt spid="17"/>
                                        </p:tgtEl>
                                      </p:cBhvr>
                                    </p:animEffect>
                                    <p:set>
                                      <p:cBhvr>
                                        <p:cTn id="166" dur="1" fill="hold">
                                          <p:stCondLst>
                                            <p:cond delay="499"/>
                                          </p:stCondLst>
                                        </p:cTn>
                                        <p:tgtEl>
                                          <p:spTgt spid="1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28"/>
                                        </p:tgtEl>
                                        <p:attrNameLst>
                                          <p:attrName>style.visibility</p:attrName>
                                        </p:attrNameLst>
                                      </p:cBhvr>
                                      <p:to>
                                        <p:strVal val="visible"/>
                                      </p:to>
                                    </p:set>
                                    <p:animEffect transition="in" filter="wipe(left)">
                                      <p:cBhvr>
                                        <p:cTn id="171" dur="500"/>
                                        <p:tgtEl>
                                          <p:spTgt spid="28"/>
                                        </p:tgtEl>
                                      </p:cBhvr>
                                    </p:animEffect>
                                  </p:childTnLst>
                                </p:cTn>
                              </p:par>
                              <p:par>
                                <p:cTn id="172" presetID="18" presetClass="emph" presetSubtype="0" fill="hold" grpId="1" nodeType="withEffect">
                                  <p:stCondLst>
                                    <p:cond delay="0"/>
                                  </p:stCondLst>
                                  <p:childTnLst>
                                    <p:set>
                                      <p:cBhvr override="childStyle">
                                        <p:cTn id="173" dur="500" fill="hold"/>
                                        <p:tgtEl>
                                          <p:spTgt spid="28"/>
                                        </p:tgtEl>
                                        <p:attrNameLst>
                                          <p:attrName>style.textDecorationUnderline</p:attrName>
                                        </p:attrNameLst>
                                      </p:cBhvr>
                                      <p:to>
                                        <p:strVal val="true"/>
                                      </p:to>
                                    </p:set>
                                  </p:childTnLst>
                                </p:cTn>
                              </p:par>
                              <p:par>
                                <p:cTn id="174" presetID="22" presetClass="entr" presetSubtype="8" fill="hold" grpId="0" nodeType="withEffect">
                                  <p:stCondLst>
                                    <p:cond delay="0"/>
                                  </p:stCondLst>
                                  <p:childTnLst>
                                    <p:set>
                                      <p:cBhvr>
                                        <p:cTn id="175" dur="1" fill="hold">
                                          <p:stCondLst>
                                            <p:cond delay="0"/>
                                          </p:stCondLst>
                                        </p:cTn>
                                        <p:tgtEl>
                                          <p:spTgt spid="29"/>
                                        </p:tgtEl>
                                        <p:attrNameLst>
                                          <p:attrName>style.visibility</p:attrName>
                                        </p:attrNameLst>
                                      </p:cBhvr>
                                      <p:to>
                                        <p:strVal val="visible"/>
                                      </p:to>
                                    </p:set>
                                    <p:animEffect transition="in" filter="wipe(left)">
                                      <p:cBhvr>
                                        <p:cTn id="176" dur="500"/>
                                        <p:tgtEl>
                                          <p:spTgt spid="29"/>
                                        </p:tgtEl>
                                      </p:cBhvr>
                                    </p:animEffect>
                                  </p:childTnLst>
                                </p:cTn>
                              </p:par>
                              <p:par>
                                <p:cTn id="177" presetID="16" presetClass="exit" presetSubtype="21" fill="hold" grpId="2" nodeType="withEffect">
                                  <p:stCondLst>
                                    <p:cond delay="0"/>
                                  </p:stCondLst>
                                  <p:childTnLst>
                                    <p:animEffect transition="out" filter="barn(inVertical)">
                                      <p:cBhvr>
                                        <p:cTn id="178" dur="500"/>
                                        <p:tgtEl>
                                          <p:spTgt spid="24"/>
                                        </p:tgtEl>
                                      </p:cBhvr>
                                    </p:animEffect>
                                    <p:set>
                                      <p:cBhvr>
                                        <p:cTn id="179" dur="1" fill="hold">
                                          <p:stCondLst>
                                            <p:cond delay="499"/>
                                          </p:stCondLst>
                                        </p:cTn>
                                        <p:tgtEl>
                                          <p:spTgt spid="24"/>
                                        </p:tgtEl>
                                        <p:attrNameLst>
                                          <p:attrName>style.visibility</p:attrName>
                                        </p:attrNameLst>
                                      </p:cBhvr>
                                      <p:to>
                                        <p:strVal val="hidden"/>
                                      </p:to>
                                    </p:set>
                                  </p:childTnLst>
                                </p:cTn>
                              </p:par>
                              <p:par>
                                <p:cTn id="180" presetID="16" presetClass="exit" presetSubtype="21" fill="hold" grpId="2" nodeType="withEffect">
                                  <p:stCondLst>
                                    <p:cond delay="0"/>
                                  </p:stCondLst>
                                  <p:childTnLst>
                                    <p:animEffect transition="out" filter="barn(inVertical)">
                                      <p:cBhvr>
                                        <p:cTn id="181" dur="500"/>
                                        <p:tgtEl>
                                          <p:spTgt spid="26"/>
                                        </p:tgtEl>
                                      </p:cBhvr>
                                    </p:animEffect>
                                    <p:set>
                                      <p:cBhvr>
                                        <p:cTn id="182" dur="1" fill="hold">
                                          <p:stCondLst>
                                            <p:cond delay="499"/>
                                          </p:stCondLst>
                                        </p:cTn>
                                        <p:tgtEl>
                                          <p:spTgt spid="26"/>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25"/>
                                        </p:tgtEl>
                                      </p:cBhvr>
                                    </p:animEffect>
                                    <p:set>
                                      <p:cBhvr>
                                        <p:cTn id="185" dur="1" fill="hold">
                                          <p:stCondLst>
                                            <p:cond delay="499"/>
                                          </p:stCondLst>
                                        </p:cTn>
                                        <p:tgtEl>
                                          <p:spTgt spid="2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27"/>
                                        </p:tgtEl>
                                      </p:cBhvr>
                                    </p:animEffect>
                                    <p:set>
                                      <p:cBhvr>
                                        <p:cTn id="188" dur="1" fill="hold">
                                          <p:stCondLst>
                                            <p:cond delay="499"/>
                                          </p:stCondLst>
                                        </p:cTn>
                                        <p:tgtEl>
                                          <p:spTgt spid="27"/>
                                        </p:tgtEl>
                                        <p:attrNameLst>
                                          <p:attrName>style.visibility</p:attrName>
                                        </p:attrNameLst>
                                      </p:cBhvr>
                                      <p:to>
                                        <p:strVal val="hidden"/>
                                      </p:to>
                                    </p:set>
                                  </p:childTnLst>
                                </p:cTn>
                              </p:par>
                              <p:par>
                                <p:cTn id="189" presetID="22" presetClass="entr" presetSubtype="8" fill="hold" grpId="0" nodeType="withEffect">
                                  <p:stCondLst>
                                    <p:cond delay="400"/>
                                  </p:stCondLst>
                                  <p:childTnLst>
                                    <p:set>
                                      <p:cBhvr>
                                        <p:cTn id="190" dur="1" fill="hold">
                                          <p:stCondLst>
                                            <p:cond delay="0"/>
                                          </p:stCondLst>
                                        </p:cTn>
                                        <p:tgtEl>
                                          <p:spTgt spid="30"/>
                                        </p:tgtEl>
                                        <p:attrNameLst>
                                          <p:attrName>style.visibility</p:attrName>
                                        </p:attrNameLst>
                                      </p:cBhvr>
                                      <p:to>
                                        <p:strVal val="visible"/>
                                      </p:to>
                                    </p:set>
                                    <p:animEffect transition="in" filter="wipe(left)">
                                      <p:cBhvr>
                                        <p:cTn id="191" dur="500"/>
                                        <p:tgtEl>
                                          <p:spTgt spid="30"/>
                                        </p:tgtEl>
                                      </p:cBhvr>
                                    </p:animEffect>
                                  </p:childTnLst>
                                </p:cTn>
                              </p:par>
                              <p:par>
                                <p:cTn id="192" presetID="18" presetClass="emph" presetSubtype="0" fill="hold" grpId="1" nodeType="withEffect">
                                  <p:stCondLst>
                                    <p:cond delay="400"/>
                                  </p:stCondLst>
                                  <p:childTnLst>
                                    <p:set>
                                      <p:cBhvr override="childStyle">
                                        <p:cTn id="193" dur="500" fill="hold"/>
                                        <p:tgtEl>
                                          <p:spTgt spid="30"/>
                                        </p:tgtEl>
                                        <p:attrNameLst>
                                          <p:attrName>style.textDecorationUnderline</p:attrName>
                                        </p:attrNameLst>
                                      </p:cBhvr>
                                      <p:to>
                                        <p:strVal val="true"/>
                                      </p:to>
                                    </p:set>
                                  </p:childTnLst>
                                </p:cTn>
                              </p:par>
                              <p:par>
                                <p:cTn id="194" presetID="22" presetClass="entr" presetSubtype="8" fill="hold" grpId="0" nodeType="withEffect">
                                  <p:stCondLst>
                                    <p:cond delay="400"/>
                                  </p:stCondLst>
                                  <p:childTnLst>
                                    <p:set>
                                      <p:cBhvr>
                                        <p:cTn id="195" dur="1" fill="hold">
                                          <p:stCondLst>
                                            <p:cond delay="0"/>
                                          </p:stCondLst>
                                        </p:cTn>
                                        <p:tgtEl>
                                          <p:spTgt spid="31"/>
                                        </p:tgtEl>
                                        <p:attrNameLst>
                                          <p:attrName>style.visibility</p:attrName>
                                        </p:attrNameLst>
                                      </p:cBhvr>
                                      <p:to>
                                        <p:strVal val="visible"/>
                                      </p:to>
                                    </p:set>
                                    <p:animEffect transition="in" filter="wipe(left)">
                                      <p:cBhvr>
                                        <p:cTn id="196" dur="500"/>
                                        <p:tgtEl>
                                          <p:spTgt spid="31"/>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35"/>
                                        </p:tgtEl>
                                        <p:attrNameLst>
                                          <p:attrName>style.visibility</p:attrName>
                                        </p:attrNameLst>
                                      </p:cBhvr>
                                      <p:to>
                                        <p:strVal val="visible"/>
                                      </p:to>
                                    </p:set>
                                    <p:animEffect transition="in" filter="fade">
                                      <p:cBhvr>
                                        <p:cTn id="201" dur="500"/>
                                        <p:tgtEl>
                                          <p:spTgt spid="35"/>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32"/>
                                        </p:tgtEl>
                                        <p:attrNameLst>
                                          <p:attrName>style.visibility</p:attrName>
                                        </p:attrNameLst>
                                      </p:cBhvr>
                                      <p:to>
                                        <p:strVal val="visible"/>
                                      </p:to>
                                    </p:set>
                                    <p:animEffect transition="in" filter="fade">
                                      <p:cBhvr>
                                        <p:cTn id="204" dur="250"/>
                                        <p:tgtEl>
                                          <p:spTgt spid="32"/>
                                        </p:tgtEl>
                                      </p:cBhvr>
                                    </p:animEffect>
                                  </p:childTnLst>
                                </p:cTn>
                              </p:par>
                            </p:childTnLst>
                          </p:cTn>
                        </p:par>
                      </p:childTnLst>
                    </p:cTn>
                  </p:par>
                  <p:par>
                    <p:cTn id="205" fill="hold">
                      <p:stCondLst>
                        <p:cond delay="indefinite"/>
                      </p:stCondLst>
                      <p:childTnLst>
                        <p:par>
                          <p:cTn id="206" fill="hold">
                            <p:stCondLst>
                              <p:cond delay="0"/>
                            </p:stCondLst>
                            <p:childTnLst>
                              <p:par>
                                <p:cTn id="207" presetID="22" presetClass="entr" presetSubtype="8" fill="hold" grpId="0" nodeType="clickEffect">
                                  <p:stCondLst>
                                    <p:cond delay="0"/>
                                  </p:stCondLst>
                                  <p:childTnLst>
                                    <p:set>
                                      <p:cBhvr>
                                        <p:cTn id="208" dur="1" fill="hold">
                                          <p:stCondLst>
                                            <p:cond delay="0"/>
                                          </p:stCondLst>
                                        </p:cTn>
                                        <p:tgtEl>
                                          <p:spTgt spid="36"/>
                                        </p:tgtEl>
                                        <p:attrNameLst>
                                          <p:attrName>style.visibility</p:attrName>
                                        </p:attrNameLst>
                                      </p:cBhvr>
                                      <p:to>
                                        <p:strVal val="visible"/>
                                      </p:to>
                                    </p:set>
                                    <p:animEffect transition="in" filter="wipe(left)">
                                      <p:cBhvr>
                                        <p:cTn id="209" dur="500"/>
                                        <p:tgtEl>
                                          <p:spTgt spid="36"/>
                                        </p:tgtEl>
                                      </p:cBhvr>
                                    </p:animEffect>
                                  </p:childTnLst>
                                </p:cTn>
                              </p:par>
                              <p:par>
                                <p:cTn id="210" presetID="18" presetClass="emph" presetSubtype="0" fill="hold" grpId="1" nodeType="withEffect">
                                  <p:stCondLst>
                                    <p:cond delay="0"/>
                                  </p:stCondLst>
                                  <p:childTnLst>
                                    <p:set>
                                      <p:cBhvr override="childStyle">
                                        <p:cTn id="211" dur="500" fill="hold"/>
                                        <p:tgtEl>
                                          <p:spTgt spid="36"/>
                                        </p:tgtEl>
                                        <p:attrNameLst>
                                          <p:attrName>style.textDecorationUnderline</p:attrName>
                                        </p:attrNameLst>
                                      </p:cBhvr>
                                      <p:to>
                                        <p:strVal val="true"/>
                                      </p:to>
                                    </p:set>
                                  </p:childTnLst>
                                </p:cTn>
                              </p:par>
                              <p:par>
                                <p:cTn id="212" presetID="22" presetClass="entr" presetSubtype="8" fill="hold" grpId="0" nodeType="withEffect">
                                  <p:stCondLst>
                                    <p:cond delay="0"/>
                                  </p:stCondLst>
                                  <p:childTnLst>
                                    <p:set>
                                      <p:cBhvr>
                                        <p:cTn id="213" dur="1" fill="hold">
                                          <p:stCondLst>
                                            <p:cond delay="0"/>
                                          </p:stCondLst>
                                        </p:cTn>
                                        <p:tgtEl>
                                          <p:spTgt spid="37"/>
                                        </p:tgtEl>
                                        <p:attrNameLst>
                                          <p:attrName>style.visibility</p:attrName>
                                        </p:attrNameLst>
                                      </p:cBhvr>
                                      <p:to>
                                        <p:strVal val="visible"/>
                                      </p:to>
                                    </p:set>
                                    <p:animEffect transition="in" filter="wipe(left)">
                                      <p:cBhvr>
                                        <p:cTn id="214" dur="500"/>
                                        <p:tgtEl>
                                          <p:spTgt spid="37"/>
                                        </p:tgtEl>
                                      </p:cBhvr>
                                    </p:animEffect>
                                  </p:childTnLst>
                                </p:cTn>
                              </p:par>
                              <p:par>
                                <p:cTn id="215" presetID="0" presetClass="entr" presetSubtype="0" fill="hold" grpId="0" nodeType="withEffect">
                                  <p:stCondLst>
                                    <p:cond delay="250"/>
                                  </p:stCondLst>
                                  <p:iterate type="lt">
                                    <p:tmPct val="10000"/>
                                  </p:iterate>
                                  <p:childTnLst>
                                    <p:set>
                                      <p:cBhvr>
                                        <p:cTn id="216" dur="1" fill="hold">
                                          <p:stCondLst>
                                            <p:cond delay="0"/>
                                          </p:stCondLst>
                                        </p:cTn>
                                        <p:tgtEl>
                                          <p:spTgt spid="38"/>
                                        </p:tgtEl>
                                        <p:attrNameLst>
                                          <p:attrName>style.visibility</p:attrName>
                                        </p:attrNameLst>
                                      </p:cBhvr>
                                      <p:to>
                                        <p:strVal val="visible"/>
                                      </p:to>
                                    </p:set>
                                    <p:animEffect transition="in" filter="dissolve">
                                      <p:cBhvr>
                                        <p:cTn id="217" dur="500">
                                          <p:stCondLst>
                                            <p:cond delay="0"/>
                                          </p:stCondLst>
                                        </p:cTn>
                                        <p:tgtEl>
                                          <p:spTgt spid="38"/>
                                        </p:tgtEl>
                                      </p:cBhvr>
                                    </p:animEffect>
                                    <p:anim to="" calcmode="lin" valueType="num">
                                      <p:cBhvr>
                                        <p:cTn id="218" dur="500" fill="hold">
                                          <p:stCondLst>
                                            <p:cond delay="0"/>
                                          </p:stCondLst>
                                        </p:cTn>
                                        <p:tgtEl>
                                          <p:spTgt spid="38"/>
                                        </p:tgtEl>
                                        <p:attrNameLst>
                                          <p:attrName>ppt_w</p:attrName>
                                        </p:attrNameLst>
                                      </p:cBhvr>
                                      <p:tavLst>
                                        <p:tav tm="0">
                                          <p:val>
                                            <p:strVal val="#ppt_w*4"/>
                                          </p:val>
                                        </p:tav>
                                        <p:tav tm="100000">
                                          <p:val>
                                            <p:strVal val="#ppt_w"/>
                                          </p:val>
                                        </p:tav>
                                      </p:tavLst>
                                    </p:anim>
                                    <p:anim to="" calcmode="lin" valueType="num">
                                      <p:cBhvr>
                                        <p:cTn id="219" dur="500" fill="hold">
                                          <p:stCondLst>
                                            <p:cond delay="0"/>
                                          </p:stCondLst>
                                        </p:cTn>
                                        <p:tgtEl>
                                          <p:spTgt spid="38"/>
                                        </p:tgtEl>
                                        <p:attrNameLst>
                                          <p:attrName>ppt_h</p:attrName>
                                        </p:attrNameLst>
                                      </p:cBhvr>
                                      <p:tavLst>
                                        <p:tav tm="0">
                                          <p:val>
                                            <p:strVal val="#ppt_h*4"/>
                                          </p:val>
                                        </p:tav>
                                        <p:tav tm="100000">
                                          <p:val>
                                            <p:strVal val="#ppt_h"/>
                                          </p:val>
                                        </p:tav>
                                      </p:tavLst>
                                    </p:anim>
                                  </p:childTnLst>
                                </p:cTn>
                              </p:par>
                            </p:childTnLst>
                          </p:cTn>
                        </p:par>
                        <p:par>
                          <p:cTn id="220" fill="hold">
                            <p:stCondLst>
                              <p:cond delay="1000"/>
                            </p:stCondLst>
                            <p:childTnLst>
                              <p:par>
                                <p:cTn id="221" presetID="26" presetClass="emph" presetSubtype="0" fill="hold" grpId="1" nodeType="afterEffect">
                                  <p:stCondLst>
                                    <p:cond delay="0"/>
                                  </p:stCondLst>
                                  <p:iterate type="lt">
                                    <p:tmPct val="0"/>
                                  </p:iterate>
                                  <p:childTnLst>
                                    <p:animEffect transition="out" filter="fade">
                                      <p:cBhvr>
                                        <p:cTn id="222" dur="500" tmFilter="0, 0; .2, .5; .8, .5; 1, 0"/>
                                        <p:tgtEl>
                                          <p:spTgt spid="38"/>
                                        </p:tgtEl>
                                      </p:cBhvr>
                                    </p:animEffect>
                                    <p:animScale>
                                      <p:cBhvr>
                                        <p:cTn id="223" dur="250" autoRev="1" fill="hold"/>
                                        <p:tgtEl>
                                          <p:spTgt spid="38"/>
                                        </p:tgtEl>
                                      </p:cBhvr>
                                      <p:by x="105000" y="105000"/>
                                    </p:animScale>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250"/>
                                  </p:stCondLst>
                                  <p:childTnLst>
                                    <p:set>
                                      <p:cBhvr>
                                        <p:cTn id="227" dur="1" fill="hold">
                                          <p:stCondLst>
                                            <p:cond delay="0"/>
                                          </p:stCondLst>
                                        </p:cTn>
                                        <p:tgtEl>
                                          <p:spTgt spid="4"/>
                                        </p:tgtEl>
                                        <p:attrNameLst>
                                          <p:attrName>style.visibility</p:attrName>
                                        </p:attrNameLst>
                                      </p:cBhvr>
                                      <p:to>
                                        <p:strVal val="visible"/>
                                      </p:to>
                                    </p:set>
                                    <p:animEffect transition="in" filter="fade">
                                      <p:cBhvr>
                                        <p:cTn id="228" dur="250"/>
                                        <p:tgtEl>
                                          <p:spTgt spid="4"/>
                                        </p:tgtEl>
                                      </p:cBhvr>
                                    </p:animEffect>
                                  </p:childTnLst>
                                </p:cTn>
                              </p:par>
                              <p:par>
                                <p:cTn id="229" presetID="10" presetClass="entr" presetSubtype="0" fill="hold" grpId="0" nodeType="withEffect">
                                  <p:stCondLst>
                                    <p:cond delay="25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250"/>
                                        <p:tgtEl>
                                          <p:spTgt spid="5"/>
                                        </p:tgtEl>
                                      </p:cBhvr>
                                    </p:animEffect>
                                  </p:childTnLst>
                                </p:cTn>
                              </p:par>
                              <p:par>
                                <p:cTn id="232" presetID="6" presetClass="emph" presetSubtype="0" fill="hold" grpId="3" nodeType="withEffect">
                                  <p:stCondLst>
                                    <p:cond delay="250"/>
                                  </p:stCondLst>
                                  <p:childTnLst>
                                    <p:animScale>
                                      <p:cBhvr>
                                        <p:cTn id="233" dur="2000" fill="hold"/>
                                        <p:tgtEl>
                                          <p:spTgt spid="4"/>
                                        </p:tgtEl>
                                      </p:cBhvr>
                                      <p:by x="117000" y="117000"/>
                                    </p:animScale>
                                  </p:childTnLst>
                                </p:cTn>
                              </p:par>
                              <p:par>
                                <p:cTn id="234" presetID="6" presetClass="emph" presetSubtype="0" fill="hold" grpId="3" nodeType="withEffect">
                                  <p:stCondLst>
                                    <p:cond delay="250"/>
                                  </p:stCondLst>
                                  <p:childTnLst>
                                    <p:animScale>
                                      <p:cBhvr>
                                        <p:cTn id="235" dur="2000" fill="hold"/>
                                        <p:tgtEl>
                                          <p:spTgt spid="5"/>
                                        </p:tgtEl>
                                      </p:cBhvr>
                                      <p:by x="117000" y="117000"/>
                                    </p:animScale>
                                  </p:childTnLst>
                                </p:cTn>
                              </p:par>
                              <p:par>
                                <p:cTn id="236" presetID="42" presetClass="path" presetSubtype="0" accel="50000" decel="50000" fill="hold" grpId="2" nodeType="withEffect">
                                  <p:stCondLst>
                                    <p:cond delay="250"/>
                                  </p:stCondLst>
                                  <p:childTnLst>
                                    <p:animMotion origin="layout" path="M 3.61111E-6 3.7037E-6 L 0.14132 0.00995 " pathEditMode="relative" rAng="0" ptsTypes="AA">
                                      <p:cBhvr>
                                        <p:cTn id="237" dur="2000" fill="hold"/>
                                        <p:tgtEl>
                                          <p:spTgt spid="5"/>
                                        </p:tgtEl>
                                        <p:attrNameLst>
                                          <p:attrName>ppt_x</p:attrName>
                                          <p:attrName>ppt_y</p:attrName>
                                        </p:attrNameLst>
                                      </p:cBhvr>
                                      <p:rCtr x="7066" y="486"/>
                                    </p:animMotion>
                                  </p:childTnLst>
                                </p:cTn>
                              </p:par>
                              <p:par>
                                <p:cTn id="238" presetID="42" presetClass="path" presetSubtype="0" accel="50000" decel="50000" fill="hold" grpId="2" nodeType="withEffect">
                                  <p:stCondLst>
                                    <p:cond delay="250"/>
                                  </p:stCondLst>
                                  <p:childTnLst>
                                    <p:animMotion origin="layout" path="M 2.77778E-7 2.96296E-6 L -0.57917 -0.24398 " pathEditMode="relative" rAng="0" ptsTypes="AA">
                                      <p:cBhvr>
                                        <p:cTn id="239" dur="2000" fill="hold"/>
                                        <p:tgtEl>
                                          <p:spTgt spid="4"/>
                                        </p:tgtEl>
                                        <p:attrNameLst>
                                          <p:attrName>ppt_x</p:attrName>
                                          <p:attrName>ppt_y</p:attrName>
                                        </p:attrNameLst>
                                      </p:cBhvr>
                                      <p:rCtr x="-28958" y="-12199"/>
                                    </p:animMotion>
                                  </p:childTnLst>
                                </p:cTn>
                              </p:par>
                              <p:par>
                                <p:cTn id="240" presetID="10" presetClass="exit" presetSubtype="0" fill="hold" grpId="1" nodeType="withEffect">
                                  <p:stCondLst>
                                    <p:cond delay="250"/>
                                  </p:stCondLst>
                                  <p:childTnLst>
                                    <p:animEffect transition="out" filter="fade">
                                      <p:cBhvr>
                                        <p:cTn id="241" dur="1250"/>
                                        <p:tgtEl>
                                          <p:spTgt spid="3074"/>
                                        </p:tgtEl>
                                      </p:cBhvr>
                                    </p:animEffect>
                                    <p:set>
                                      <p:cBhvr>
                                        <p:cTn id="242" dur="1" fill="hold">
                                          <p:stCondLst>
                                            <p:cond delay="1249"/>
                                          </p:stCondLst>
                                        </p:cTn>
                                        <p:tgtEl>
                                          <p:spTgt spid="3074"/>
                                        </p:tgtEl>
                                        <p:attrNameLst>
                                          <p:attrName>style.visibility</p:attrName>
                                        </p:attrNameLst>
                                      </p:cBhvr>
                                      <p:to>
                                        <p:strVal val="hidden"/>
                                      </p:to>
                                    </p:set>
                                  </p:childTnLst>
                                </p:cTn>
                              </p:par>
                              <p:par>
                                <p:cTn id="243" presetID="10" presetClass="exit" presetSubtype="0" fill="hold" grpId="1" nodeType="withEffect">
                                  <p:stCondLst>
                                    <p:cond delay="250"/>
                                  </p:stCondLst>
                                  <p:childTnLst>
                                    <p:animEffect transition="out" filter="fade">
                                      <p:cBhvr>
                                        <p:cTn id="244" dur="750"/>
                                        <p:tgtEl>
                                          <p:spTgt spid="32"/>
                                        </p:tgtEl>
                                      </p:cBhvr>
                                    </p:animEffect>
                                    <p:set>
                                      <p:cBhvr>
                                        <p:cTn id="245" dur="1" fill="hold">
                                          <p:stCondLst>
                                            <p:cond delay="749"/>
                                          </p:stCondLst>
                                        </p:cTn>
                                        <p:tgtEl>
                                          <p:spTgt spid="32"/>
                                        </p:tgtEl>
                                        <p:attrNameLst>
                                          <p:attrName>style.visibility</p:attrName>
                                        </p:attrNameLst>
                                      </p:cBhvr>
                                      <p:to>
                                        <p:strVal val="hidden"/>
                                      </p:to>
                                    </p:set>
                                  </p:childTnLst>
                                </p:cTn>
                              </p:par>
                              <p:par>
                                <p:cTn id="246" presetID="10" presetClass="exit" presetSubtype="0" fill="hold" grpId="2" nodeType="withEffect">
                                  <p:stCondLst>
                                    <p:cond delay="250"/>
                                  </p:stCondLst>
                                  <p:childTnLst>
                                    <p:animEffect transition="out" filter="fade">
                                      <p:cBhvr>
                                        <p:cTn id="247" dur="500"/>
                                        <p:tgtEl>
                                          <p:spTgt spid="28"/>
                                        </p:tgtEl>
                                      </p:cBhvr>
                                    </p:animEffect>
                                    <p:set>
                                      <p:cBhvr>
                                        <p:cTn id="248" dur="1" fill="hold">
                                          <p:stCondLst>
                                            <p:cond delay="499"/>
                                          </p:stCondLst>
                                        </p:cTn>
                                        <p:tgtEl>
                                          <p:spTgt spid="28"/>
                                        </p:tgtEl>
                                        <p:attrNameLst>
                                          <p:attrName>style.visibility</p:attrName>
                                        </p:attrNameLst>
                                      </p:cBhvr>
                                      <p:to>
                                        <p:strVal val="hidden"/>
                                      </p:to>
                                    </p:set>
                                  </p:childTnLst>
                                </p:cTn>
                              </p:par>
                              <p:par>
                                <p:cTn id="249" presetID="10" presetClass="exit" presetSubtype="0" fill="hold" grpId="1" nodeType="withEffect">
                                  <p:stCondLst>
                                    <p:cond delay="250"/>
                                  </p:stCondLst>
                                  <p:childTnLst>
                                    <p:animEffect transition="out" filter="fade">
                                      <p:cBhvr>
                                        <p:cTn id="250" dur="500"/>
                                        <p:tgtEl>
                                          <p:spTgt spid="29"/>
                                        </p:tgtEl>
                                      </p:cBhvr>
                                    </p:animEffect>
                                    <p:set>
                                      <p:cBhvr>
                                        <p:cTn id="251" dur="1" fill="hold">
                                          <p:stCondLst>
                                            <p:cond delay="499"/>
                                          </p:stCondLst>
                                        </p:cTn>
                                        <p:tgtEl>
                                          <p:spTgt spid="29"/>
                                        </p:tgtEl>
                                        <p:attrNameLst>
                                          <p:attrName>style.visibility</p:attrName>
                                        </p:attrNameLst>
                                      </p:cBhvr>
                                      <p:to>
                                        <p:strVal val="hidden"/>
                                      </p:to>
                                    </p:set>
                                  </p:childTnLst>
                                </p:cTn>
                              </p:par>
                              <p:par>
                                <p:cTn id="252" presetID="10" presetClass="exit" presetSubtype="0" fill="hold" grpId="2" nodeType="withEffect">
                                  <p:stCondLst>
                                    <p:cond delay="250"/>
                                  </p:stCondLst>
                                  <p:childTnLst>
                                    <p:animEffect transition="out" filter="fade">
                                      <p:cBhvr>
                                        <p:cTn id="253" dur="500"/>
                                        <p:tgtEl>
                                          <p:spTgt spid="30"/>
                                        </p:tgtEl>
                                      </p:cBhvr>
                                    </p:animEffect>
                                    <p:set>
                                      <p:cBhvr>
                                        <p:cTn id="254" dur="1" fill="hold">
                                          <p:stCondLst>
                                            <p:cond delay="499"/>
                                          </p:stCondLst>
                                        </p:cTn>
                                        <p:tgtEl>
                                          <p:spTgt spid="30"/>
                                        </p:tgtEl>
                                        <p:attrNameLst>
                                          <p:attrName>style.visibility</p:attrName>
                                        </p:attrNameLst>
                                      </p:cBhvr>
                                      <p:to>
                                        <p:strVal val="hidden"/>
                                      </p:to>
                                    </p:set>
                                  </p:childTnLst>
                                </p:cTn>
                              </p:par>
                              <p:par>
                                <p:cTn id="255" presetID="10" presetClass="exit" presetSubtype="0" fill="hold" grpId="1" nodeType="withEffect">
                                  <p:stCondLst>
                                    <p:cond delay="250"/>
                                  </p:stCondLst>
                                  <p:childTnLst>
                                    <p:animEffect transition="out" filter="fade">
                                      <p:cBhvr>
                                        <p:cTn id="256" dur="500"/>
                                        <p:tgtEl>
                                          <p:spTgt spid="31"/>
                                        </p:tgtEl>
                                      </p:cBhvr>
                                    </p:animEffect>
                                    <p:set>
                                      <p:cBhvr>
                                        <p:cTn id="257" dur="1" fill="hold">
                                          <p:stCondLst>
                                            <p:cond delay="499"/>
                                          </p:stCondLst>
                                        </p:cTn>
                                        <p:tgtEl>
                                          <p:spTgt spid="31"/>
                                        </p:tgtEl>
                                        <p:attrNameLst>
                                          <p:attrName>style.visibility</p:attrName>
                                        </p:attrNameLst>
                                      </p:cBhvr>
                                      <p:to>
                                        <p:strVal val="hidden"/>
                                      </p:to>
                                    </p:set>
                                  </p:childTnLst>
                                </p:cTn>
                              </p:par>
                              <p:par>
                                <p:cTn id="258" presetID="10" presetClass="exit" presetSubtype="0" fill="hold" grpId="2" nodeType="withEffect">
                                  <p:stCondLst>
                                    <p:cond delay="250"/>
                                  </p:stCondLst>
                                  <p:childTnLst>
                                    <p:animEffect transition="out" filter="fade">
                                      <p:cBhvr>
                                        <p:cTn id="259" dur="500"/>
                                        <p:tgtEl>
                                          <p:spTgt spid="36"/>
                                        </p:tgtEl>
                                      </p:cBhvr>
                                    </p:animEffect>
                                    <p:set>
                                      <p:cBhvr>
                                        <p:cTn id="260" dur="1" fill="hold">
                                          <p:stCondLst>
                                            <p:cond delay="499"/>
                                          </p:stCondLst>
                                        </p:cTn>
                                        <p:tgtEl>
                                          <p:spTgt spid="36"/>
                                        </p:tgtEl>
                                        <p:attrNameLst>
                                          <p:attrName>style.visibility</p:attrName>
                                        </p:attrNameLst>
                                      </p:cBhvr>
                                      <p:to>
                                        <p:strVal val="hidden"/>
                                      </p:to>
                                    </p:set>
                                  </p:childTnLst>
                                </p:cTn>
                              </p:par>
                              <p:par>
                                <p:cTn id="261" presetID="10" presetClass="exit" presetSubtype="0" fill="hold" grpId="1" nodeType="withEffect">
                                  <p:stCondLst>
                                    <p:cond delay="250"/>
                                  </p:stCondLst>
                                  <p:childTnLst>
                                    <p:animEffect transition="out" filter="fade">
                                      <p:cBhvr>
                                        <p:cTn id="262" dur="500"/>
                                        <p:tgtEl>
                                          <p:spTgt spid="37"/>
                                        </p:tgtEl>
                                      </p:cBhvr>
                                    </p:animEffect>
                                    <p:set>
                                      <p:cBhvr>
                                        <p:cTn id="263" dur="1" fill="hold">
                                          <p:stCondLst>
                                            <p:cond delay="499"/>
                                          </p:stCondLst>
                                        </p:cTn>
                                        <p:tgtEl>
                                          <p:spTgt spid="37"/>
                                        </p:tgtEl>
                                        <p:attrNameLst>
                                          <p:attrName>style.visibility</p:attrName>
                                        </p:attrNameLst>
                                      </p:cBhvr>
                                      <p:to>
                                        <p:strVal val="hidden"/>
                                      </p:to>
                                    </p:set>
                                  </p:childTnLst>
                                </p:cTn>
                              </p:par>
                              <p:par>
                                <p:cTn id="264" presetID="10" presetClass="exit" presetSubtype="0" fill="hold" grpId="2" nodeType="withEffect">
                                  <p:stCondLst>
                                    <p:cond delay="250"/>
                                  </p:stCondLst>
                                  <p:iterate type="lt">
                                    <p:tmPct val="0"/>
                                  </p:iterate>
                                  <p:childTnLst>
                                    <p:animEffect transition="out" filter="fade">
                                      <p:cBhvr>
                                        <p:cTn id="265" dur="500"/>
                                        <p:tgtEl>
                                          <p:spTgt spid="38"/>
                                        </p:tgtEl>
                                      </p:cBhvr>
                                    </p:animEffect>
                                    <p:set>
                                      <p:cBhvr>
                                        <p:cTn id="266" dur="1" fill="hold">
                                          <p:stCondLst>
                                            <p:cond delay="499"/>
                                          </p:stCondLst>
                                        </p:cTn>
                                        <p:tgtEl>
                                          <p:spTgt spid="3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35"/>
                                        </p:tgtEl>
                                      </p:cBhvr>
                                    </p:animEffect>
                                    <p:set>
                                      <p:cBhvr>
                                        <p:cTn id="269" dur="1" fill="hold">
                                          <p:stCondLst>
                                            <p:cond delay="499"/>
                                          </p:stCondLst>
                                        </p:cTn>
                                        <p:tgtEl>
                                          <p:spTgt spid="35"/>
                                        </p:tgtEl>
                                        <p:attrNameLst>
                                          <p:attrName>style.visibility</p:attrName>
                                        </p:attrNameLst>
                                      </p:cBhvr>
                                      <p:to>
                                        <p:strVal val="hidden"/>
                                      </p:to>
                                    </p:set>
                                  </p:childTnLst>
                                </p:cTn>
                              </p:par>
                            </p:childTnLst>
                          </p:cTn>
                        </p:par>
                        <p:par>
                          <p:cTn id="270" fill="hold">
                            <p:stCondLst>
                              <p:cond delay="2250"/>
                            </p:stCondLst>
                            <p:childTnLst>
                              <p:par>
                                <p:cTn id="271" presetID="10" presetClass="exit" presetSubtype="0" fill="hold" grpId="1" nodeType="afterEffect">
                                  <p:stCondLst>
                                    <p:cond delay="0"/>
                                  </p:stCondLst>
                                  <p:childTnLst>
                                    <p:animEffect transition="out" filter="fade">
                                      <p:cBhvr>
                                        <p:cTn id="272" dur="250"/>
                                        <p:tgtEl>
                                          <p:spTgt spid="4"/>
                                        </p:tgtEl>
                                      </p:cBhvr>
                                    </p:animEffect>
                                    <p:set>
                                      <p:cBhvr>
                                        <p:cTn id="273"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6" grpId="0"/>
      <p:bldP spid="26" grpId="1"/>
      <p:bldP spid="26" grpId="2"/>
      <p:bldP spid="28" grpId="0"/>
      <p:bldP spid="28" grpId="1"/>
      <p:bldP spid="28" grpId="2"/>
      <p:bldP spid="30" grpId="0"/>
      <p:bldP spid="30" grpId="1"/>
      <p:bldP spid="30" grpId="2"/>
      <p:bldP spid="7" grpId="0"/>
      <p:bldP spid="7" grpId="1"/>
      <p:bldP spid="7" grpId="2"/>
      <p:bldP spid="9" grpId="0"/>
      <p:bldP spid="9" grpId="1"/>
      <p:bldP spid="9" grpId="2"/>
      <p:bldP spid="11" grpId="0"/>
      <p:bldP spid="11" grpId="1"/>
      <p:bldP spid="11" grpId="2"/>
      <p:bldP spid="13" grpId="0"/>
      <p:bldP spid="13" grpId="1"/>
      <p:bldP spid="13" grpId="2"/>
      <p:bldP spid="15" grpId="0"/>
      <p:bldP spid="15" grpId="1"/>
      <p:bldP spid="15" grpId="2"/>
      <p:bldP spid="17" grpId="0"/>
      <p:bldP spid="17" grpId="1"/>
      <p:bldP spid="17" grpId="2"/>
      <p:bldP spid="4" grpId="0"/>
      <p:bldP spid="4" grpId="1"/>
      <p:bldP spid="4" grpId="2"/>
      <p:bldP spid="4" grpId="3"/>
      <p:bldP spid="4" grpId="4"/>
      <p:bldP spid="5" grpId="0"/>
      <p:bldP spid="5" grpId="2"/>
      <p:bldP spid="5" grpId="3"/>
      <p:bldP spid="5" grpId="4"/>
      <p:bldP spid="3074" grpId="0"/>
      <p:bldP spid="3074" grpId="1"/>
      <p:bldP spid="8" grpId="0"/>
      <p:bldP spid="8" grpId="1"/>
      <p:bldP spid="10" grpId="0"/>
      <p:bldP spid="10" grpId="1"/>
      <p:bldP spid="12" grpId="0"/>
      <p:bldP spid="12" grpId="1"/>
      <p:bldP spid="14" grpId="0"/>
      <p:bldP spid="14" grpId="1"/>
      <p:bldP spid="16" grpId="0"/>
      <p:bldP spid="16" grpId="1"/>
      <p:bldP spid="18" grpId="0"/>
      <p:bldP spid="18" grpId="1"/>
      <p:bldP spid="19" grpId="0"/>
      <p:bldP spid="19" grpId="1"/>
      <p:bldP spid="20" grpId="0"/>
      <p:bldP spid="20" grpId="1"/>
      <p:bldP spid="21" grpId="0"/>
      <p:bldP spid="21" grpId="1"/>
      <p:bldP spid="22" grpId="0"/>
      <p:bldP spid="22" grpId="1"/>
      <p:bldP spid="23" grpId="0"/>
      <p:bldP spid="23" grpId="1"/>
      <p:bldP spid="25" grpId="0"/>
      <p:bldP spid="25" grpId="1"/>
      <p:bldP spid="27" grpId="0"/>
      <p:bldP spid="27" grpId="1"/>
      <p:bldP spid="32" grpId="0"/>
      <p:bldP spid="32" grpId="1"/>
      <p:bldP spid="29" grpId="0"/>
      <p:bldP spid="29" grpId="1"/>
      <p:bldP spid="31" grpId="0"/>
      <p:bldP spid="31" grpId="1"/>
      <p:bldP spid="36" grpId="0"/>
      <p:bldP spid="36" grpId="1"/>
      <p:bldP spid="36" grpId="2"/>
      <p:bldP spid="37" grpId="0"/>
      <p:bldP spid="37" grpId="1"/>
      <p:bldP spid="38" grpId="0"/>
      <p:bldP spid="38" grpId="1"/>
      <p:bldP spid="38"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7B5EF-C193-47FB-BBA1-F1CA8B772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DD35B30F-9B77-44F0-841B-9610778BB314}"/>
              </a:ext>
            </a:extLst>
          </p:cNvPr>
          <p:cNvSpPr txBox="1">
            <a:spLocks/>
          </p:cNvSpPr>
          <p:nvPr/>
        </p:nvSpPr>
        <p:spPr>
          <a:xfrm>
            <a:off x="868775" y="4118063"/>
            <a:ext cx="389213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0" name="Title 1">
            <a:extLst>
              <a:ext uri="{FF2B5EF4-FFF2-40B4-BE49-F238E27FC236}">
                <a16:creationId xmlns:a16="http://schemas.microsoft.com/office/drawing/2014/main" id="{03139B96-F72A-46F4-B5E3-60691B4E7341}"/>
              </a:ext>
            </a:extLst>
          </p:cNvPr>
          <p:cNvSpPr txBox="1">
            <a:spLocks/>
          </p:cNvSpPr>
          <p:nvPr/>
        </p:nvSpPr>
        <p:spPr>
          <a:xfrm>
            <a:off x="864482" y="3448491"/>
            <a:ext cx="229860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with eyeservice, as men-pleasers, but as bondservants        of Christ, doing the will of God from the heart,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6:6 </a:t>
            </a:r>
          </a:p>
        </p:txBody>
      </p:sp>
      <p:sp>
        <p:nvSpPr>
          <p:cNvPr id="4" name="!!Morph">
            <a:extLst>
              <a:ext uri="{FF2B5EF4-FFF2-40B4-BE49-F238E27FC236}">
                <a16:creationId xmlns:a16="http://schemas.microsoft.com/office/drawing/2014/main" id="{A1EC7D9C-7A01-4982-9823-6C208C5A17F6}"/>
              </a:ext>
            </a:extLst>
          </p:cNvPr>
          <p:cNvSpPr txBox="1">
            <a:spLocks noChangeArrowheads="1"/>
          </p:cNvSpPr>
          <p:nvPr/>
        </p:nvSpPr>
        <p:spPr bwMode="auto">
          <a:xfrm>
            <a:off x="1400330" y="3380009"/>
            <a:ext cx="1826263" cy="76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4C32BCC0-9A62-4E44-B47B-06690411C869}"/>
              </a:ext>
            </a:extLst>
          </p:cNvPr>
          <p:cNvSpPr txBox="1">
            <a:spLocks noChangeArrowheads="1"/>
          </p:cNvSpPr>
          <p:nvPr/>
        </p:nvSpPr>
        <p:spPr bwMode="auto">
          <a:xfrm>
            <a:off x="823139" y="3413684"/>
            <a:ext cx="2382023" cy="70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Christ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9">
            <a:extLst>
              <a:ext uri="{FF2B5EF4-FFF2-40B4-BE49-F238E27FC236}">
                <a16:creationId xmlns:a16="http://schemas.microsoft.com/office/drawing/2014/main" id="{461B677D-1B49-4295-8D19-7E02BCB6CCE3}"/>
              </a:ext>
            </a:extLst>
          </p:cNvPr>
          <p:cNvSpPr>
            <a:spLocks noChangeArrowheads="1"/>
          </p:cNvSpPr>
          <p:nvPr/>
        </p:nvSpPr>
        <p:spPr bwMode="auto">
          <a:xfrm>
            <a:off x="1498091" y="3409731"/>
            <a:ext cx="163462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2">
            <a:extLst>
              <a:ext uri="{FF2B5EF4-FFF2-40B4-BE49-F238E27FC236}">
                <a16:creationId xmlns:a16="http://schemas.microsoft.com/office/drawing/2014/main" id="{2FDA7558-8AAF-4C16-A512-D1D44B2C0CBB}"/>
              </a:ext>
            </a:extLst>
          </p:cNvPr>
          <p:cNvSpPr txBox="1">
            <a:spLocks noChangeArrowheads="1"/>
          </p:cNvSpPr>
          <p:nvPr/>
        </p:nvSpPr>
        <p:spPr bwMode="auto">
          <a:xfrm>
            <a:off x="779424" y="4074287"/>
            <a:ext cx="4030134" cy="72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the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87021B0F-40BA-412D-AB0A-F0AAFB4C876C}"/>
              </a:ext>
            </a:extLst>
          </p:cNvPr>
          <p:cNvSpPr txBox="1">
            <a:spLocks noChangeArrowheads="1"/>
          </p:cNvSpPr>
          <p:nvPr/>
        </p:nvSpPr>
        <p:spPr bwMode="auto">
          <a:xfrm>
            <a:off x="3895639" y="1454728"/>
            <a:ext cx="2463597" cy="123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rPr>
              <a:t>Christ</a:t>
            </a:r>
            <a:endParaRPr lang="en-US" altLang="en-US" sz="5400" b="1" i="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8516766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style.rotation</p:attrName>
                                        </p:attrNameLst>
                                      </p:cBhvr>
                                      <p:tavLst>
                                        <p:tav tm="0">
                                          <p:val>
                                            <p:fltVal val="720"/>
                                          </p:val>
                                        </p:tav>
                                        <p:tav tm="100000">
                                          <p:val>
                                            <p:fltVal val="0"/>
                                          </p:val>
                                        </p:tav>
                                      </p:tavLst>
                                    </p:anim>
                                    <p:anim calcmode="lin" valueType="num">
                                      <p:cBhvr>
                                        <p:cTn id="9" dur="1750" fill="hold"/>
                                        <p:tgtEl>
                                          <p:spTgt spid="3074"/>
                                        </p:tgtEl>
                                        <p:attrNameLst>
                                          <p:attrName>ppt_h</p:attrName>
                                        </p:attrNameLst>
                                      </p:cBhvr>
                                      <p:tavLst>
                                        <p:tav tm="0">
                                          <p:val>
                                            <p:fltVal val="0"/>
                                          </p:val>
                                        </p:tav>
                                        <p:tav tm="100000">
                                          <p:val>
                                            <p:strVal val="#ppt_h"/>
                                          </p:val>
                                        </p:tav>
                                      </p:tavLst>
                                    </p:anim>
                                    <p:anim calcmode="lin" valueType="num">
                                      <p:cBhvr>
                                        <p:cTn id="10" dur="17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750"/>
                            </p:stCondLst>
                            <p:childTnLst>
                              <p:par>
                                <p:cTn id="12" presetID="10" presetClass="exit" presetSubtype="0" fill="hold" grpId="4"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0" presetID="22" presetClass="entr" presetSubtype="8"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18" presetClass="emph" presetSubtype="0" fill="hold" grpId="1" nodeType="withEffect">
                                  <p:stCondLst>
                                    <p:cond delay="500"/>
                                  </p:stCondLst>
                                  <p:childTnLst>
                                    <p:set>
                                      <p:cBhvr override="childStyle">
                                        <p:cTn id="34" dur="500" fill="hold"/>
                                        <p:tgtEl>
                                          <p:spTgt spid="8"/>
                                        </p:tgtEl>
                                        <p:attrNameLst>
                                          <p:attrName>style.textDecorationUnderline</p:attrName>
                                        </p:attrNameLst>
                                      </p:cBhvr>
                                      <p:to>
                                        <p:strVal val="true"/>
                                      </p:to>
                                    </p:set>
                                  </p:childTnLst>
                                </p:cTn>
                              </p:par>
                              <p:par>
                                <p:cTn id="35" presetID="22" presetClass="entr" presetSubtype="8" fill="hold" grpId="0" nodeType="withEffect">
                                  <p:stCondLst>
                                    <p:cond delay="50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100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7"/>
                                        </p:tgtEl>
                                      </p:cBhvr>
                                    </p:animEffect>
                                    <p:animScale>
                                      <p:cBhvr>
                                        <p:cTn id="41" dur="250" autoRev="1" fill="hold"/>
                                        <p:tgtEl>
                                          <p:spTgt spid="7"/>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42" presetClass="path" presetSubtype="0" accel="50000" decel="50000" fill="hold" grpId="2" nodeType="withEffect">
                                  <p:stCondLst>
                                    <p:cond delay="0"/>
                                  </p:stCondLst>
                                  <p:childTnLst>
                                    <p:animMotion origin="layout" path="M -1.38889E-6 -1.11111E-6 L 0.3066 -0.24236 " pathEditMode="relative" rAng="0" ptsTypes="AA">
                                      <p:cBhvr>
                                        <p:cTn id="48" dur="2000" fill="hold"/>
                                        <p:tgtEl>
                                          <p:spTgt spid="4"/>
                                        </p:tgtEl>
                                        <p:attrNameLst>
                                          <p:attrName>ppt_x</p:attrName>
                                          <p:attrName>ppt_y</p:attrName>
                                        </p:attrNameLst>
                                      </p:cBhvr>
                                      <p:rCtr x="15330" y="-12130"/>
                                    </p:animMotion>
                                  </p:childTnLst>
                                </p:cTn>
                              </p:par>
                              <p:par>
                                <p:cTn id="49" presetID="6" presetClass="emph" presetSubtype="0" fill="hold" grpId="3" nodeType="withEffect">
                                  <p:stCondLst>
                                    <p:cond delay="250"/>
                                  </p:stCondLst>
                                  <p:childTnLst>
                                    <p:animScale>
                                      <p:cBhvr>
                                        <p:cTn id="50" dur="1750" fill="hold"/>
                                        <p:tgtEl>
                                          <p:spTgt spid="4"/>
                                        </p:tgtEl>
                                      </p:cBhvr>
                                      <p:by x="150000" y="150000"/>
                                    </p:animScale>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2" nodeType="withEffect">
                                  <p:stCondLst>
                                    <p:cond delay="0"/>
                                  </p:stCondLst>
                                  <p:iterate type="lt">
                                    <p:tmPct val="0"/>
                                  </p:iterate>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0" grpId="0"/>
      <p:bldP spid="10" grpId="1"/>
      <p:bldP spid="10" grpId="2"/>
      <p:bldP spid="3074" grpId="0"/>
      <p:bldP spid="3074" grpId="1"/>
      <p:bldP spid="4" grpId="0"/>
      <p:bldP spid="4" grpId="2"/>
      <p:bldP spid="4" grpId="3"/>
      <p:bldP spid="4" grpId="4"/>
      <p:bldP spid="6" grpId="0"/>
      <p:bldP spid="6" grpId="1"/>
      <p:bldP spid="7" grpId="0"/>
      <p:bldP spid="7" grpId="1"/>
      <p:bldP spid="7" grpId="2"/>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176569-12CC-4F18-9292-7647671C6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Morph"/>
          <p:cNvSpPr>
            <a:spLocks noGrp="1" noChangeArrowheads="1"/>
          </p:cNvSpPr>
          <p:nvPr>
            <p:ph type="title"/>
          </p:nvPr>
        </p:nvSpPr>
        <p:spPr>
          <a:xfrm>
            <a:off x="914400" y="2042319"/>
            <a:ext cx="73152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whatever you do, do it heartily, as to the Lord and not to men,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3:23 </a:t>
            </a:r>
          </a:p>
        </p:txBody>
      </p:sp>
      <p:sp>
        <p:nvSpPr>
          <p:cNvPr id="5" name="!!Morph2">
            <a:extLst>
              <a:ext uri="{FF2B5EF4-FFF2-40B4-BE49-F238E27FC236}">
                <a16:creationId xmlns:a16="http://schemas.microsoft.com/office/drawing/2014/main" id="{00C0560A-D866-4420-8EA4-17D9BF9C80B0}"/>
              </a:ext>
            </a:extLst>
          </p:cNvPr>
          <p:cNvSpPr txBox="1">
            <a:spLocks noChangeArrowheads="1"/>
          </p:cNvSpPr>
          <p:nvPr/>
        </p:nvSpPr>
        <p:spPr bwMode="auto">
          <a:xfrm>
            <a:off x="3885860" y="3021808"/>
            <a:ext cx="3055257" cy="80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C106290B-421D-4CEA-B3D9-10E01D3BE2D4}"/>
              </a:ext>
            </a:extLst>
          </p:cNvPr>
          <p:cNvSpPr txBox="1">
            <a:spLocks noChangeArrowheads="1"/>
          </p:cNvSpPr>
          <p:nvPr/>
        </p:nvSpPr>
        <p:spPr bwMode="auto">
          <a:xfrm>
            <a:off x="3005221" y="1323474"/>
            <a:ext cx="32872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 the 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12">
            <a:extLst>
              <a:ext uri="{FF2B5EF4-FFF2-40B4-BE49-F238E27FC236}">
                <a16:creationId xmlns:a16="http://schemas.microsoft.com/office/drawing/2014/main" id="{311C8E54-88F6-4FC3-84A3-E92F5694DAF0}"/>
              </a:ext>
            </a:extLst>
          </p:cNvPr>
          <p:cNvSpPr>
            <a:spLocks noChangeArrowheads="1"/>
          </p:cNvSpPr>
          <p:nvPr/>
        </p:nvSpPr>
        <p:spPr bwMode="auto">
          <a:xfrm>
            <a:off x="2101340" y="3694670"/>
            <a:ext cx="2297665" cy="80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to men?</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99665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42" presetClass="path" presetSubtype="0" accel="50000" decel="50000" fill="hold" grpId="2" nodeType="withEffect">
                                  <p:stCondLst>
                                    <p:cond delay="0"/>
                                  </p:stCondLst>
                                  <p:childTnLst>
                                    <p:animMotion origin="layout" path="M -3.88889E-6 2.96296E-6 L -0.0835 -0.24954 " pathEditMode="relative" rAng="0" ptsTypes="AA">
                                      <p:cBhvr>
                                        <p:cTn id="17" dur="2000" fill="hold"/>
                                        <p:tgtEl>
                                          <p:spTgt spid="5"/>
                                        </p:tgtEl>
                                        <p:attrNameLst>
                                          <p:attrName>ppt_x</p:attrName>
                                          <p:attrName>ppt_y</p:attrName>
                                        </p:attrNameLst>
                                      </p:cBhvr>
                                      <p:rCtr x="-4184" y="-12477"/>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5" grpId="0"/>
      <p:bldP spid="5" grpId="2"/>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5BF877-2D92-4A43-8D92-E26D5CB32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A2467F3-4167-4C00-844C-3DB291BF6FF9}"/>
              </a:ext>
            </a:extLst>
          </p:cNvPr>
          <p:cNvSpPr txBox="1">
            <a:spLocks/>
          </p:cNvSpPr>
          <p:nvPr/>
        </p:nvSpPr>
        <p:spPr>
          <a:xfrm>
            <a:off x="507070" y="3479900"/>
            <a:ext cx="74588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Morph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having been perfected,         He became the author of eternal salvation to all who obey Him,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5:9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CC705D37-B532-445D-9212-C4F3DFE785BD}"/>
              </a:ext>
            </a:extLst>
          </p:cNvPr>
          <p:cNvSpPr txBox="1">
            <a:spLocks noChangeArrowheads="1"/>
          </p:cNvSpPr>
          <p:nvPr/>
        </p:nvSpPr>
        <p:spPr bwMode="auto">
          <a:xfrm>
            <a:off x="173420" y="3424915"/>
            <a:ext cx="8130719" cy="74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salvation to all who obey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8528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par>
                                <p:cTn id="8" presetID="18" presetClass="emph" presetSubtype="0" fill="hold" grpId="1" nodeType="withEffect">
                                  <p:stCondLst>
                                    <p:cond delay="0"/>
                                  </p:stCondLst>
                                  <p:childTnLst>
                                    <p:set>
                                      <p:cBhvr override="childStyle">
                                        <p:cTn id="9" dur="750" fill="hold"/>
                                        <p:tgtEl>
                                          <p:spTgt spid="4"/>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B9338C-518D-4CA1-9B0D-A97C8EB00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we should no longer be children, tossed to and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carried about with every wind of doctrine, by the trickery of men, in the cunning craftiness of deceitful plotting,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4:14</a:t>
            </a:r>
          </a:p>
        </p:txBody>
      </p:sp>
      <p:sp>
        <p:nvSpPr>
          <p:cNvPr id="4" name="Rectangle 2">
            <a:extLst>
              <a:ext uri="{FF2B5EF4-FFF2-40B4-BE49-F238E27FC236}">
                <a16:creationId xmlns:a16="http://schemas.microsoft.com/office/drawing/2014/main" id="{D5E1662F-04C4-4457-BF8F-3BDD3CFEB1CA}"/>
              </a:ext>
            </a:extLst>
          </p:cNvPr>
          <p:cNvSpPr txBox="1">
            <a:spLocks noChangeArrowheads="1"/>
          </p:cNvSpPr>
          <p:nvPr/>
        </p:nvSpPr>
        <p:spPr bwMode="auto">
          <a:xfrm>
            <a:off x="335280" y="765968"/>
            <a:ext cx="8431530" cy="526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tossed to and </a:t>
            </a: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with every wind of doctrine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by the trickery of men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 the cunning craftiness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deceitful plotting</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Arrow: Bent-Up 9">
            <a:extLst>
              <a:ext uri="{FF2B5EF4-FFF2-40B4-BE49-F238E27FC236}">
                <a16:creationId xmlns:a16="http://schemas.microsoft.com/office/drawing/2014/main" id="{8669774D-1518-4D5A-B363-F911F4015C1E}"/>
              </a:ext>
            </a:extLst>
          </p:cNvPr>
          <p:cNvSpPr/>
          <p:nvPr/>
        </p:nvSpPr>
        <p:spPr>
          <a:xfrm rot="5400000">
            <a:off x="881742" y="186171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2E16E770-BE5A-4B99-9C3E-26F7D0260A2B}"/>
              </a:ext>
            </a:extLst>
          </p:cNvPr>
          <p:cNvSpPr/>
          <p:nvPr/>
        </p:nvSpPr>
        <p:spPr>
          <a:xfrm rot="10800000" flipH="1">
            <a:off x="5422441" y="2066352"/>
            <a:ext cx="310707"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8EC6F566-F4A1-4529-9E9A-BCE295894EE8}"/>
              </a:ext>
            </a:extLst>
          </p:cNvPr>
          <p:cNvSpPr/>
          <p:nvPr/>
        </p:nvSpPr>
        <p:spPr>
          <a:xfrm rot="5400000">
            <a:off x="2196192" y="457062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1809B4AF-E2D0-4C81-821F-4334942A0BCE}"/>
              </a:ext>
            </a:extLst>
          </p:cNvPr>
          <p:cNvSpPr/>
          <p:nvPr/>
        </p:nvSpPr>
        <p:spPr>
          <a:xfrm rot="5400000">
            <a:off x="3487782" y="524499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2">
            <a:extLst>
              <a:ext uri="{FF2B5EF4-FFF2-40B4-BE49-F238E27FC236}">
                <a16:creationId xmlns:a16="http://schemas.microsoft.com/office/drawing/2014/main" id="{26675C1C-452C-4513-85CF-FAB796B5E95E}"/>
              </a:ext>
            </a:extLst>
          </p:cNvPr>
          <p:cNvSpPr txBox="1">
            <a:spLocks noChangeArrowheads="1"/>
          </p:cNvSpPr>
          <p:nvPr/>
        </p:nvSpPr>
        <p:spPr bwMode="auto">
          <a:xfrm>
            <a:off x="776287" y="2031206"/>
            <a:ext cx="2371887" cy="77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children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93C5E64-85AB-43B8-9CE6-F594B9145360}"/>
              </a:ext>
            </a:extLst>
          </p:cNvPr>
          <p:cNvSpPr txBox="1">
            <a:spLocks noChangeArrowheads="1"/>
          </p:cNvSpPr>
          <p:nvPr/>
        </p:nvSpPr>
        <p:spPr bwMode="auto">
          <a:xfrm>
            <a:off x="3042901" y="2031619"/>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tossed to and </a:t>
            </a: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fro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ED43070-C472-4323-869D-1E9CCE4C5302}"/>
              </a:ext>
            </a:extLst>
          </p:cNvPr>
          <p:cNvSpPr txBox="1">
            <a:spLocks noChangeArrowheads="1"/>
          </p:cNvSpPr>
          <p:nvPr/>
        </p:nvSpPr>
        <p:spPr bwMode="auto">
          <a:xfrm>
            <a:off x="3741455" y="2704502"/>
            <a:ext cx="490150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with every wind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E5B53CE-E89C-44FE-BCD3-25454F98F130}"/>
              </a:ext>
            </a:extLst>
          </p:cNvPr>
          <p:cNvSpPr txBox="1">
            <a:spLocks noChangeArrowheads="1"/>
          </p:cNvSpPr>
          <p:nvPr/>
        </p:nvSpPr>
        <p:spPr bwMode="auto">
          <a:xfrm>
            <a:off x="591723" y="3367761"/>
            <a:ext cx="23962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doctrine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13F8F1C1-A5F8-45D0-A112-5351171C017A}"/>
              </a:ext>
            </a:extLst>
          </p:cNvPr>
          <p:cNvSpPr txBox="1">
            <a:spLocks noChangeArrowheads="1"/>
          </p:cNvSpPr>
          <p:nvPr/>
        </p:nvSpPr>
        <p:spPr bwMode="auto">
          <a:xfrm>
            <a:off x="2807384" y="3369523"/>
            <a:ext cx="56029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by the trickery of men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EA548E5A-150E-44C6-922D-BA4ADE9F1726}"/>
              </a:ext>
            </a:extLst>
          </p:cNvPr>
          <p:cNvSpPr txBox="1">
            <a:spLocks noChangeArrowheads="1"/>
          </p:cNvSpPr>
          <p:nvPr/>
        </p:nvSpPr>
        <p:spPr bwMode="auto">
          <a:xfrm>
            <a:off x="1160472" y="4042405"/>
            <a:ext cx="62167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in the cunning craftiness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ADC8CA89-72ED-4070-B827-BC392DBE8706}"/>
              </a:ext>
            </a:extLst>
          </p:cNvPr>
          <p:cNvSpPr txBox="1">
            <a:spLocks noChangeArrowheads="1"/>
          </p:cNvSpPr>
          <p:nvPr/>
        </p:nvSpPr>
        <p:spPr bwMode="auto">
          <a:xfrm>
            <a:off x="7090353" y="4045927"/>
            <a:ext cx="7553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5A34E540-8C26-41A5-8F47-1D9FA3C1DD6B}"/>
              </a:ext>
            </a:extLst>
          </p:cNvPr>
          <p:cNvSpPr txBox="1">
            <a:spLocks noChangeArrowheads="1"/>
          </p:cNvSpPr>
          <p:nvPr/>
        </p:nvSpPr>
        <p:spPr bwMode="auto">
          <a:xfrm>
            <a:off x="368332" y="4720572"/>
            <a:ext cx="46509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deceitful plotting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777743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42" presetClass="path" presetSubtype="0" accel="50000" decel="50000" fill="hold" grpId="2" nodeType="withEffect">
                                  <p:stCondLst>
                                    <p:cond delay="0"/>
                                  </p:stCondLst>
                                  <p:childTnLst>
                                    <p:animMotion origin="layout" path="M -3.33333E-6 3.7037E-6 L -0.06458 -0.15024 " pathEditMode="relative" rAng="0" ptsTypes="AA">
                                      <p:cBhvr>
                                        <p:cTn id="36" dur="2000" fill="hold"/>
                                        <p:tgtEl>
                                          <p:spTgt spid="9"/>
                                        </p:tgtEl>
                                        <p:attrNameLst>
                                          <p:attrName>ppt_x</p:attrName>
                                          <p:attrName>ppt_y</p:attrName>
                                        </p:attrNameLst>
                                      </p:cBhvr>
                                      <p:rCtr x="-3229" y="-7523"/>
                                    </p:animMotion>
                                  </p:childTnLst>
                                </p:cTn>
                              </p:par>
                              <p:par>
                                <p:cTn id="37" presetID="42" presetClass="path" presetSubtype="0" accel="50000" decel="50000" fill="hold" grpId="2" nodeType="withEffect">
                                  <p:stCondLst>
                                    <p:cond delay="0"/>
                                  </p:stCondLst>
                                  <p:childTnLst>
                                    <p:animMotion origin="layout" path="M 1.94444E-6 7.40741E-7 L -0.20139 -0.05301 " pathEditMode="relative" rAng="0" ptsTypes="AA">
                                      <p:cBhvr>
                                        <p:cTn id="38" dur="2000" fill="hold"/>
                                        <p:tgtEl>
                                          <p:spTgt spid="10"/>
                                        </p:tgtEl>
                                        <p:attrNameLst>
                                          <p:attrName>ppt_x</p:attrName>
                                          <p:attrName>ppt_y</p:attrName>
                                        </p:attrNameLst>
                                      </p:cBhvr>
                                      <p:rCtr x="-10069" y="-2662"/>
                                    </p:animMotion>
                                  </p:childTnLst>
                                </p:cTn>
                              </p:par>
                              <p:par>
                                <p:cTn id="39" presetID="42" presetClass="path" presetSubtype="0" accel="50000" decel="50000" fill="hold" grpId="2" nodeType="withEffect">
                                  <p:stCondLst>
                                    <p:cond delay="0"/>
                                  </p:stCondLst>
                                  <p:childTnLst>
                                    <p:animMotion origin="layout" path="M -3.33333E-6 2.59259E-6 L -0.19288 -0.05324 " pathEditMode="relative" rAng="0" ptsTypes="AA">
                                      <p:cBhvr>
                                        <p:cTn id="40" dur="2000" fill="hold"/>
                                        <p:tgtEl>
                                          <p:spTgt spid="11"/>
                                        </p:tgtEl>
                                        <p:attrNameLst>
                                          <p:attrName>ppt_x</p:attrName>
                                          <p:attrName>ppt_y</p:attrName>
                                        </p:attrNameLst>
                                      </p:cBhvr>
                                      <p:rCtr x="-9653" y="-2662"/>
                                    </p:animMotion>
                                  </p:childTnLst>
                                </p:cTn>
                              </p:par>
                              <p:par>
                                <p:cTn id="41" presetID="42" presetClass="path" presetSubtype="0" accel="50000" decel="50000" fill="hold" grpId="2" nodeType="withEffect">
                                  <p:stCondLst>
                                    <p:cond delay="0"/>
                                  </p:stCondLst>
                                  <p:childTnLst>
                                    <p:animMotion origin="layout" path="M 2.77778E-7 4.81481E-6 L 0.64653 -0.14977 " pathEditMode="relative" rAng="0" ptsTypes="AA">
                                      <p:cBhvr>
                                        <p:cTn id="42" dur="2000" fill="hold"/>
                                        <p:tgtEl>
                                          <p:spTgt spid="12"/>
                                        </p:tgtEl>
                                        <p:attrNameLst>
                                          <p:attrName>ppt_x</p:attrName>
                                          <p:attrName>ppt_y</p:attrName>
                                        </p:attrNameLst>
                                      </p:cBhvr>
                                      <p:rCtr x="32326" y="-7500"/>
                                    </p:animMotion>
                                  </p:childTnLst>
                                </p:cTn>
                              </p:par>
                              <p:par>
                                <p:cTn id="43" presetID="42" presetClass="path" presetSubtype="0" accel="50000" decel="50000" fill="hold" grpId="2" nodeType="withEffect">
                                  <p:stCondLst>
                                    <p:cond delay="0"/>
                                  </p:stCondLst>
                                  <p:childTnLst>
                                    <p:animMotion origin="layout" path="M 1.94444E-6 1.85185E-6 L -0.11667 0.0456 " pathEditMode="relative" rAng="0" ptsTypes="AA">
                                      <p:cBhvr>
                                        <p:cTn id="44" dur="2000" fill="hold"/>
                                        <p:tgtEl>
                                          <p:spTgt spid="13"/>
                                        </p:tgtEl>
                                        <p:attrNameLst>
                                          <p:attrName>ppt_x</p:attrName>
                                          <p:attrName>ppt_y</p:attrName>
                                        </p:attrNameLst>
                                      </p:cBhvr>
                                      <p:rCtr x="-5833" y="2269"/>
                                    </p:animMotion>
                                  </p:childTnLst>
                                </p:cTn>
                              </p:par>
                              <p:par>
                                <p:cTn id="45" presetID="42" presetClass="path" presetSubtype="0" accel="50000" decel="50000" fill="hold" grpId="2" nodeType="withEffect">
                                  <p:stCondLst>
                                    <p:cond delay="0"/>
                                  </p:stCondLst>
                                  <p:childTnLst>
                                    <p:animMotion origin="layout" path="M -2.77778E-7 -4.81481E-6 L 0.1316 0.04561 " pathEditMode="relative" rAng="0" ptsTypes="AA">
                                      <p:cBhvr>
                                        <p:cTn id="46" dur="2000" fill="hold"/>
                                        <p:tgtEl>
                                          <p:spTgt spid="14"/>
                                        </p:tgtEl>
                                        <p:attrNameLst>
                                          <p:attrName>ppt_x</p:attrName>
                                          <p:attrName>ppt_y</p:attrName>
                                        </p:attrNameLst>
                                      </p:cBhvr>
                                      <p:rCtr x="6580" y="2269"/>
                                    </p:animMotion>
                                  </p:childTnLst>
                                </p:cTn>
                              </p:par>
                              <p:par>
                                <p:cTn id="47" presetID="42" presetClass="path" presetSubtype="0" accel="50000" decel="50000" fill="hold" grpId="2" nodeType="withEffect">
                                  <p:stCondLst>
                                    <p:cond delay="0"/>
                                  </p:stCondLst>
                                  <p:childTnLst>
                                    <p:animMotion origin="layout" path="M 3.33333E-6 7.40741E-7 L -0.36077 0.14259 " pathEditMode="relative" rAng="0" ptsTypes="AA">
                                      <p:cBhvr>
                                        <p:cTn id="48" dur="2000" fill="hold"/>
                                        <p:tgtEl>
                                          <p:spTgt spid="15"/>
                                        </p:tgtEl>
                                        <p:attrNameLst>
                                          <p:attrName>ppt_x</p:attrName>
                                          <p:attrName>ppt_y</p:attrName>
                                        </p:attrNameLst>
                                      </p:cBhvr>
                                      <p:rCtr x="-18038" y="7130"/>
                                    </p:animMotion>
                                  </p:childTnLst>
                                </p:cTn>
                              </p:par>
                              <p:par>
                                <p:cTn id="49" presetID="42" presetClass="path" presetSubtype="0" accel="50000" decel="50000" fill="hold" grpId="2" nodeType="withEffect">
                                  <p:stCondLst>
                                    <p:cond delay="0"/>
                                  </p:stCondLst>
                                  <p:childTnLst>
                                    <p:animMotion origin="layout" path="M 1.94444E-6 1.11111E-6 L 0.41944 0.04398 " pathEditMode="relative" rAng="0" ptsTypes="AA">
                                      <p:cBhvr>
                                        <p:cTn id="50" dur="2000" fill="hold"/>
                                        <p:tgtEl>
                                          <p:spTgt spid="16"/>
                                        </p:tgtEl>
                                        <p:attrNameLst>
                                          <p:attrName>ppt_x</p:attrName>
                                          <p:attrName>ppt_y</p:attrName>
                                        </p:attrNameLst>
                                      </p:cBhvr>
                                      <p:rCtr x="20972" y="2199"/>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22" presetClass="entr" presetSubtype="8" fill="hold" grpId="0" nodeType="withEffect">
                                  <p:stCondLst>
                                    <p:cond delay="250"/>
                                  </p:stCondLst>
                                  <p:childTnLst>
                                    <p:set>
                                      <p:cBhvr>
                                        <p:cTn id="83" dur="1" fill="hold">
                                          <p:stCondLst>
                                            <p:cond delay="0"/>
                                          </p:stCondLst>
                                        </p:cTn>
                                        <p:tgtEl>
                                          <p:spTgt spid="5"/>
                                        </p:tgtEl>
                                        <p:attrNameLst>
                                          <p:attrName>style.visibility</p:attrName>
                                        </p:attrNameLst>
                                      </p:cBhvr>
                                      <p:to>
                                        <p:strVal val="visible"/>
                                      </p:to>
                                    </p:set>
                                    <p:animEffect transition="in" filter="wipe(left)">
                                      <p:cBhvr>
                                        <p:cTn id="84" dur="500"/>
                                        <p:tgtEl>
                                          <p:spTgt spid="5"/>
                                        </p:tgtEl>
                                      </p:cBhvr>
                                    </p:animEffect>
                                  </p:childTnLst>
                                </p:cTn>
                              </p:par>
                              <p:par>
                                <p:cTn id="85" presetID="22" presetClass="entr" presetSubtype="1" fill="hold" grpId="0" nodeType="withEffect">
                                  <p:stCondLst>
                                    <p:cond delay="950"/>
                                  </p:stCondLst>
                                  <p:childTnLst>
                                    <p:set>
                                      <p:cBhvr>
                                        <p:cTn id="86" dur="1" fill="hold">
                                          <p:stCondLst>
                                            <p:cond delay="0"/>
                                          </p:stCondLst>
                                        </p:cTn>
                                        <p:tgtEl>
                                          <p:spTgt spid="6"/>
                                        </p:tgtEl>
                                        <p:attrNameLst>
                                          <p:attrName>style.visibility</p:attrName>
                                        </p:attrNameLst>
                                      </p:cBhvr>
                                      <p:to>
                                        <p:strVal val="visible"/>
                                      </p:to>
                                    </p:set>
                                    <p:animEffect transition="in" filter="wipe(up)">
                                      <p:cBhvr>
                                        <p:cTn id="87" dur="500"/>
                                        <p:tgtEl>
                                          <p:spTgt spid="6"/>
                                        </p:tgtEl>
                                      </p:cBhvr>
                                    </p:animEffect>
                                  </p:childTnLst>
                                </p:cTn>
                              </p:par>
                              <p:par>
                                <p:cTn id="88" presetID="22" presetClass="entr" presetSubtype="8" fill="hold" grpId="0" nodeType="withEffect">
                                  <p:stCondLst>
                                    <p:cond delay="750"/>
                                  </p:stCondLst>
                                  <p:childTnLst>
                                    <p:set>
                                      <p:cBhvr>
                                        <p:cTn id="89" dur="1" fill="hold">
                                          <p:stCondLst>
                                            <p:cond delay="0"/>
                                          </p:stCondLst>
                                        </p:cTn>
                                        <p:tgtEl>
                                          <p:spTgt spid="7"/>
                                        </p:tgtEl>
                                        <p:attrNameLst>
                                          <p:attrName>style.visibility</p:attrName>
                                        </p:attrNameLst>
                                      </p:cBhvr>
                                      <p:to>
                                        <p:strVal val="visible"/>
                                      </p:to>
                                    </p:set>
                                    <p:animEffect transition="in" filter="wipe(left)">
                                      <p:cBhvr>
                                        <p:cTn id="90" dur="500"/>
                                        <p:tgtEl>
                                          <p:spTgt spid="7"/>
                                        </p:tgtEl>
                                      </p:cBhvr>
                                    </p:animEffect>
                                  </p:childTnLst>
                                </p:cTn>
                              </p:par>
                              <p:par>
                                <p:cTn id="91" presetID="22" presetClass="entr" presetSubtype="8" fill="hold" grpId="0" nodeType="withEffect">
                                  <p:stCondLst>
                                    <p:cond delay="100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animBg="1"/>
      <p:bldP spid="6" grpId="0" animBg="1"/>
      <p:bldP spid="7" grpId="0" animBg="1"/>
      <p:bldP spid="8" grpId="0" animBg="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4252</TotalTime>
  <Words>4168</Words>
  <Application>Microsoft Office PowerPoint</Application>
  <PresentationFormat>On-screen Show (4:3)</PresentationFormat>
  <Paragraphs>481</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Default Design</vt:lpstr>
      <vt:lpstr>PowerPoint Presentation</vt:lpstr>
      <vt:lpstr>PowerPoint Presentation</vt:lpstr>
      <vt:lpstr>I, therefore, the prisoner of the Lord, beseech you to walk worthy of the calling with which you were called, with all lowliness and gentleness, with longsuffering, bearing with one another in love, endeavoring to keep the unity of the Spirit in the bond of peace.        — Ephesians 4:1-3  </vt:lpstr>
      <vt:lpstr>Paul and Timothy, bondservants of Jesus Christ, To all the saints in Christ Jesus who are in Philippi, with the bishops and deacons:  Grace to you and peace from     God our Father and the Lord  Jesus Christ. — Philippians 1:1-2 </vt:lpstr>
      <vt:lpstr>And He Himself gave some to be apostles, some prophets, some evangelists, and some pastors and teachers, for the equipping of the saints for the work of ministry, for the edifying of the body of Christ, till we all come to the unity of the faith and of the knowledge of the Son of God, to a perfect man, to the measure        of the stature of the fullness of Christ;                — Ephesians 4:11-13  </vt:lpstr>
      <vt:lpstr>… not with eyeservice, as men-pleasers, but as bondservants        of Christ, doing the will of God from the heart, … — Ephesians 6:6 </vt:lpstr>
      <vt:lpstr>And whatever you do, do it heartily, as to the Lord and not to men, … — Colossians 3:23 </vt:lpstr>
      <vt:lpstr>And having been perfected,         He became the author of eternal salvation to all who obey Him, … — Hebrews 5:9  </vt:lpstr>
      <vt:lpstr>… that we should no longer be children, tossed to and fro and carried about with every wind of doctrine, by the trickery of men, in the cunning craftiness of deceitful plotting, … — Ephesians 4:14</vt:lpstr>
      <vt:lpstr>This is a faithful saying: If a man desires the position of a bishop, he desires a good work. A bishop then must be blameless, the husband of one wife, temperate, sober-minded, of good behavior, hospitable, able to teach; not given to wine, not violent, not greedy for money, but gentle, not quarrelsome, not covetous;                      — 1st Timothy 3:1-3  </vt:lpstr>
      <vt:lpstr>… one who rules his own house well, having his children in submission with all reverence    (for if a man does not know how  to rule his own house, how will he take care of the church of God?); not a novice, lest being puffed up with pride he fall into the same condemnation as the devil.             — 1st Timothy 3:4-6 </vt:lpstr>
      <vt:lpstr>For the time will come when they will not endure sound doctrine, but according to their own desires, because they have itching ears, they will heap up for themselves teachers; — 2nd Timothy 4:3</vt:lpstr>
      <vt:lpstr>… he is proud, knowing nothing, but is obsessed with disputes and arguments over words, from which come envy, strife, reviling, evil suspicions, useless wranglings of men of corrupt minds and destitute of the truth, who suppose that godliness is a means of gain. From such withdraw yourself. Now godliness with contentment is great gain. — 1st Timothy 6:4-6</vt:lpstr>
      <vt:lpstr>For a bishop must be blameless,                as a steward of God, not self-willed,              not quick-tempered, not given to wine, not violent, not greedy for money, but hospitable, a lover of what is good, sober-minded, just, holy, self-controlled, holding fast the faithful word as he has been taught, that he may be able, by sound doctrine, both to exhort and convict those who contradict. — Titus 1:7-9 </vt:lpstr>
      <vt:lpstr>For there are many insubordinate, both idle talkers and deceivers, especially those of the circumcision, whose mouths must be stopped, who subvert whole households, teaching things which they ought not, for the sake of dishonest gain. — Titus 1:10-11 </vt:lpstr>
      <vt:lpstr>Wealth gained by dishonesty will be diminished, But he who gathers by labor will increase.     — Proverbs 13:11  </vt:lpstr>
      <vt:lpstr>The soul of a lazy man desires, and has nothing; But the soul of the diligent shall be made rich.      A righteous man hates lying, But  a wicked man is loathsome and comes to shame. — Proverbs 13:4</vt:lpstr>
      <vt:lpstr>These are grumblers, complainers, walking according to their own lusts; and they mouth great swelling words, flattering people to gain advantage. But you, beloved, remember the words which were spoken before by the apostles of our Lord Jesus Christ: how they told you that there would be mockers in the last time who would walk according to their own ungodly lusts. These are sensual persons, who cause divisions, not having the Spirit. — Jude 1:16-19  </vt:lpstr>
      <vt:lpstr>Yes, they are greedy dogs        Which never have enough.  And they are shepherds  Who cannot understand;  They all look to their own way,  Every one for his own gain, From his own territory.                    — Isaiah 56:11 </vt:lpstr>
      <vt:lpstr>"Woe to him who covets evil gain for his house, That he may set his nest on high, That he may be delivered from the power of disaster!" — Habakkuk 2:9 </vt:lpstr>
      <vt:lpstr>He who is greedy for gain troubles his own house, But he who hates bribes will live. — Proverbs 15:27  </vt:lpstr>
      <vt:lpstr>For where envy and self-seeking exist, confusion and every evil thing are there. —  James 3:16 </vt:lpstr>
      <vt:lpstr>PowerPoint Presentation</vt:lpstr>
      <vt:lpstr>Shepherd the flock of God which is among you, serving as overseers, not by compulsion but willingly, not for dishonest gain but eagerly; nor as being lords over those entrusted to you, but being examples to the flock;                                                  — 1st Peter 5:2-3  </vt:lpstr>
      <vt:lpstr>"Therefore take heed to yourselves and to all the flock, among which the Holy Spirit has made you overseers, to shepherd the church of God which He purchased with His own blood."   — Acts 20:28  </vt:lpstr>
      <vt:lpstr>Preach the word! Be ready in season and out of season. Convince, rebuke, exhort, with all longsuffering and teaching. For the time will come when they will not endure sound doctrine, but according to their    own desires, because they have itching ears, they will heap up         for themselves teachers;                                                — 2nd Timothy 4:2-3 </vt:lpstr>
      <vt:lpstr>PowerPoint Presentation</vt:lpstr>
      <vt:lpstr>… and they will turn their ears away from the truth, and be turned aside to fables. But you    be watchful in all things, endure afflictions, do the work of an evangelist, fulfill your ministry.       — 2nd Timothy 4:4-5  </vt:lpstr>
      <vt:lpstr>Obey those who rule over you, and be submissive, for they watch out for your souls, as those who must give account. Let them do    so with joy and not with grief,     for that would be unprofitable   for you. — Hebrews 13:17 </vt:lpstr>
      <vt:lpstr>"… serving the Lord with all humility, with many tears and trials which happened to me by the plotting of the Jews; how            I kept back nothing that was helpful, but proclaimed it to you, and taught you publicly and from house to house, …" — Acts 20:19-20</vt:lpstr>
      <vt:lpstr>Now I urge you, brethren, note those who cause divisions and offenses, contrary to the doctrine which you learned, and avoid them. For those who are such do not serve our Lord Jesus Christ, but their own belly, and by smooth words and flattering speech deceive the hearts of the simple. — Romans 16:17-18</vt:lpstr>
      <vt:lpstr>"Behold, I send you out as sheep in the midst of wolves. Therefore be wise as serpents and harmless as doves." — Matthew 10:16</vt:lpstr>
      <vt:lpstr>PowerPoint Presentation</vt:lpstr>
      <vt:lpstr>But the end of all things is at hand; therefore be serious and watchful in your prayers. And above all things have fervent love for one another, for "love will cover a multitude of sins."           Be hospitable to one another without grumbling. — 1st Peter 4:7-9</vt:lpstr>
      <vt:lpstr>As each one has received a gift, minister it to one another, as good stewards of the manifold grace of God. If anyone speaks, let him speak as the oracles of God. If anyone ministers, let him do it as with the ability which God supplies, that in all things God may be glorified through Jesus Christ, to whom belong the glory and the dominion forever    and ever. Amen. — 1st Peter 4:10-11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395</cp:revision>
  <dcterms:created xsi:type="dcterms:W3CDTF">2014-04-12T23:55:49Z</dcterms:created>
  <dcterms:modified xsi:type="dcterms:W3CDTF">2020-06-27T00:19:00Z</dcterms:modified>
</cp:coreProperties>
</file>