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tmp" ContentType="image/p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69"/>
  </p:notesMasterIdLst>
  <p:sldIdLst>
    <p:sldId id="256" r:id="rId2"/>
    <p:sldId id="346" r:id="rId3"/>
    <p:sldId id="406" r:id="rId4"/>
    <p:sldId id="407" r:id="rId5"/>
    <p:sldId id="408" r:id="rId6"/>
    <p:sldId id="409" r:id="rId7"/>
    <p:sldId id="410" r:id="rId8"/>
    <p:sldId id="411" r:id="rId9"/>
    <p:sldId id="412" r:id="rId10"/>
    <p:sldId id="413" r:id="rId11"/>
    <p:sldId id="414" r:id="rId12"/>
    <p:sldId id="646" r:id="rId13"/>
    <p:sldId id="415" r:id="rId14"/>
    <p:sldId id="416" r:id="rId15"/>
    <p:sldId id="417" r:id="rId16"/>
    <p:sldId id="418" r:id="rId17"/>
    <p:sldId id="419" r:id="rId18"/>
    <p:sldId id="420" r:id="rId19"/>
    <p:sldId id="421" r:id="rId20"/>
    <p:sldId id="422" r:id="rId21"/>
    <p:sldId id="423" r:id="rId22"/>
    <p:sldId id="424" r:id="rId23"/>
    <p:sldId id="425" r:id="rId24"/>
    <p:sldId id="426" r:id="rId25"/>
    <p:sldId id="427" r:id="rId26"/>
    <p:sldId id="429" r:id="rId27"/>
    <p:sldId id="430" r:id="rId28"/>
    <p:sldId id="431" r:id="rId29"/>
    <p:sldId id="643" r:id="rId30"/>
    <p:sldId id="642" r:id="rId31"/>
    <p:sldId id="450" r:id="rId32"/>
    <p:sldId id="433" r:id="rId33"/>
    <p:sldId id="453" r:id="rId34"/>
    <p:sldId id="434" r:id="rId35"/>
    <p:sldId id="435" r:id="rId36"/>
    <p:sldId id="436" r:id="rId37"/>
    <p:sldId id="437" r:id="rId38"/>
    <p:sldId id="647" r:id="rId39"/>
    <p:sldId id="648" r:id="rId40"/>
    <p:sldId id="438" r:id="rId41"/>
    <p:sldId id="439" r:id="rId42"/>
    <p:sldId id="440" r:id="rId43"/>
    <p:sldId id="649" r:id="rId44"/>
    <p:sldId id="441" r:id="rId45"/>
    <p:sldId id="442" r:id="rId46"/>
    <p:sldId id="443" r:id="rId47"/>
    <p:sldId id="444" r:id="rId48"/>
    <p:sldId id="445" r:id="rId49"/>
    <p:sldId id="446" r:id="rId50"/>
    <p:sldId id="447" r:id="rId51"/>
    <p:sldId id="448" r:id="rId52"/>
    <p:sldId id="359" r:id="rId53"/>
    <p:sldId id="371" r:id="rId54"/>
    <p:sldId id="372" r:id="rId55"/>
    <p:sldId id="373" r:id="rId56"/>
    <p:sldId id="374" r:id="rId57"/>
    <p:sldId id="650" r:id="rId58"/>
    <p:sldId id="375" r:id="rId59"/>
    <p:sldId id="454" r:id="rId60"/>
    <p:sldId id="376" r:id="rId61"/>
    <p:sldId id="377" r:id="rId62"/>
    <p:sldId id="378" r:id="rId63"/>
    <p:sldId id="641" r:id="rId64"/>
    <p:sldId id="640" r:id="rId65"/>
    <p:sldId id="350" r:id="rId66"/>
    <p:sldId id="283" r:id="rId67"/>
    <p:sldId id="382" r:id="rId68"/>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9CCFF"/>
    <a:srgbClr val="3C3C41"/>
    <a:srgbClr val="5E8FCA"/>
    <a:srgbClr val="2E4A5D"/>
    <a:srgbClr val="CC9900"/>
    <a:srgbClr val="0066FF"/>
    <a:srgbClr val="FF3300"/>
    <a:srgbClr val="FF5050"/>
    <a:srgbClr val="00FF00"/>
    <a:srgbClr val="CC99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9028" autoAdjust="0"/>
    <p:restoredTop sz="93277" autoAdjust="0"/>
  </p:normalViewPr>
  <p:slideViewPr>
    <p:cSldViewPr snapToGrid="0">
      <p:cViewPr varScale="1">
        <p:scale>
          <a:sx n="74" d="100"/>
          <a:sy n="74" d="100"/>
        </p:scale>
        <p:origin x="72" y="348"/>
      </p:cViewPr>
      <p:guideLst>
        <p:guide orient="horz" pos="2160"/>
        <p:guide pos="2880"/>
      </p:guideLst>
    </p:cSldViewPr>
  </p:slideViewPr>
  <p:notesTextViewPr>
    <p:cViewPr>
      <p:scale>
        <a:sx n="100" d="100"/>
        <a:sy n="100" d="100"/>
      </p:scale>
      <p:origin x="0" y="0"/>
    </p:cViewPr>
  </p:notesTextViewPr>
  <p:sorterViewPr>
    <p:cViewPr>
      <p:scale>
        <a:sx n="42" d="100"/>
        <a:sy n="42" d="100"/>
      </p:scale>
      <p:origin x="0" y="0"/>
    </p:cViewPr>
  </p:sorter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slide" Target="slides/slide54.xml"/><Relationship Id="rId63" Type="http://schemas.openxmlformats.org/officeDocument/2006/relationships/slide" Target="slides/slide62.xml"/><Relationship Id="rId68" Type="http://schemas.openxmlformats.org/officeDocument/2006/relationships/slide" Target="slides/slide67.xml"/><Relationship Id="rId7" Type="http://schemas.openxmlformats.org/officeDocument/2006/relationships/slide" Target="slides/slide6.xml"/><Relationship Id="rId71" Type="http://schemas.openxmlformats.org/officeDocument/2006/relationships/viewProps" Target="viewProps.xml"/><Relationship Id="rId2" Type="http://schemas.openxmlformats.org/officeDocument/2006/relationships/slide" Target="slides/slide1.xml"/><Relationship Id="rId16" Type="http://schemas.openxmlformats.org/officeDocument/2006/relationships/slide" Target="slides/slide15.xml"/><Relationship Id="rId29" Type="http://schemas.openxmlformats.org/officeDocument/2006/relationships/slide" Target="slides/slide28.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61" Type="http://schemas.openxmlformats.org/officeDocument/2006/relationships/slide" Target="slides/slide60.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tableStyles" Target="tableStyle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notesMaster" Target="notesMasters/notesMaster1.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theme" Target="theme/theme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6F23A-767E-4F67-B8E7-473060D117A6}" type="datetimeFigureOut">
              <a:rPr lang="en-US" smtClean="0"/>
              <a:t>2/12/2021</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C51D9B6-958F-4022-8446-FFC7E7C9F731}" type="slidenum">
              <a:rPr lang="en-US" smtClean="0"/>
              <a:t>‹#›</a:t>
            </a:fld>
            <a:endParaRPr lang="en-US"/>
          </a:p>
        </p:txBody>
      </p:sp>
    </p:spTree>
    <p:extLst>
      <p:ext uri="{BB962C8B-B14F-4D97-AF65-F5344CB8AC3E}">
        <p14:creationId xmlns:p14="http://schemas.microsoft.com/office/powerpoint/2010/main" val="1698167556"/>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spiral of darkness takes one nowhere.</a:t>
            </a:r>
          </a:p>
        </p:txBody>
      </p:sp>
      <p:sp>
        <p:nvSpPr>
          <p:cNvPr id="4" name="Slide Number Placeholder 3"/>
          <p:cNvSpPr>
            <a:spLocks noGrp="1"/>
          </p:cNvSpPr>
          <p:nvPr>
            <p:ph type="sldNum" sz="quarter" idx="10"/>
          </p:nvPr>
        </p:nvSpPr>
        <p:spPr/>
        <p:txBody>
          <a:bodyPr/>
          <a:lstStyle/>
          <a:p>
            <a:fld id="{9C51D9B6-958F-4022-8446-FFC7E7C9F731}" type="slidenum">
              <a:rPr lang="en-US" smtClean="0"/>
              <a:t>1</a:t>
            </a:fld>
            <a:endParaRPr lang="en-US"/>
          </a:p>
        </p:txBody>
      </p:sp>
    </p:spTree>
    <p:extLst>
      <p:ext uri="{BB962C8B-B14F-4D97-AF65-F5344CB8AC3E}">
        <p14:creationId xmlns:p14="http://schemas.microsoft.com/office/powerpoint/2010/main" val="85325805"/>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Certainly the Lord has created all. And in such His plan incorporates priceless spiritual salvation, particularly for those that have obedient submissive loving hearts; to those ready to freely give thanks for His gift in the grace of living alive, that He offers to all through Christ. So often we live to die alone in the disgust that we are, and how dreadful mortal existence can be, it even wearies the angles. As prisoners in bondage upon the earth, He has come to release us from death into life. We can</a:t>
            </a:r>
            <a:r>
              <a:rPr lang="en-US" baseline="0" dirty="0"/>
              <a:t> not earn salvation, but we can accept it. We need the service of His freely given infinite wisdom.</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10</a:t>
            </a:fld>
            <a:endParaRPr lang="en-US"/>
          </a:p>
        </p:txBody>
      </p:sp>
    </p:spTree>
    <p:extLst>
      <p:ext uri="{BB962C8B-B14F-4D97-AF65-F5344CB8AC3E}">
        <p14:creationId xmlns:p14="http://schemas.microsoft.com/office/powerpoint/2010/main" val="407456346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Yes, freely offered by God are the fundamental ideals that build a soul toward finding eternal satisfaction. He offers eternal security over temporary fears. Heaven is a destination of abundance and not just an imagination pulled of thin air. When one comes to spiritually see, the world is a temporary restless realm of fading desires.</a:t>
            </a:r>
            <a:r>
              <a:rPr lang="en-US" baseline="0" dirty="0"/>
              <a:t> He is the timeless rest our hearts thirst for as His real love pours out upon those that acceptingly know Him in glory. His wealth is instantly upon us, deeper than what can ordinarily be noticed. More than just a fuzzy feeling, He is an extent, and</a:t>
            </a:r>
            <a:r>
              <a:rPr lang="en-US" dirty="0"/>
              <a:t> in the comforts He gives, many disregard</a:t>
            </a:r>
            <a:r>
              <a:rPr lang="en-US" baseline="0" dirty="0"/>
              <a:t> those gifts given, which sustains life in </a:t>
            </a:r>
            <a:r>
              <a:rPr lang="en-US" u="sng" baseline="0" dirty="0"/>
              <a:t>His</a:t>
            </a:r>
            <a:r>
              <a:rPr lang="en-US" baseline="0" dirty="0"/>
              <a:t> eternity. Let us rejoice in the abundance He gives, and not be left reduced to simpletons mired in unthankful selfish coveting desires of not having, especially when we have. Life is four letters in Love. Real worth cannot be paid for, as He so aptly informs us.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11</a:t>
            </a:fld>
            <a:endParaRPr lang="en-US"/>
          </a:p>
        </p:txBody>
      </p:sp>
    </p:spTree>
    <p:extLst>
      <p:ext uri="{BB962C8B-B14F-4D97-AF65-F5344CB8AC3E}">
        <p14:creationId xmlns:p14="http://schemas.microsoft.com/office/powerpoint/2010/main" val="19925317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01150925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Come is the call that echoes</a:t>
            </a:r>
            <a:r>
              <a:rPr lang="en-US" baseline="0" dirty="0"/>
              <a:t> across all time, to return home with our Holy God most high, the source of our lives. Come is an individual call to His eternal existence, and it is not found exclusive to any one place on earth. He is humble light with no shadow, unhidden, while charlatans of affluence often attempt to hide His glory, and simple truth. Many have and do create spiritual lies, complex distorted boggling quandaries, plaguing all who succumb to their seed of false lustful desperate controlling desires. There is no confusion in what God has proclaimed. Sometimes, these self-seeking individuals are </a:t>
            </a:r>
            <a:r>
              <a:rPr lang="en-US" baseline="0" dirty="0" err="1"/>
              <a:t>connivingly</a:t>
            </a:r>
            <a:r>
              <a:rPr lang="en-US" baseline="0" dirty="0"/>
              <a:t> methodical, or it just reduces to fools comfortably following, surrounded in a crowd of deception, not adhering to God’s truth. Knowingly or unknowingly, souls holding to the lie stumble while digging deeper into the ditch of the downtrodden. It is said that it is hard to teach a man what he already knows. Arrogance over curiosity is what crushes all that is great in His wealth of Spirit. False worship focuses on claiming man’s power over His truth, clearly seen in facades exalting the material - for the great talented cleverness of man, short of the truth in spirit worship, God calls out for, from the heart. Are we to worship finite things, and turn our attention to dead rocks, or to live to the living God who calls us continually, no matter where we are. As it is written, earth is not a location of great significance, so why do we worship spots upon her fading surface? The instant moment in which we live declares the abundance of spirit we hold to. Let us rise to know the value of God over the nonsense of man.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13</a:t>
            </a:fld>
            <a:endParaRPr lang="en-US"/>
          </a:p>
        </p:txBody>
      </p:sp>
    </p:spTree>
    <p:extLst>
      <p:ext uri="{BB962C8B-B14F-4D97-AF65-F5344CB8AC3E}">
        <p14:creationId xmlns:p14="http://schemas.microsoft.com/office/powerpoint/2010/main" val="397664630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stars flicker, God remains among us maintaining mercy, in hope that we may live in Him. What He has freely given is His light that we may live.</a:t>
            </a:r>
          </a:p>
        </p:txBody>
      </p:sp>
      <p:sp>
        <p:nvSpPr>
          <p:cNvPr id="4" name="Slide Number Placeholder 3"/>
          <p:cNvSpPr>
            <a:spLocks noGrp="1"/>
          </p:cNvSpPr>
          <p:nvPr>
            <p:ph type="sldNum" sz="quarter" idx="10"/>
          </p:nvPr>
        </p:nvSpPr>
        <p:spPr/>
        <p:txBody>
          <a:bodyPr/>
          <a:lstStyle/>
          <a:p>
            <a:fld id="{9C51D9B6-958F-4022-8446-FFC7E7C9F731}" type="slidenum">
              <a:rPr lang="en-US" smtClean="0"/>
              <a:t>14</a:t>
            </a:fld>
            <a:endParaRPr lang="en-US"/>
          </a:p>
        </p:txBody>
      </p:sp>
    </p:spTree>
    <p:extLst>
      <p:ext uri="{BB962C8B-B14F-4D97-AF65-F5344CB8AC3E}">
        <p14:creationId xmlns:p14="http://schemas.microsoft.com/office/powerpoint/2010/main" val="55488326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God’s greatest pleasure is in those who love Him. To appreciate His ongoing call to the lost exposes</a:t>
            </a:r>
            <a:r>
              <a:rPr lang="en-US" baseline="0" dirty="0"/>
              <a:t> His patient plan to gain loyal souls.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15</a:t>
            </a:fld>
            <a:endParaRPr lang="en-US"/>
          </a:p>
        </p:txBody>
      </p:sp>
    </p:spTree>
    <p:extLst>
      <p:ext uri="{BB962C8B-B14F-4D97-AF65-F5344CB8AC3E}">
        <p14:creationId xmlns:p14="http://schemas.microsoft.com/office/powerpoint/2010/main" val="334300123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one can fully comprehend His greater glory for independent life to remain trustworthy in His ways of goodness. His value for us, as His living creation, exceeds all that we may value. He loves us more than we can love Him, even with utterly open hearts. To know this truth embraces his wisdom for us all to live. His ways and thoughts have devised His method to retrieve us from rebellion in the best way possible.</a:t>
            </a:r>
          </a:p>
        </p:txBody>
      </p:sp>
      <p:sp>
        <p:nvSpPr>
          <p:cNvPr id="4" name="Slide Number Placeholder 3"/>
          <p:cNvSpPr>
            <a:spLocks noGrp="1"/>
          </p:cNvSpPr>
          <p:nvPr>
            <p:ph type="sldNum" sz="quarter" idx="10"/>
          </p:nvPr>
        </p:nvSpPr>
        <p:spPr/>
        <p:txBody>
          <a:bodyPr/>
          <a:lstStyle/>
          <a:p>
            <a:fld id="{9C51D9B6-958F-4022-8446-FFC7E7C9F731}" type="slidenum">
              <a:rPr lang="en-US" smtClean="0"/>
              <a:t>16</a:t>
            </a:fld>
            <a:endParaRPr lang="en-US"/>
          </a:p>
        </p:txBody>
      </p:sp>
    </p:spTree>
    <p:extLst>
      <p:ext uri="{BB962C8B-B14F-4D97-AF65-F5344CB8AC3E}">
        <p14:creationId xmlns:p14="http://schemas.microsoft.com/office/powerpoint/2010/main" val="38881488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His forethought has given the words of truth to man to simply find God, if courageously done, and free from embarrassment to do so. God calls, releasing freedom to be free, that true spirits may find His Spirit written upon their hearts. Truth is easily received by those that honestly seek it as it is innate to our natural nature, being that we are images of what is real. Our infinite wealth comes by His Spirit rendering His words of truth.</a:t>
            </a:r>
          </a:p>
        </p:txBody>
      </p:sp>
      <p:sp>
        <p:nvSpPr>
          <p:cNvPr id="4" name="Slide Number Placeholder 3"/>
          <p:cNvSpPr>
            <a:spLocks noGrp="1"/>
          </p:cNvSpPr>
          <p:nvPr>
            <p:ph type="sldNum" sz="quarter" idx="10"/>
          </p:nvPr>
        </p:nvSpPr>
        <p:spPr/>
        <p:txBody>
          <a:bodyPr/>
          <a:lstStyle/>
          <a:p>
            <a:fld id="{9C51D9B6-958F-4022-8446-FFC7E7C9F731}" type="slidenum">
              <a:rPr lang="en-US" smtClean="0"/>
              <a:t>17</a:t>
            </a:fld>
            <a:endParaRPr lang="en-US"/>
          </a:p>
        </p:txBody>
      </p:sp>
    </p:spTree>
    <p:extLst>
      <p:ext uri="{BB962C8B-B14F-4D97-AF65-F5344CB8AC3E}">
        <p14:creationId xmlns:p14="http://schemas.microsoft.com/office/powerpoint/2010/main" val="230156014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 selected</a:t>
            </a:r>
            <a:r>
              <a:rPr lang="en-US" baseline="0" dirty="0"/>
              <a:t> those best able to carry the torch of His truth to light souls in darkness. In times past many were made privy to His presence through miraculous intervention. The Lord does not need to prove Himself as He has countlessly already done.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18</a:t>
            </a:fld>
            <a:endParaRPr lang="en-US"/>
          </a:p>
        </p:txBody>
      </p:sp>
    </p:spTree>
    <p:extLst>
      <p:ext uri="{BB962C8B-B14F-4D97-AF65-F5344CB8AC3E}">
        <p14:creationId xmlns:p14="http://schemas.microsoft.com/office/powerpoint/2010/main" val="3102958974"/>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law is established to define God’s order and separate good from bad.</a:t>
            </a:r>
            <a:r>
              <a:rPr lang="en-US" baseline="0" dirty="0"/>
              <a:t> </a:t>
            </a:r>
            <a:r>
              <a:rPr lang="en-US" sz="1200" kern="1200" dirty="0">
                <a:solidFill>
                  <a:schemeClr val="tx1"/>
                </a:solidFill>
                <a:effectLst/>
                <a:latin typeface="+mn-lt"/>
                <a:ea typeface="+mn-ea"/>
                <a:cs typeface="+mn-cs"/>
              </a:rPr>
              <a:t>Governments and religions of man often, if not always, skew away from the will of God by placing men and man’s desires over God.</a:t>
            </a:r>
            <a:r>
              <a:rPr lang="en-US" dirty="0"/>
              <a:t> Exposing light in the darkness reveals true independent individual life reaching back to the source of all. Is one’s true desire to ignite in return to God? To have a sinless nature in God is where infinite wealth resides. We are all little children of God, and not masters over mere men or souls by any other name. </a:t>
            </a:r>
            <a:r>
              <a:rPr lang="en-US" dirty="0">
                <a:solidFill>
                  <a:srgbClr val="FF0000"/>
                </a:solidFill>
              </a:rPr>
              <a:t>It is dominion of God over man, not dominion of man over man.</a:t>
            </a:r>
            <a:r>
              <a:rPr lang="en-US" dirty="0"/>
              <a:t> Jesus came for us to identify with, showing God’s own true absolute nature, in life. By His sacrifice and gift of eternal being, partaking through Him,</a:t>
            </a:r>
            <a:r>
              <a:rPr lang="en-US" baseline="0" dirty="0"/>
              <a:t> we</a:t>
            </a:r>
            <a:r>
              <a:rPr lang="en-US" dirty="0"/>
              <a:t> return in good grace to God and avoid death. Though many wish to die, its’ deeper mask is a desire to live.</a:t>
            </a:r>
            <a:r>
              <a:rPr lang="en-US" baseline="0" dirty="0"/>
              <a:t> Without His supporting love, life becomes lost in the shadows of man. One must check one’s own heart to admit, or not to admit, that God is God, and if He is, then God cannot lie, and He is not the author of confusion, as man is, and His word holds true. It is then, through His word, that the individual finds God, over the manipulations of men. His promise of inspired truth lasting through the countless ages of man endures, though lies flourish among ungodly men who selfishly lash out in retaliation against the flesh. No heart that hates inherits value beyond worth.</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19</a:t>
            </a:fld>
            <a:endParaRPr lang="en-US"/>
          </a:p>
        </p:txBody>
      </p:sp>
    </p:spTree>
    <p:extLst>
      <p:ext uri="{BB962C8B-B14F-4D97-AF65-F5344CB8AC3E}">
        <p14:creationId xmlns:p14="http://schemas.microsoft.com/office/powerpoint/2010/main" val="423343161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seek for something more than we are. A value unseen with worth untold. Why is it said that the best things in life are free? It is because there is a priceless treasure beyond compare in the bosom of an appreciating free spirit.</a:t>
            </a:r>
          </a:p>
        </p:txBody>
      </p:sp>
      <p:sp>
        <p:nvSpPr>
          <p:cNvPr id="4" name="Slide Number Placeholder 3"/>
          <p:cNvSpPr>
            <a:spLocks noGrp="1"/>
          </p:cNvSpPr>
          <p:nvPr>
            <p:ph type="sldNum" sz="quarter" idx="10"/>
          </p:nvPr>
        </p:nvSpPr>
        <p:spPr/>
        <p:txBody>
          <a:bodyPr/>
          <a:lstStyle/>
          <a:p>
            <a:fld id="{934C9568-E3D6-45BA-A626-EF0F78B9350D}" type="slidenum">
              <a:rPr lang="en-US" smtClean="0"/>
              <a:t>2</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Abounding over the offence of a sinful nature, through the gift of God given to man, is in the whole of His truth.</a:t>
            </a:r>
          </a:p>
        </p:txBody>
      </p:sp>
      <p:sp>
        <p:nvSpPr>
          <p:cNvPr id="4" name="Slide Number Placeholder 3"/>
          <p:cNvSpPr>
            <a:spLocks noGrp="1"/>
          </p:cNvSpPr>
          <p:nvPr>
            <p:ph type="sldNum" sz="quarter" idx="10"/>
          </p:nvPr>
        </p:nvSpPr>
        <p:spPr/>
        <p:txBody>
          <a:bodyPr/>
          <a:lstStyle/>
          <a:p>
            <a:fld id="{9C51D9B6-958F-4022-8446-FFC7E7C9F731}" type="slidenum">
              <a:rPr lang="en-US" smtClean="0"/>
              <a:t>20</a:t>
            </a:fld>
            <a:endParaRPr lang="en-US"/>
          </a:p>
        </p:txBody>
      </p:sp>
    </p:spTree>
    <p:extLst>
      <p:ext uri="{BB962C8B-B14F-4D97-AF65-F5344CB8AC3E}">
        <p14:creationId xmlns:p14="http://schemas.microsoft.com/office/powerpoint/2010/main" val="638470894"/>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After the judgment of condemning rebellion against God’s good order to obedience, justification of souls came by God Himself, so that those who would genuinely love Him</a:t>
            </a:r>
            <a:r>
              <a:rPr lang="en-US" baseline="0" dirty="0"/>
              <a:t> could return. </a:t>
            </a:r>
            <a:r>
              <a:rPr lang="en-US" dirty="0"/>
              <a:t>Justification comes by a pure heart cleansed in the mercy of His love. His gift has made us free of death for</a:t>
            </a:r>
            <a:r>
              <a:rPr lang="en-US" baseline="0" dirty="0"/>
              <a:t> those accepting His truth and acting upon it</a:t>
            </a:r>
            <a:r>
              <a:rPr lang="en-US" dirty="0"/>
              <a:t>. For all that is good, it is easy to be repulsed by blatant callous evil.</a:t>
            </a:r>
          </a:p>
        </p:txBody>
      </p:sp>
      <p:sp>
        <p:nvSpPr>
          <p:cNvPr id="4" name="Slide Number Placeholder 3"/>
          <p:cNvSpPr>
            <a:spLocks noGrp="1"/>
          </p:cNvSpPr>
          <p:nvPr>
            <p:ph type="sldNum" sz="quarter" idx="10"/>
          </p:nvPr>
        </p:nvSpPr>
        <p:spPr/>
        <p:txBody>
          <a:bodyPr/>
          <a:lstStyle/>
          <a:p>
            <a:fld id="{9C51D9B6-958F-4022-8446-FFC7E7C9F731}" type="slidenum">
              <a:rPr lang="en-US" smtClean="0"/>
              <a:t>21</a:t>
            </a:fld>
            <a:endParaRPr lang="en-US"/>
          </a:p>
        </p:txBody>
      </p:sp>
    </p:spTree>
    <p:extLst>
      <p:ext uri="{BB962C8B-B14F-4D97-AF65-F5344CB8AC3E}">
        <p14:creationId xmlns:p14="http://schemas.microsoft.com/office/powerpoint/2010/main" val="77531171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Through Christ we return to God, and by no other means. It is God who has declared it. God has one plan</a:t>
            </a:r>
            <a:r>
              <a:rPr lang="en-US" baseline="0" dirty="0"/>
              <a:t> whereas man has the convolution of many.</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22</a:t>
            </a:fld>
            <a:endParaRPr lang="en-US"/>
          </a:p>
        </p:txBody>
      </p:sp>
    </p:spTree>
    <p:extLst>
      <p:ext uri="{BB962C8B-B14F-4D97-AF65-F5344CB8AC3E}">
        <p14:creationId xmlns:p14="http://schemas.microsoft.com/office/powerpoint/2010/main" val="2398413716"/>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By Christ’s righteous life, our lives are redeemed to rise in the unity of His Spirit. It is a call to return to righteousness in Him by God Himself. Obedience to the ways of God is forming righteousness.</a:t>
            </a:r>
          </a:p>
        </p:txBody>
      </p:sp>
      <p:sp>
        <p:nvSpPr>
          <p:cNvPr id="4" name="Slide Number Placeholder 3"/>
          <p:cNvSpPr>
            <a:spLocks noGrp="1"/>
          </p:cNvSpPr>
          <p:nvPr>
            <p:ph type="sldNum" sz="quarter" idx="10"/>
          </p:nvPr>
        </p:nvSpPr>
        <p:spPr/>
        <p:txBody>
          <a:bodyPr/>
          <a:lstStyle/>
          <a:p>
            <a:fld id="{9C51D9B6-958F-4022-8446-FFC7E7C9F731}" type="slidenum">
              <a:rPr lang="en-US" smtClean="0"/>
              <a:t>23</a:t>
            </a:fld>
            <a:endParaRPr lang="en-US"/>
          </a:p>
        </p:txBody>
      </p:sp>
    </p:spTree>
    <p:extLst>
      <p:ext uri="{BB962C8B-B14F-4D97-AF65-F5344CB8AC3E}">
        <p14:creationId xmlns:p14="http://schemas.microsoft.com/office/powerpoint/2010/main" val="2444439704"/>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Uncovering evil is made clear by His word, that no man can deny, all are under His offer to return in Him.</a:t>
            </a:r>
          </a:p>
        </p:txBody>
      </p:sp>
      <p:sp>
        <p:nvSpPr>
          <p:cNvPr id="4" name="Slide Number Placeholder 3"/>
          <p:cNvSpPr>
            <a:spLocks noGrp="1"/>
          </p:cNvSpPr>
          <p:nvPr>
            <p:ph type="sldNum" sz="quarter" idx="10"/>
          </p:nvPr>
        </p:nvSpPr>
        <p:spPr/>
        <p:txBody>
          <a:bodyPr/>
          <a:lstStyle/>
          <a:p>
            <a:fld id="{9C51D9B6-958F-4022-8446-FFC7E7C9F731}" type="slidenum">
              <a:rPr lang="en-US" smtClean="0"/>
              <a:t>24</a:t>
            </a:fld>
            <a:endParaRPr lang="en-US"/>
          </a:p>
        </p:txBody>
      </p:sp>
    </p:spTree>
    <p:extLst>
      <p:ext uri="{BB962C8B-B14F-4D97-AF65-F5344CB8AC3E}">
        <p14:creationId xmlns:p14="http://schemas.microsoft.com/office/powerpoint/2010/main" val="393653751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Eternal life is a choice to be submissively in Christ, believing in His power, else a separate destructive</a:t>
            </a:r>
            <a:r>
              <a:rPr lang="en-US" baseline="0" dirty="0"/>
              <a:t> delusion invades His kingdom assassinating His truth and simple calling</a:t>
            </a:r>
            <a:r>
              <a:rPr lang="en-US" dirty="0"/>
              <a:t>. He offers a gift no man can give. Is not what Christians</a:t>
            </a:r>
            <a:r>
              <a:rPr lang="en-US" baseline="0" dirty="0"/>
              <a:t> hope for is eternal life to freely roam in His abode?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25</a:t>
            </a:fld>
            <a:endParaRPr lang="en-US"/>
          </a:p>
        </p:txBody>
      </p:sp>
    </p:spTree>
    <p:extLst>
      <p:ext uri="{BB962C8B-B14F-4D97-AF65-F5344CB8AC3E}">
        <p14:creationId xmlns:p14="http://schemas.microsoft.com/office/powerpoint/2010/main" val="33332773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other plan offers</a:t>
            </a:r>
            <a:r>
              <a:rPr lang="en-US" baseline="0" dirty="0"/>
              <a:t> true eternal life but that which has come of God Himself. Man does not return to man.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26</a:t>
            </a:fld>
            <a:endParaRPr lang="en-US"/>
          </a:p>
        </p:txBody>
      </p:sp>
    </p:spTree>
    <p:extLst>
      <p:ext uri="{BB962C8B-B14F-4D97-AF65-F5344CB8AC3E}">
        <p14:creationId xmlns:p14="http://schemas.microsoft.com/office/powerpoint/2010/main" val="186257266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Time is not a constraint of eternal life. As the last time arrives, glory untold commences upon those accepting His pure inheritance from an irrevocable love.</a:t>
            </a:r>
          </a:p>
        </p:txBody>
      </p:sp>
      <p:sp>
        <p:nvSpPr>
          <p:cNvPr id="4" name="Slide Number Placeholder 3"/>
          <p:cNvSpPr>
            <a:spLocks noGrp="1"/>
          </p:cNvSpPr>
          <p:nvPr>
            <p:ph type="sldNum" sz="quarter" idx="10"/>
          </p:nvPr>
        </p:nvSpPr>
        <p:spPr/>
        <p:txBody>
          <a:bodyPr/>
          <a:lstStyle/>
          <a:p>
            <a:fld id="{9C51D9B6-958F-4022-8446-FFC7E7C9F731}" type="slidenum">
              <a:rPr lang="en-US" smtClean="0"/>
              <a:t>27</a:t>
            </a:fld>
            <a:endParaRPr lang="en-US"/>
          </a:p>
        </p:txBody>
      </p:sp>
    </p:spTree>
    <p:extLst>
      <p:ext uri="{BB962C8B-B14F-4D97-AF65-F5344CB8AC3E}">
        <p14:creationId xmlns:p14="http://schemas.microsoft.com/office/powerpoint/2010/main" val="819401612"/>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One must be immersed in His truth, and His call, for the remission of sins, which then in turn covers the soul with His Spirit. Christ supersedes all lawyers and reduces all magistrates to subjugation. We answer to Him,</a:t>
            </a:r>
            <a:r>
              <a:rPr lang="en-US" baseline="0" dirty="0"/>
              <a:t> not men. Hear the call and act upon the heart of His truth before tomorrow is no more. Men may argue but the words of His truth is clear, without baptism in Christ, there is no remission of sins and the gift is not given.</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28</a:t>
            </a:fld>
            <a:endParaRPr lang="en-US"/>
          </a:p>
        </p:txBody>
      </p:sp>
    </p:spTree>
    <p:extLst>
      <p:ext uri="{BB962C8B-B14F-4D97-AF65-F5344CB8AC3E}">
        <p14:creationId xmlns:p14="http://schemas.microsoft.com/office/powerpoint/2010/main" val="265654922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Christ, and by His Spirit, that clears the way opening our return to God. Come to Him and wash away what no other means can wash, in a refreshing of conscience led by the Spirit. This call does not come by man or any of his faltering religions, and no promise by man can replace the true call of God to come to Him, by Him.</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29</a:t>
            </a:fld>
            <a:endParaRPr lang="en-US"/>
          </a:p>
        </p:txBody>
      </p:sp>
    </p:spTree>
    <p:extLst>
      <p:ext uri="{BB962C8B-B14F-4D97-AF65-F5344CB8AC3E}">
        <p14:creationId xmlns:p14="http://schemas.microsoft.com/office/powerpoint/2010/main" val="3399308667"/>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we search deep into the night filled sky, our wonder for creation</a:t>
            </a:r>
            <a:r>
              <a:rPr lang="en-US" baseline="0" dirty="0"/>
              <a:t> can fall from appreciating that which created it, especially if we choose fantasies of our own devising, or personal sure understandings, over a humble spirit recognizing unknown realities across time are held by God alone. Common sense in truth has always been challenged by the delusional in moments of impulse.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a:t>
            </a:fld>
            <a:endParaRPr lang="en-US"/>
          </a:p>
        </p:txBody>
      </p:sp>
    </p:spTree>
    <p:extLst>
      <p:ext uri="{BB962C8B-B14F-4D97-AF65-F5344CB8AC3E}">
        <p14:creationId xmlns:p14="http://schemas.microsoft.com/office/powerpoint/2010/main" val="516735186"/>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30</a:t>
            </a:fld>
            <a:endParaRPr lang="en-US"/>
          </a:p>
        </p:txBody>
      </p:sp>
    </p:spTree>
    <p:extLst>
      <p:ext uri="{BB962C8B-B14F-4D97-AF65-F5344CB8AC3E}">
        <p14:creationId xmlns:p14="http://schemas.microsoft.com/office/powerpoint/2010/main" val="1004926407"/>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sz="1200" kern="1200" dirty="0">
                <a:solidFill>
                  <a:schemeClr val="tx1"/>
                </a:solidFill>
                <a:effectLst/>
                <a:latin typeface="+mn-lt"/>
                <a:ea typeface="+mn-ea"/>
                <a:cs typeface="+mn-cs"/>
              </a:rPr>
              <a:t>Infinite Wealth is Life in God.</a:t>
            </a:r>
          </a:p>
        </p:txBody>
      </p:sp>
      <p:sp>
        <p:nvSpPr>
          <p:cNvPr id="4" name="Slide Number Placeholder 3"/>
          <p:cNvSpPr>
            <a:spLocks noGrp="1"/>
          </p:cNvSpPr>
          <p:nvPr>
            <p:ph type="sldNum" sz="quarter" idx="10"/>
          </p:nvPr>
        </p:nvSpPr>
        <p:spPr/>
        <p:txBody>
          <a:bodyPr/>
          <a:lstStyle/>
          <a:p>
            <a:fld id="{934C9568-E3D6-45BA-A626-EF0F78B9350D}" type="slidenum">
              <a:rPr lang="en-US" smtClean="0"/>
              <a:t>31</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Darkness brings light to nothing.</a:t>
            </a:r>
          </a:p>
        </p:txBody>
      </p:sp>
      <p:sp>
        <p:nvSpPr>
          <p:cNvPr id="4" name="Slide Number Placeholder 3"/>
          <p:cNvSpPr>
            <a:spLocks noGrp="1"/>
          </p:cNvSpPr>
          <p:nvPr>
            <p:ph type="sldNum" sz="quarter" idx="10"/>
          </p:nvPr>
        </p:nvSpPr>
        <p:spPr/>
        <p:txBody>
          <a:bodyPr/>
          <a:lstStyle/>
          <a:p>
            <a:fld id="{9C51D9B6-958F-4022-8446-FFC7E7C9F731}" type="slidenum">
              <a:rPr lang="en-US" smtClean="0"/>
              <a:t>32</a:t>
            </a:fld>
            <a:endParaRPr lang="en-US"/>
          </a:p>
        </p:txBody>
      </p:sp>
    </p:spTree>
    <p:extLst>
      <p:ext uri="{BB962C8B-B14F-4D97-AF65-F5344CB8AC3E}">
        <p14:creationId xmlns:p14="http://schemas.microsoft.com/office/powerpoint/2010/main" val="4107474704"/>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life we are to ourselves that we are as God is that He is. Perception defines a soul either for the greater good</a:t>
            </a:r>
            <a:r>
              <a:rPr lang="en-US" baseline="0" dirty="0"/>
              <a:t> or left to the detriments of living. Questions of right and wrong are often answered by what is most sensible. Is it that the glass is half empty, or half full, and when asked as to what one holds in a simple open palm, the answer divulges the soul. Is it all or nothing we hold, and this exposes the appreciation of one’s thoughts. It is in truth a question, a test of giving or taking and the balance therein. Man against man is not the fundamental calling of God. To achieve wealth in His truth one has to see through the eyes of God Himself, and it is the Bible that delivers these nuggets enlightening true jewels of thought delivering treasures to the soul that have no compare. For the littleness that is man, God is not glorified, nor does He condone as great, lone fools waving weapons in hand, but condemns them as murderous fanatics, and certainly not true Jihadists to His cause. All suicides spawn from a selfish cowardly heart holding to an easy delusional excuse over real courage to plow through the pains of living reaching achievement. No suicide has ever finished anything great or honorable, but lowly joins to all that is detestable. Exception would be for the judgment of God though I doubt He favors self-termination in any instance. Value is in life, not death. God’s call is to be strong, even in our weakness, as we seek Him out, and not just a pitiful desire of man. What we seek is what we become. Though many disparagingly whine, one can not argue against the will of His truth. An orange will never be violet as a lie will never be true. Hate for self and or others is not the call of God but the power of Satan. It is truth that conveys infinite wealth. The question lays in how we live, not how we die. Most are good at dying, but the truly great live past all adversity carrying others. It is in His wealth of Spirit we endure, and in poverty of flesh, we die. To embrace only the ladder denies His saving grace. May His eternal Spirit of truth be upon us and our children. Without the pillar of His truths guiding us, a fearless and humble public power remains unobtainable.</a:t>
            </a:r>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33</a:t>
            </a:fld>
            <a:endParaRPr lang="en-US"/>
          </a:p>
        </p:txBody>
      </p:sp>
    </p:spTree>
    <p:extLst>
      <p:ext uri="{BB962C8B-B14F-4D97-AF65-F5344CB8AC3E}">
        <p14:creationId xmlns:p14="http://schemas.microsoft.com/office/powerpoint/2010/main" val="377018982"/>
      </p:ext>
    </p:extLst>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 greater light has touched our hearts lifting us beyond the confines of the mere mortal. If a quarter is left on the sidewalk, it is our choice to pick it up or not, not that it is earned, but would be received as a free gift, as is His truth, it has been left in the open for those that would find it valuable.</a:t>
            </a:r>
          </a:p>
        </p:txBody>
      </p:sp>
      <p:sp>
        <p:nvSpPr>
          <p:cNvPr id="4" name="Slide Number Placeholder 3"/>
          <p:cNvSpPr>
            <a:spLocks noGrp="1"/>
          </p:cNvSpPr>
          <p:nvPr>
            <p:ph type="sldNum" sz="quarter" idx="10"/>
          </p:nvPr>
        </p:nvSpPr>
        <p:spPr/>
        <p:txBody>
          <a:bodyPr/>
          <a:lstStyle/>
          <a:p>
            <a:fld id="{9C51D9B6-958F-4022-8446-FFC7E7C9F731}" type="slidenum">
              <a:rPr lang="en-US" smtClean="0"/>
              <a:t>34</a:t>
            </a:fld>
            <a:endParaRPr lang="en-US"/>
          </a:p>
        </p:txBody>
      </p:sp>
    </p:spTree>
    <p:extLst>
      <p:ext uri="{BB962C8B-B14F-4D97-AF65-F5344CB8AC3E}">
        <p14:creationId xmlns:p14="http://schemas.microsoft.com/office/powerpoint/2010/main" val="427263714"/>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be filled beyond</a:t>
            </a:r>
            <a:r>
              <a:rPr lang="en-US" baseline="0" dirty="0"/>
              <a:t> measure is not explainable, but felt in the bosom of His love.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35</a:t>
            </a:fld>
            <a:endParaRPr lang="en-US"/>
          </a:p>
        </p:txBody>
      </p:sp>
    </p:spTree>
    <p:extLst>
      <p:ext uri="{BB962C8B-B14F-4D97-AF65-F5344CB8AC3E}">
        <p14:creationId xmlns:p14="http://schemas.microsoft.com/office/powerpoint/2010/main" val="879480785"/>
      </p:ext>
    </p:extLst>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Tranquility is</a:t>
            </a:r>
            <a:r>
              <a:rPr lang="en-US" baseline="0" dirty="0"/>
              <a:t> found in the sanctuary of His essence, spiritual solitude alongside His Spirit.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36</a:t>
            </a:fld>
            <a:endParaRPr lang="en-US"/>
          </a:p>
        </p:txBody>
      </p:sp>
    </p:spTree>
    <p:extLst>
      <p:ext uri="{BB962C8B-B14F-4D97-AF65-F5344CB8AC3E}">
        <p14:creationId xmlns:p14="http://schemas.microsoft.com/office/powerpoint/2010/main" val="1374538764"/>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know understanding</a:t>
            </a:r>
            <a:r>
              <a:rPr lang="en-US" baseline="0" dirty="0"/>
              <a:t> reveals immeasurable wealth.</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37</a:t>
            </a:fld>
            <a:endParaRPr lang="en-US"/>
          </a:p>
        </p:txBody>
      </p:sp>
    </p:spTree>
    <p:extLst>
      <p:ext uri="{BB962C8B-B14F-4D97-AF65-F5344CB8AC3E}">
        <p14:creationId xmlns:p14="http://schemas.microsoft.com/office/powerpoint/2010/main" val="3691180066"/>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38</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424049025"/>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39</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67555714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sure vastness of all that is, and</a:t>
            </a:r>
            <a:r>
              <a:rPr lang="en-US" baseline="0" dirty="0"/>
              <a:t> the despicableness of man</a:t>
            </a:r>
            <a:r>
              <a:rPr lang="en-US" dirty="0"/>
              <a:t>, it is an honor and blessing that He considers us.</a:t>
            </a:r>
          </a:p>
        </p:txBody>
      </p:sp>
      <p:sp>
        <p:nvSpPr>
          <p:cNvPr id="4" name="Slide Number Placeholder 3"/>
          <p:cNvSpPr>
            <a:spLocks noGrp="1"/>
          </p:cNvSpPr>
          <p:nvPr>
            <p:ph type="sldNum" sz="quarter" idx="10"/>
          </p:nvPr>
        </p:nvSpPr>
        <p:spPr/>
        <p:txBody>
          <a:bodyPr/>
          <a:lstStyle/>
          <a:p>
            <a:fld id="{9C51D9B6-958F-4022-8446-FFC7E7C9F731}" type="slidenum">
              <a:rPr lang="en-US" smtClean="0"/>
              <a:t>4</a:t>
            </a:fld>
            <a:endParaRPr lang="en-US"/>
          </a:p>
        </p:txBody>
      </p:sp>
    </p:spTree>
    <p:extLst>
      <p:ext uri="{BB962C8B-B14F-4D97-AF65-F5344CB8AC3E}">
        <p14:creationId xmlns:p14="http://schemas.microsoft.com/office/powerpoint/2010/main" val="1979158528"/>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glory of truth reaches</a:t>
            </a:r>
            <a:r>
              <a:rPr lang="en-US" baseline="0" dirty="0"/>
              <a:t> out before all, often higher than what is obtainable, yet rendered freely by God. To approach Him is to emulate His ways.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40</a:t>
            </a:fld>
            <a:endParaRPr lang="en-US"/>
          </a:p>
        </p:txBody>
      </p:sp>
    </p:spTree>
    <p:extLst>
      <p:ext uri="{BB962C8B-B14F-4D97-AF65-F5344CB8AC3E}">
        <p14:creationId xmlns:p14="http://schemas.microsoft.com/office/powerpoint/2010/main" val="3511950052"/>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To possess wisdom</a:t>
            </a:r>
            <a:r>
              <a:rPr lang="en-US" baseline="0" dirty="0"/>
              <a:t> has no price in its’ priceless worth. Infinite wealth dwells in the free spirit, and it cannot be paid for with all that the inert universe may contain. It is a bird suckling on a flower beneath a sparkling waterfall with the buzzing of a cricket. It is free. It reaches out from within touching all that is holy in His light.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41</a:t>
            </a:fld>
            <a:endParaRPr lang="en-US"/>
          </a:p>
        </p:txBody>
      </p:sp>
    </p:spTree>
    <p:extLst>
      <p:ext uri="{BB962C8B-B14F-4D97-AF65-F5344CB8AC3E}">
        <p14:creationId xmlns:p14="http://schemas.microsoft.com/office/powerpoint/2010/main" val="1363077502"/>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treasury of knowledge is empty without incorporating wisdom to appreciate it. We all are challenged to see the forest beyond the tree that fixates us. Pray He opens the pearls we require to be in His truth. Infinite wealth lays in an upright just heart.</a:t>
            </a:r>
          </a:p>
        </p:txBody>
      </p:sp>
      <p:sp>
        <p:nvSpPr>
          <p:cNvPr id="4" name="Slide Number Placeholder 3"/>
          <p:cNvSpPr>
            <a:spLocks noGrp="1"/>
          </p:cNvSpPr>
          <p:nvPr>
            <p:ph type="sldNum" sz="quarter" idx="10"/>
          </p:nvPr>
        </p:nvSpPr>
        <p:spPr/>
        <p:txBody>
          <a:bodyPr/>
          <a:lstStyle/>
          <a:p>
            <a:fld id="{9C51D9B6-958F-4022-8446-FFC7E7C9F731}" type="slidenum">
              <a:rPr lang="en-US" smtClean="0"/>
              <a:t>42</a:t>
            </a:fld>
            <a:endParaRPr lang="en-US"/>
          </a:p>
        </p:txBody>
      </p:sp>
    </p:spTree>
    <p:extLst>
      <p:ext uri="{BB962C8B-B14F-4D97-AF65-F5344CB8AC3E}">
        <p14:creationId xmlns:p14="http://schemas.microsoft.com/office/powerpoint/2010/main" val="2737949326"/>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treasury of knowledge is empty without incorporating wisdom to appreciate it. We all are challenged to see the forest beyond the tree that fixates us. Pray He opens the pearls we require to be in His truth. Infinite wealth lays in an upright just heart.</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43</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2502077874"/>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a:t>
            </a:r>
            <a:r>
              <a:rPr lang="en-US" baseline="0" dirty="0"/>
              <a:t> rust or dust can consume that which is freely given by God. It is the treasure of an inner light glowing as it touches eternity itself.</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44</a:t>
            </a:fld>
            <a:endParaRPr lang="en-US"/>
          </a:p>
        </p:txBody>
      </p:sp>
    </p:spTree>
    <p:extLst>
      <p:ext uri="{BB962C8B-B14F-4D97-AF65-F5344CB8AC3E}">
        <p14:creationId xmlns:p14="http://schemas.microsoft.com/office/powerpoint/2010/main" val="191368269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Material wealth has no value if absent from compassion for that which is true in goodness. The greedy are left alone to the miseries that they unbearably endure. Better a little laughter in love than a feast full of contention.</a:t>
            </a:r>
          </a:p>
        </p:txBody>
      </p:sp>
      <p:sp>
        <p:nvSpPr>
          <p:cNvPr id="4" name="Slide Number Placeholder 3"/>
          <p:cNvSpPr>
            <a:spLocks noGrp="1"/>
          </p:cNvSpPr>
          <p:nvPr>
            <p:ph type="sldNum" sz="quarter" idx="10"/>
          </p:nvPr>
        </p:nvSpPr>
        <p:spPr/>
        <p:txBody>
          <a:bodyPr/>
          <a:lstStyle/>
          <a:p>
            <a:fld id="{9C51D9B6-958F-4022-8446-FFC7E7C9F731}" type="slidenum">
              <a:rPr lang="en-US" smtClean="0"/>
              <a:t>45</a:t>
            </a:fld>
            <a:endParaRPr lang="en-US"/>
          </a:p>
        </p:txBody>
      </p:sp>
    </p:spTree>
    <p:extLst>
      <p:ext uri="{BB962C8B-B14F-4D97-AF65-F5344CB8AC3E}">
        <p14:creationId xmlns:p14="http://schemas.microsoft.com/office/powerpoint/2010/main" val="28472171"/>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call from the Lord is an upward one filled in His attributes to an unending life. Each one of us holds challenges as we embrace and embark on that life’s razor, of sheer pleasure upon the ice of pain. Making the leap to faith in God lifts one higher than what is obtainable otherwise.</a:t>
            </a:r>
          </a:p>
        </p:txBody>
      </p:sp>
      <p:sp>
        <p:nvSpPr>
          <p:cNvPr id="4" name="Slide Number Placeholder 3"/>
          <p:cNvSpPr>
            <a:spLocks noGrp="1"/>
          </p:cNvSpPr>
          <p:nvPr>
            <p:ph type="sldNum" sz="quarter" idx="10"/>
          </p:nvPr>
        </p:nvSpPr>
        <p:spPr/>
        <p:txBody>
          <a:bodyPr/>
          <a:lstStyle/>
          <a:p>
            <a:fld id="{9C51D9B6-958F-4022-8446-FFC7E7C9F731}" type="slidenum">
              <a:rPr lang="en-US" smtClean="0"/>
              <a:t>46</a:t>
            </a:fld>
            <a:endParaRPr lang="en-US"/>
          </a:p>
        </p:txBody>
      </p:sp>
    </p:spTree>
    <p:extLst>
      <p:ext uri="{BB962C8B-B14F-4D97-AF65-F5344CB8AC3E}">
        <p14:creationId xmlns:p14="http://schemas.microsoft.com/office/powerpoint/2010/main" val="584030679"/>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In the mirror</a:t>
            </a:r>
            <a:r>
              <a:rPr lang="en-US" baseline="0" dirty="0"/>
              <a:t> of life, one can see reflections of His truth in the shades of all colors. His approaching light is what we are to become eternally united in. Time itself is witness to that which conveys the temporary.</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47</a:t>
            </a:fld>
            <a:endParaRPr lang="en-US"/>
          </a:p>
        </p:txBody>
      </p:sp>
    </p:spTree>
    <p:extLst>
      <p:ext uri="{BB962C8B-B14F-4D97-AF65-F5344CB8AC3E}">
        <p14:creationId xmlns:p14="http://schemas.microsoft.com/office/powerpoint/2010/main" val="1699935276"/>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a simple truth that God loves us. To truly love Him sets a soul free to soar in such unrestricted heights. </a:t>
            </a:r>
          </a:p>
        </p:txBody>
      </p:sp>
      <p:sp>
        <p:nvSpPr>
          <p:cNvPr id="4" name="Slide Number Placeholder 3"/>
          <p:cNvSpPr>
            <a:spLocks noGrp="1"/>
          </p:cNvSpPr>
          <p:nvPr>
            <p:ph type="sldNum" sz="quarter" idx="10"/>
          </p:nvPr>
        </p:nvSpPr>
        <p:spPr/>
        <p:txBody>
          <a:bodyPr/>
          <a:lstStyle/>
          <a:p>
            <a:fld id="{9C51D9B6-958F-4022-8446-FFC7E7C9F731}" type="slidenum">
              <a:rPr lang="en-US" smtClean="0"/>
              <a:t>48</a:t>
            </a:fld>
            <a:endParaRPr lang="en-US"/>
          </a:p>
        </p:txBody>
      </p:sp>
    </p:spTree>
    <p:extLst>
      <p:ext uri="{BB962C8B-B14F-4D97-AF65-F5344CB8AC3E}">
        <p14:creationId xmlns:p14="http://schemas.microsoft.com/office/powerpoint/2010/main" val="3588376456"/>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Evil be warned, no excuse will render what all desire without His pardon. One may choose ungodly pleasures over the self-control of heart that He</a:t>
            </a:r>
            <a:r>
              <a:rPr lang="en-US" baseline="0" dirty="0"/>
              <a:t> demands of, from His creatures; and for those entitled to inherit the grace He offers, His will must take precedence.</a:t>
            </a:r>
            <a:r>
              <a:rPr lang="en-US" dirty="0"/>
              <a:t> To gain Him avails eternal rewards. In our act of obedience He ordains the gift upon us.</a:t>
            </a:r>
          </a:p>
        </p:txBody>
      </p:sp>
      <p:sp>
        <p:nvSpPr>
          <p:cNvPr id="4" name="Slide Number Placeholder 3"/>
          <p:cNvSpPr>
            <a:spLocks noGrp="1"/>
          </p:cNvSpPr>
          <p:nvPr>
            <p:ph type="sldNum" sz="quarter" idx="10"/>
          </p:nvPr>
        </p:nvSpPr>
        <p:spPr/>
        <p:txBody>
          <a:bodyPr/>
          <a:lstStyle/>
          <a:p>
            <a:fld id="{9C51D9B6-958F-4022-8446-FFC7E7C9F731}" type="slidenum">
              <a:rPr lang="en-US" smtClean="0"/>
              <a:t>49</a:t>
            </a:fld>
            <a:endParaRPr lang="en-US"/>
          </a:p>
        </p:txBody>
      </p:sp>
    </p:spTree>
    <p:extLst>
      <p:ext uri="{BB962C8B-B14F-4D97-AF65-F5344CB8AC3E}">
        <p14:creationId xmlns:p14="http://schemas.microsoft.com/office/powerpoint/2010/main" val="1658984391"/>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We answer to the Lord, for certainly He does not answer to us. He needs no explanation as He</a:t>
            </a:r>
            <a:r>
              <a:rPr lang="en-US" baseline="0" dirty="0"/>
              <a:t> orchestrates beyond the speck that we are.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a:t>
            </a:fld>
            <a:endParaRPr lang="en-US"/>
          </a:p>
        </p:txBody>
      </p:sp>
    </p:spTree>
    <p:extLst>
      <p:ext uri="{BB962C8B-B14F-4D97-AF65-F5344CB8AC3E}">
        <p14:creationId xmlns:p14="http://schemas.microsoft.com/office/powerpoint/2010/main" val="1637135138"/>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For all those refusing to regard His ways will find His final hand leaving them worthless. All knowledge is His and upon our actions we are</a:t>
            </a:r>
            <a:r>
              <a:rPr lang="en-US" baseline="0" dirty="0"/>
              <a:t> judged.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50</a:t>
            </a:fld>
            <a:endParaRPr lang="en-US"/>
          </a:p>
        </p:txBody>
      </p:sp>
    </p:spTree>
    <p:extLst>
      <p:ext uri="{BB962C8B-B14F-4D97-AF65-F5344CB8AC3E}">
        <p14:creationId xmlns:p14="http://schemas.microsoft.com/office/powerpoint/2010/main" val="3206672786"/>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Lord has made a promise of eternity to</a:t>
            </a:r>
            <a:r>
              <a:rPr lang="en-US" baseline="0" dirty="0"/>
              <a:t> all those uprightly alive in Him. Each of us needs to cast off the works of darkness.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51</a:t>
            </a:fld>
            <a:endParaRPr lang="en-US"/>
          </a:p>
        </p:txBody>
      </p:sp>
    </p:spTree>
    <p:extLst>
      <p:ext uri="{BB962C8B-B14F-4D97-AF65-F5344CB8AC3E}">
        <p14:creationId xmlns:p14="http://schemas.microsoft.com/office/powerpoint/2010/main" val="1613976813"/>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desire of the heart reveals the truth of a soul. Words of heart either defile or bless those surrounding. Ones compass uncovers true direction.</a:t>
            </a:r>
          </a:p>
        </p:txBody>
      </p:sp>
      <p:sp>
        <p:nvSpPr>
          <p:cNvPr id="4" name="Slide Number Placeholder 3"/>
          <p:cNvSpPr>
            <a:spLocks noGrp="1"/>
          </p:cNvSpPr>
          <p:nvPr>
            <p:ph type="sldNum" sz="quarter" idx="10"/>
          </p:nvPr>
        </p:nvSpPr>
        <p:spPr/>
        <p:txBody>
          <a:bodyPr/>
          <a:lstStyle/>
          <a:p>
            <a:fld id="{9C51D9B6-958F-4022-8446-FFC7E7C9F731}" type="slidenum">
              <a:rPr lang="en-US" smtClean="0"/>
              <a:t>52</a:t>
            </a:fld>
            <a:endParaRPr lang="en-US"/>
          </a:p>
        </p:txBody>
      </p:sp>
    </p:spTree>
    <p:extLst>
      <p:ext uri="{BB962C8B-B14F-4D97-AF65-F5344CB8AC3E}">
        <p14:creationId xmlns:p14="http://schemas.microsoft.com/office/powerpoint/2010/main" val="1367053443"/>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obsession with material gain has not the protection that spiritual wealth delivers.  </a:t>
            </a:r>
          </a:p>
        </p:txBody>
      </p:sp>
      <p:sp>
        <p:nvSpPr>
          <p:cNvPr id="4" name="Slide Number Placeholder 3"/>
          <p:cNvSpPr>
            <a:spLocks noGrp="1"/>
          </p:cNvSpPr>
          <p:nvPr>
            <p:ph type="sldNum" sz="quarter" idx="10"/>
          </p:nvPr>
        </p:nvSpPr>
        <p:spPr/>
        <p:txBody>
          <a:bodyPr/>
          <a:lstStyle/>
          <a:p>
            <a:fld id="{9C51D9B6-958F-4022-8446-FFC7E7C9F731}" type="slidenum">
              <a:rPr lang="en-US" smtClean="0"/>
              <a:t>53</a:t>
            </a:fld>
            <a:endParaRPr lang="en-US"/>
          </a:p>
        </p:txBody>
      </p:sp>
    </p:spTree>
    <p:extLst>
      <p:ext uri="{BB962C8B-B14F-4D97-AF65-F5344CB8AC3E}">
        <p14:creationId xmlns:p14="http://schemas.microsoft.com/office/powerpoint/2010/main" val="3190805260"/>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Things are sent in tangible form as a test, from God, to show where primary importance or true value holds for a soul. Qualities of spirit define destiny, such as mercy over greed, love rather than hate, patience with the rash. God is telling us, “Look, I’m going to give you a world full of stuff. Do you want Me who gave you this stuff, or do you want the stuff more than Me?” </a:t>
            </a:r>
          </a:p>
        </p:txBody>
      </p:sp>
      <p:sp>
        <p:nvSpPr>
          <p:cNvPr id="4" name="Slide Number Placeholder 3"/>
          <p:cNvSpPr>
            <a:spLocks noGrp="1"/>
          </p:cNvSpPr>
          <p:nvPr>
            <p:ph type="sldNum" sz="quarter" idx="10"/>
          </p:nvPr>
        </p:nvSpPr>
        <p:spPr/>
        <p:txBody>
          <a:bodyPr/>
          <a:lstStyle/>
          <a:p>
            <a:fld id="{9C51D9B6-958F-4022-8446-FFC7E7C9F731}" type="slidenum">
              <a:rPr lang="en-US" smtClean="0"/>
              <a:t>54</a:t>
            </a:fld>
            <a:endParaRPr lang="en-US"/>
          </a:p>
        </p:txBody>
      </p:sp>
    </p:spTree>
    <p:extLst>
      <p:ext uri="{BB962C8B-B14F-4D97-AF65-F5344CB8AC3E}">
        <p14:creationId xmlns:p14="http://schemas.microsoft.com/office/powerpoint/2010/main" val="468301914"/>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As it is written, no price can pay for what must be surrendered. Love of God is a mutual sharing and can not be possessed. Love is not taken, it is given. Salvation is as it is, a gift</a:t>
            </a:r>
            <a:r>
              <a:rPr lang="en-US" baseline="0" dirty="0"/>
              <a:t> of God, and it can only be accepted upon His terms. It cannot be earned in a holy god forsaken war of man or seized by force. It only comes by a humble realization of what He asks of His creatures, which is put forth in His word.</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55</a:t>
            </a:fld>
            <a:endParaRPr lang="en-US"/>
          </a:p>
        </p:txBody>
      </p:sp>
    </p:spTree>
    <p:extLst>
      <p:ext uri="{BB962C8B-B14F-4D97-AF65-F5344CB8AC3E}">
        <p14:creationId xmlns:p14="http://schemas.microsoft.com/office/powerpoint/2010/main" val="1102158928"/>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more valuable, the gift of life or the action of substance?</a:t>
            </a:r>
          </a:p>
        </p:txBody>
      </p:sp>
      <p:sp>
        <p:nvSpPr>
          <p:cNvPr id="4" name="Slide Number Placeholder 3"/>
          <p:cNvSpPr>
            <a:spLocks noGrp="1"/>
          </p:cNvSpPr>
          <p:nvPr>
            <p:ph type="sldNum" sz="quarter" idx="10"/>
          </p:nvPr>
        </p:nvSpPr>
        <p:spPr/>
        <p:txBody>
          <a:bodyPr/>
          <a:lstStyle/>
          <a:p>
            <a:fld id="{9C51D9B6-958F-4022-8446-FFC7E7C9F731}" type="slidenum">
              <a:rPr lang="en-US" smtClean="0"/>
              <a:t>56</a:t>
            </a:fld>
            <a:endParaRPr lang="en-US"/>
          </a:p>
        </p:txBody>
      </p:sp>
    </p:spTree>
    <p:extLst>
      <p:ext uri="{BB962C8B-B14F-4D97-AF65-F5344CB8AC3E}">
        <p14:creationId xmlns:p14="http://schemas.microsoft.com/office/powerpoint/2010/main" val="3165776525"/>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What is more valuable, the gift of life or the action of substance?</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C51D9B6-958F-4022-8446-FFC7E7C9F731}"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57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1782770745"/>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Faith comes by hearing, and in hearing, if one acts upon </a:t>
            </a:r>
            <a:r>
              <a:rPr lang="en-US" u="sng" dirty="0"/>
              <a:t>His</a:t>
            </a:r>
            <a:r>
              <a:rPr lang="en-US" dirty="0"/>
              <a:t> truth, true life is realized. It is critical</a:t>
            </a:r>
            <a:r>
              <a:rPr lang="en-US" baseline="0" dirty="0"/>
              <a:t> that His word be examined by the individual soul for salvations sake. Belief is like a match. One hears that it is lit and, in sensibility, one does not expose flesh to its scorching. Believing reality, one would not knowingly harm oneself after the truth of its presence, or danger, was known. To hear baptism is required for salvation, from Jesus, and explained by Peter for the remission of sins, is it sensible to argue against His call to obey? Ignoring to hear God reaps due consequences in all stubborn hearts who would deny His plan in place of another. No human excuse or substitute doctrine will exonerate the guilty from the guillotine. If one believes an ax is swinging towards one’s neck, one moves. Belief is a call to action.</a:t>
            </a:r>
          </a:p>
          <a:p>
            <a:endParaRPr lang="en-US" baseline="0" dirty="0"/>
          </a:p>
        </p:txBody>
      </p:sp>
      <p:sp>
        <p:nvSpPr>
          <p:cNvPr id="4" name="Slide Number Placeholder 3"/>
          <p:cNvSpPr>
            <a:spLocks noGrp="1"/>
          </p:cNvSpPr>
          <p:nvPr>
            <p:ph type="sldNum" sz="quarter" idx="10"/>
          </p:nvPr>
        </p:nvSpPr>
        <p:spPr/>
        <p:txBody>
          <a:bodyPr/>
          <a:lstStyle/>
          <a:p>
            <a:fld id="{9C51D9B6-958F-4022-8446-FFC7E7C9F731}" type="slidenum">
              <a:rPr lang="en-US" smtClean="0"/>
              <a:t>58</a:t>
            </a:fld>
            <a:endParaRPr lang="en-US"/>
          </a:p>
        </p:txBody>
      </p:sp>
    </p:spTree>
    <p:extLst>
      <p:ext uri="{BB962C8B-B14F-4D97-AF65-F5344CB8AC3E}">
        <p14:creationId xmlns:p14="http://schemas.microsoft.com/office/powerpoint/2010/main" val="2798631406"/>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Belief </a:t>
            </a:r>
          </a:p>
        </p:txBody>
      </p:sp>
      <p:sp>
        <p:nvSpPr>
          <p:cNvPr id="4" name="Slide Number Placeholder 3"/>
          <p:cNvSpPr>
            <a:spLocks noGrp="1"/>
          </p:cNvSpPr>
          <p:nvPr>
            <p:ph type="sldNum" sz="quarter" idx="10"/>
          </p:nvPr>
        </p:nvSpPr>
        <p:spPr/>
        <p:txBody>
          <a:bodyPr/>
          <a:lstStyle/>
          <a:p>
            <a:fld id="{9C51D9B6-958F-4022-8446-FFC7E7C9F731}" type="slidenum">
              <a:rPr lang="en-US" smtClean="0"/>
              <a:t>59</a:t>
            </a:fld>
            <a:endParaRPr lang="en-US"/>
          </a:p>
        </p:txBody>
      </p:sp>
    </p:spTree>
    <p:extLst>
      <p:ext uri="{BB962C8B-B14F-4D97-AF65-F5344CB8AC3E}">
        <p14:creationId xmlns:p14="http://schemas.microsoft.com/office/powerpoint/2010/main" val="927979647"/>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It is the Lord that has purposely devised all, so that only the best who are established in goodness and justice will survive forevermore, in His Kingdom of life. We are mostly ignorant to the greater good that He oversees in our favor. We need Him but He does not need us. Let us not misunderstand that</a:t>
            </a:r>
            <a:r>
              <a:rPr lang="en-US" baseline="0" dirty="0"/>
              <a:t> He does want us, as a Father wants his children. He takes pleasure in the independence He has given for us to find on our own, as so He does. We are in fact part of His image of underlying infinite value, cherishing the most precious of all, life.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6</a:t>
            </a:fld>
            <a:endParaRPr lang="en-US"/>
          </a:p>
        </p:txBody>
      </p:sp>
    </p:spTree>
    <p:extLst>
      <p:ext uri="{BB962C8B-B14F-4D97-AF65-F5344CB8AC3E}">
        <p14:creationId xmlns:p14="http://schemas.microsoft.com/office/powerpoint/2010/main" val="388606741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Jesus is the perfection and epitome of God. One’s soul</a:t>
            </a:r>
            <a:r>
              <a:rPr lang="en-US" baseline="0" dirty="0"/>
              <a:t> is best served in service to God’s own call to obedience.</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60</a:t>
            </a:fld>
            <a:endParaRPr lang="en-US"/>
          </a:p>
        </p:txBody>
      </p:sp>
    </p:spTree>
    <p:extLst>
      <p:ext uri="{BB962C8B-B14F-4D97-AF65-F5344CB8AC3E}">
        <p14:creationId xmlns:p14="http://schemas.microsoft.com/office/powerpoint/2010/main" val="2173778827"/>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 calls souls to incorporate His knowledge and propel toward greater attributes</a:t>
            </a:r>
            <a:r>
              <a:rPr lang="en-US" baseline="0" dirty="0"/>
              <a:t> lifting those below to the unending heights He offers. Following His ways boosts a man closer to God leaving behind those mired in the petty arguments of men. It is also a call to leave the former wicked ways behind and not to compare oneself as to who is better in God’s eyes. Focusing on nonjudgmental quiet goodness is where the mature Christian resides.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61</a:t>
            </a:fld>
            <a:endParaRPr lang="en-US"/>
          </a:p>
        </p:txBody>
      </p:sp>
    </p:spTree>
    <p:extLst>
      <p:ext uri="{BB962C8B-B14F-4D97-AF65-F5344CB8AC3E}">
        <p14:creationId xmlns:p14="http://schemas.microsoft.com/office/powerpoint/2010/main" val="153016450"/>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Truth is that it is truth. To reject His pronouncements leaves Him with little alternative than to oblige one’s wishes to live separate from the light He offers in truth. His revealing will expose those foreign to His ways. One cannot accept God and then reject His ways if salvation is to be had.</a:t>
            </a:r>
          </a:p>
        </p:txBody>
      </p:sp>
      <p:sp>
        <p:nvSpPr>
          <p:cNvPr id="4" name="Slide Number Placeholder 3"/>
          <p:cNvSpPr>
            <a:spLocks noGrp="1"/>
          </p:cNvSpPr>
          <p:nvPr>
            <p:ph type="sldNum" sz="quarter" idx="10"/>
          </p:nvPr>
        </p:nvSpPr>
        <p:spPr/>
        <p:txBody>
          <a:bodyPr/>
          <a:lstStyle/>
          <a:p>
            <a:fld id="{9C51D9B6-958F-4022-8446-FFC7E7C9F731}" type="slidenum">
              <a:rPr lang="en-US" smtClean="0"/>
              <a:t>62</a:t>
            </a:fld>
            <a:endParaRPr lang="en-US"/>
          </a:p>
        </p:txBody>
      </p:sp>
    </p:spTree>
    <p:extLst>
      <p:ext uri="{BB962C8B-B14F-4D97-AF65-F5344CB8AC3E}">
        <p14:creationId xmlns:p14="http://schemas.microsoft.com/office/powerpoint/2010/main" val="2534921593"/>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Each breath is a gift of life. Missing the eternal will be the biggest gasp ever felt.</a:t>
            </a:r>
          </a:p>
          <a:p>
            <a:endParaRPr lang="en-US" dirty="0"/>
          </a:p>
        </p:txBody>
      </p:sp>
      <p:sp>
        <p:nvSpPr>
          <p:cNvPr id="4" name="Slide Number Placeholder 3"/>
          <p:cNvSpPr>
            <a:spLocks noGrp="1"/>
          </p:cNvSpPr>
          <p:nvPr>
            <p:ph type="sldNum" sz="quarter" idx="5"/>
          </p:nvPr>
        </p:nvSpPr>
        <p:spPr/>
        <p:txBody>
          <a:bodyPr/>
          <a:lstStyle/>
          <a:p>
            <a:fld id="{9C51D9B6-958F-4022-8446-FFC7E7C9F731}" type="slidenum">
              <a:rPr lang="en-US" smtClean="0"/>
              <a:t>63</a:t>
            </a:fld>
            <a:endParaRPr lang="en-US"/>
          </a:p>
        </p:txBody>
      </p:sp>
    </p:spTree>
    <p:extLst>
      <p:ext uri="{BB962C8B-B14F-4D97-AF65-F5344CB8AC3E}">
        <p14:creationId xmlns:p14="http://schemas.microsoft.com/office/powerpoint/2010/main" val="1518821088"/>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a:solidFill>
                  <a:schemeClr val="tx1"/>
                </a:solidFill>
                <a:effectLst/>
                <a:latin typeface="+mn-lt"/>
                <a:ea typeface="+mn-ea"/>
                <a:cs typeface="+mn-cs"/>
              </a:rPr>
              <a:t>Infinite wealth is God’s love for us. To be washed in the heart of His truth has value beyond any measure. His promise is infinite</a:t>
            </a:r>
            <a:r>
              <a:rPr lang="en-US" sz="1200" kern="1200" baseline="0" dirty="0">
                <a:solidFill>
                  <a:schemeClr val="tx1"/>
                </a:solidFill>
                <a:effectLst/>
                <a:latin typeface="+mn-lt"/>
                <a:ea typeface="+mn-ea"/>
                <a:cs typeface="+mn-cs"/>
              </a:rPr>
              <a:t> wealth past all material for the faithful.</a:t>
            </a:r>
            <a:r>
              <a:rPr lang="en-US" sz="1200" kern="1200" dirty="0">
                <a:solidFill>
                  <a:schemeClr val="tx1"/>
                </a:solidFill>
                <a:effectLst/>
                <a:latin typeface="+mn-lt"/>
                <a:ea typeface="+mn-ea"/>
                <a:cs typeface="+mn-cs"/>
              </a:rPr>
              <a:t> Finding God unveils eternity. </a:t>
            </a:r>
          </a:p>
          <a:p>
            <a:endParaRPr lang="en-US" dirty="0"/>
          </a:p>
        </p:txBody>
      </p:sp>
      <p:sp>
        <p:nvSpPr>
          <p:cNvPr id="4" name="Slide Number Placeholder 3"/>
          <p:cNvSpPr>
            <a:spLocks noGrp="1"/>
          </p:cNvSpPr>
          <p:nvPr>
            <p:ph type="sldNum" sz="quarter" idx="10"/>
          </p:nvPr>
        </p:nvSpPr>
        <p:spPr/>
        <p:txBody>
          <a:bodyPr/>
          <a:lstStyle/>
          <a:p>
            <a:fld id="{934C9568-E3D6-45BA-A626-EF0F78B9350D}" type="slidenum">
              <a:rPr lang="en-US" smtClean="0"/>
              <a:t>65</a:t>
            </a:fld>
            <a:endParaRPr lang="en-US"/>
          </a:p>
        </p:txBody>
      </p:sp>
    </p:spTree>
    <p:extLst>
      <p:ext uri="{BB962C8B-B14F-4D97-AF65-F5344CB8AC3E}">
        <p14:creationId xmlns:p14="http://schemas.microsoft.com/office/powerpoint/2010/main" val="46465076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Darkness has no core. Deeper than deep, directionless, darkness holds no path.</a:t>
            </a:r>
          </a:p>
        </p:txBody>
      </p:sp>
      <p:sp>
        <p:nvSpPr>
          <p:cNvPr id="4" name="Slide Number Placeholder 3"/>
          <p:cNvSpPr>
            <a:spLocks noGrp="1"/>
          </p:cNvSpPr>
          <p:nvPr>
            <p:ph type="sldNum" sz="quarter" idx="10"/>
          </p:nvPr>
        </p:nvSpPr>
        <p:spPr/>
        <p:txBody>
          <a:bodyPr/>
          <a:lstStyle/>
          <a:p>
            <a:fld id="{9C51D9B6-958F-4022-8446-FFC7E7C9F731}" type="slidenum">
              <a:rPr lang="en-US" smtClean="0"/>
              <a:t>66</a:t>
            </a:fld>
            <a:endParaRPr lang="en-US"/>
          </a:p>
        </p:txBody>
      </p:sp>
    </p:spTree>
    <p:extLst>
      <p:ext uri="{BB962C8B-B14F-4D97-AF65-F5344CB8AC3E}">
        <p14:creationId xmlns:p14="http://schemas.microsoft.com/office/powerpoint/2010/main" val="2498070323"/>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Eternity never ends.</a:t>
            </a:r>
          </a:p>
        </p:txBody>
      </p:sp>
      <p:sp>
        <p:nvSpPr>
          <p:cNvPr id="4" name="Slide Number Placeholder 3"/>
          <p:cNvSpPr>
            <a:spLocks noGrp="1"/>
          </p:cNvSpPr>
          <p:nvPr>
            <p:ph type="sldNum" sz="quarter" idx="10"/>
          </p:nvPr>
        </p:nvSpPr>
        <p:spPr/>
        <p:txBody>
          <a:bodyPr/>
          <a:lstStyle/>
          <a:p>
            <a:pPr marL="0" marR="0" lvl="0" indent="0" algn="r" defTabSz="914400" rtl="0" eaLnBrk="1" fontAlgn="base" latinLnBrk="0" hangingPunct="1">
              <a:lnSpc>
                <a:spcPct val="100000"/>
              </a:lnSpc>
              <a:spcBef>
                <a:spcPct val="0"/>
              </a:spcBef>
              <a:spcAft>
                <a:spcPct val="0"/>
              </a:spcAft>
              <a:buClrTx/>
              <a:buSzTx/>
              <a:buFontTx/>
              <a:buNone/>
              <a:tabLst/>
              <a:defRPr/>
            </a:pPr>
            <a:fld id="{934C9568-E3D6-45BA-A626-EF0F78B9350D}" type="slidenum">
              <a:rPr kumimoji="0" lang="en-US" sz="1200" b="0" i="0" u="none" strike="noStrike" kern="1200" cap="none" spc="0" normalizeH="0" baseline="0" noProof="0" smtClean="0">
                <a:ln>
                  <a:noFill/>
                </a:ln>
                <a:solidFill>
                  <a:prstClr val="black"/>
                </a:solidFill>
                <a:effectLst/>
                <a:uLnTx/>
                <a:uFillTx/>
                <a:latin typeface="Arial" charset="0"/>
                <a:ea typeface="+mn-ea"/>
                <a:cs typeface="+mn-cs"/>
              </a:rPr>
              <a:pPr marL="0" marR="0" lvl="0" indent="0" algn="r" defTabSz="914400" rtl="0" eaLnBrk="1" fontAlgn="base" latinLnBrk="0" hangingPunct="1">
                <a:lnSpc>
                  <a:spcPct val="100000"/>
                </a:lnSpc>
                <a:spcBef>
                  <a:spcPct val="0"/>
                </a:spcBef>
                <a:spcAft>
                  <a:spcPct val="0"/>
                </a:spcAft>
                <a:buClrTx/>
                <a:buSzTx/>
                <a:buFontTx/>
                <a:buNone/>
                <a:tabLst/>
                <a:defRPr/>
              </a:pPr>
              <a:t>67</a:t>
            </a:fld>
            <a:endParaRPr kumimoji="0" lang="en-US" sz="1200" b="0" i="0" u="none" strike="noStrike" kern="1200" cap="none" spc="0" normalizeH="0" baseline="0" noProof="0">
              <a:ln>
                <a:noFill/>
              </a:ln>
              <a:solidFill>
                <a:prstClr val="black"/>
              </a:solidFill>
              <a:effectLst/>
              <a:uLnTx/>
              <a:uFillTx/>
              <a:latin typeface="Arial" charset="0"/>
              <a:ea typeface="+mn-ea"/>
              <a:cs typeface="+mn-cs"/>
            </a:endParaRPr>
          </a:p>
        </p:txBody>
      </p:sp>
    </p:spTree>
    <p:extLst>
      <p:ext uri="{BB962C8B-B14F-4D97-AF65-F5344CB8AC3E}">
        <p14:creationId xmlns:p14="http://schemas.microsoft.com/office/powerpoint/2010/main" val="347166785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Our thinking limits us if we believe spatial</a:t>
            </a:r>
            <a:r>
              <a:rPr lang="en-US" baseline="0" dirty="0"/>
              <a:t> moments, in time, have more value than the entire span of existence from beginning to end; what encapsulates the Alpha Omega is more than can be known. God has wealth beyond our reach. In loving Him our hearts reach out to mingle among the stars and more. </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7</a:t>
            </a:fld>
            <a:endParaRPr lang="en-US"/>
          </a:p>
        </p:txBody>
      </p:sp>
    </p:spTree>
    <p:extLst>
      <p:ext uri="{BB962C8B-B14F-4D97-AF65-F5344CB8AC3E}">
        <p14:creationId xmlns:p14="http://schemas.microsoft.com/office/powerpoint/2010/main" val="92472936"/>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If then we fit in as less than a blip on the scheme of all, how could we think to be able to fathom the shear magnitude of He who commenced it to be. We must accept God for who He is, and not create our own superseding deity, of man or beast, creating what we will never be able to achieve apart from His giving light, life. One cannot place creation over that of the rightful creator. No image can reveal God in His omnipotent</a:t>
            </a:r>
            <a:r>
              <a:rPr lang="en-US" baseline="0" dirty="0"/>
              <a:t> glory. We are in truth, only a small part of Him, but how great is His love for us as His children of light.</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8</a:t>
            </a:fld>
            <a:endParaRPr lang="en-US"/>
          </a:p>
        </p:txBody>
      </p:sp>
    </p:spTree>
    <p:extLst>
      <p:ext uri="{BB962C8B-B14F-4D97-AF65-F5344CB8AC3E}">
        <p14:creationId xmlns:p14="http://schemas.microsoft.com/office/powerpoint/2010/main" val="10287890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No one but the Lord can hold from beginning to end, with insights of the order of what has been, producing what is to come. The Lord is able to circumvent beyond the domain that</a:t>
            </a:r>
            <a:r>
              <a:rPr lang="en-US" baseline="0" dirty="0"/>
              <a:t> confines us. He is a God fulfilling prophesies of old. Without His intervening powers, all this universe would just decay away as life pettily squabbles, lost in the plunging darkness. What is more favorable, to rise in greater faith, or to drop to one’s own death alone? Hate certainly drags many into the abyss of suffering where love gives no joy. In God, love comes first, as He declares.</a:t>
            </a:r>
            <a:endParaRPr lang="en-US" dirty="0"/>
          </a:p>
        </p:txBody>
      </p:sp>
      <p:sp>
        <p:nvSpPr>
          <p:cNvPr id="4" name="Slide Number Placeholder 3"/>
          <p:cNvSpPr>
            <a:spLocks noGrp="1"/>
          </p:cNvSpPr>
          <p:nvPr>
            <p:ph type="sldNum" sz="quarter" idx="10"/>
          </p:nvPr>
        </p:nvSpPr>
        <p:spPr/>
        <p:txBody>
          <a:bodyPr/>
          <a:lstStyle/>
          <a:p>
            <a:fld id="{9C51D9B6-958F-4022-8446-FFC7E7C9F731}" type="slidenum">
              <a:rPr lang="en-US" smtClean="0"/>
              <a:t>9</a:t>
            </a:fld>
            <a:endParaRPr lang="en-US"/>
          </a:p>
        </p:txBody>
      </p:sp>
    </p:spTree>
    <p:extLst>
      <p:ext uri="{BB962C8B-B14F-4D97-AF65-F5344CB8AC3E}">
        <p14:creationId xmlns:p14="http://schemas.microsoft.com/office/powerpoint/2010/main" val="175962265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BF6EB10A-3DD7-45BD-BBDF-FD8A0A2A8E4E}" type="slidenum">
              <a:rPr lang="en-US" altLang="en-US"/>
              <a:pPr>
                <a:defRPr/>
              </a:pPr>
              <a:t>‹#›</a:t>
            </a:fld>
            <a:endParaRPr lang="en-US" altLang="en-US"/>
          </a:p>
        </p:txBody>
      </p:sp>
    </p:spTree>
    <p:extLst>
      <p:ext uri="{BB962C8B-B14F-4D97-AF65-F5344CB8AC3E}">
        <p14:creationId xmlns:p14="http://schemas.microsoft.com/office/powerpoint/2010/main" val="133184060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37824A2-A044-459C-8C29-9A1547F4FF42}" type="slidenum">
              <a:rPr lang="en-US" altLang="en-US"/>
              <a:pPr>
                <a:defRPr/>
              </a:pPr>
              <a:t>‹#›</a:t>
            </a:fld>
            <a:endParaRPr lang="en-US" altLang="en-US"/>
          </a:p>
        </p:txBody>
      </p:sp>
    </p:spTree>
    <p:extLst>
      <p:ext uri="{BB962C8B-B14F-4D97-AF65-F5344CB8AC3E}">
        <p14:creationId xmlns:p14="http://schemas.microsoft.com/office/powerpoint/2010/main" val="310042551"/>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A1620BDB-6753-4138-846F-14F31A3FF789}" type="slidenum">
              <a:rPr lang="en-US" altLang="en-US"/>
              <a:pPr>
                <a:defRPr/>
              </a:pPr>
              <a:t>‹#›</a:t>
            </a:fld>
            <a:endParaRPr lang="en-US" altLang="en-US"/>
          </a:p>
        </p:txBody>
      </p:sp>
    </p:spTree>
    <p:extLst>
      <p:ext uri="{BB962C8B-B14F-4D97-AF65-F5344CB8AC3E}">
        <p14:creationId xmlns:p14="http://schemas.microsoft.com/office/powerpoint/2010/main" val="86680395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F01C34EB-C126-4C8C-B00B-02F61577C6AA}" type="slidenum">
              <a:rPr lang="en-US" altLang="en-US"/>
              <a:pPr>
                <a:defRPr/>
              </a:pPr>
              <a:t>‹#›</a:t>
            </a:fld>
            <a:endParaRPr lang="en-US" altLang="en-US"/>
          </a:p>
        </p:txBody>
      </p:sp>
    </p:spTree>
    <p:extLst>
      <p:ext uri="{BB962C8B-B14F-4D97-AF65-F5344CB8AC3E}">
        <p14:creationId xmlns:p14="http://schemas.microsoft.com/office/powerpoint/2010/main" val="866735801"/>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5"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6" name="Rectangle 6"/>
          <p:cNvSpPr>
            <a:spLocks noGrp="1" noChangeArrowheads="1"/>
          </p:cNvSpPr>
          <p:nvPr>
            <p:ph type="sldNum" sz="quarter" idx="12"/>
          </p:nvPr>
        </p:nvSpPr>
        <p:spPr>
          <a:ln/>
        </p:spPr>
        <p:txBody>
          <a:bodyPr/>
          <a:lstStyle>
            <a:lvl1pPr>
              <a:defRPr/>
            </a:lvl1pPr>
          </a:lstStyle>
          <a:p>
            <a:pPr>
              <a:defRPr/>
            </a:pPr>
            <a:fld id="{7849F266-2820-49AC-BF44-6545556828F3}" type="slidenum">
              <a:rPr lang="en-US" altLang="en-US"/>
              <a:pPr>
                <a:defRPr/>
              </a:pPr>
              <a:t>‹#›</a:t>
            </a:fld>
            <a:endParaRPr lang="en-US" altLang="en-US"/>
          </a:p>
        </p:txBody>
      </p:sp>
    </p:spTree>
    <p:extLst>
      <p:ext uri="{BB962C8B-B14F-4D97-AF65-F5344CB8AC3E}">
        <p14:creationId xmlns:p14="http://schemas.microsoft.com/office/powerpoint/2010/main" val="3490633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4A27E15E-9FBB-4EAA-86E1-789AD9A10AEF}" type="slidenum">
              <a:rPr lang="en-US" altLang="en-US"/>
              <a:pPr>
                <a:defRPr/>
              </a:pPr>
              <a:t>‹#›</a:t>
            </a:fld>
            <a:endParaRPr lang="en-US" altLang="en-US"/>
          </a:p>
        </p:txBody>
      </p:sp>
    </p:spTree>
    <p:extLst>
      <p:ext uri="{BB962C8B-B14F-4D97-AF65-F5344CB8AC3E}">
        <p14:creationId xmlns:p14="http://schemas.microsoft.com/office/powerpoint/2010/main" val="288076540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8"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9" name="Rectangle 6"/>
          <p:cNvSpPr>
            <a:spLocks noGrp="1" noChangeArrowheads="1"/>
          </p:cNvSpPr>
          <p:nvPr>
            <p:ph type="sldNum" sz="quarter" idx="12"/>
          </p:nvPr>
        </p:nvSpPr>
        <p:spPr>
          <a:ln/>
        </p:spPr>
        <p:txBody>
          <a:bodyPr/>
          <a:lstStyle>
            <a:lvl1pPr>
              <a:defRPr/>
            </a:lvl1pPr>
          </a:lstStyle>
          <a:p>
            <a:pPr>
              <a:defRPr/>
            </a:pPr>
            <a:fld id="{3C6202E5-728F-4714-95D8-3EFAF51482D6}" type="slidenum">
              <a:rPr lang="en-US" altLang="en-US"/>
              <a:pPr>
                <a:defRPr/>
              </a:pPr>
              <a:t>‹#›</a:t>
            </a:fld>
            <a:endParaRPr lang="en-US" altLang="en-US"/>
          </a:p>
        </p:txBody>
      </p:sp>
    </p:spTree>
    <p:extLst>
      <p:ext uri="{BB962C8B-B14F-4D97-AF65-F5344CB8AC3E}">
        <p14:creationId xmlns:p14="http://schemas.microsoft.com/office/powerpoint/2010/main" val="12836796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4"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5" name="Rectangle 6"/>
          <p:cNvSpPr>
            <a:spLocks noGrp="1" noChangeArrowheads="1"/>
          </p:cNvSpPr>
          <p:nvPr>
            <p:ph type="sldNum" sz="quarter" idx="12"/>
          </p:nvPr>
        </p:nvSpPr>
        <p:spPr>
          <a:ln/>
        </p:spPr>
        <p:txBody>
          <a:bodyPr/>
          <a:lstStyle>
            <a:lvl1pPr>
              <a:defRPr/>
            </a:lvl1pPr>
          </a:lstStyle>
          <a:p>
            <a:pPr>
              <a:defRPr/>
            </a:pPr>
            <a:fld id="{EA1F44A9-3753-4A25-A2D3-2D33A457DE44}" type="slidenum">
              <a:rPr lang="en-US" altLang="en-US"/>
              <a:pPr>
                <a:defRPr/>
              </a:pPr>
              <a:t>‹#›</a:t>
            </a:fld>
            <a:endParaRPr lang="en-US" altLang="en-US"/>
          </a:p>
        </p:txBody>
      </p:sp>
    </p:spTree>
    <p:extLst>
      <p:ext uri="{BB962C8B-B14F-4D97-AF65-F5344CB8AC3E}">
        <p14:creationId xmlns:p14="http://schemas.microsoft.com/office/powerpoint/2010/main" val="1081161441"/>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3"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4" name="Rectangle 6"/>
          <p:cNvSpPr>
            <a:spLocks noGrp="1" noChangeArrowheads="1"/>
          </p:cNvSpPr>
          <p:nvPr>
            <p:ph type="sldNum" sz="quarter" idx="12"/>
          </p:nvPr>
        </p:nvSpPr>
        <p:spPr>
          <a:ln/>
        </p:spPr>
        <p:txBody>
          <a:bodyPr/>
          <a:lstStyle>
            <a:lvl1pPr>
              <a:defRPr/>
            </a:lvl1pPr>
          </a:lstStyle>
          <a:p>
            <a:pPr>
              <a:defRPr/>
            </a:pPr>
            <a:fld id="{BF95842D-6D3F-4CA2-8989-B23EB5029824}" type="slidenum">
              <a:rPr lang="en-US" altLang="en-US"/>
              <a:pPr>
                <a:defRPr/>
              </a:pPr>
              <a:t>‹#›</a:t>
            </a:fld>
            <a:endParaRPr lang="en-US" altLang="en-US"/>
          </a:p>
        </p:txBody>
      </p:sp>
    </p:spTree>
    <p:extLst>
      <p:ext uri="{BB962C8B-B14F-4D97-AF65-F5344CB8AC3E}">
        <p14:creationId xmlns:p14="http://schemas.microsoft.com/office/powerpoint/2010/main" val="307166400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E35A070B-7E2F-4945-A61F-4C7FB90D4C27}" type="slidenum">
              <a:rPr lang="en-US" altLang="en-US"/>
              <a:pPr>
                <a:defRPr/>
              </a:pPr>
              <a:t>‹#›</a:t>
            </a:fld>
            <a:endParaRPr lang="en-US" altLang="en-US"/>
          </a:p>
        </p:txBody>
      </p:sp>
    </p:spTree>
    <p:extLst>
      <p:ext uri="{BB962C8B-B14F-4D97-AF65-F5344CB8AC3E}">
        <p14:creationId xmlns:p14="http://schemas.microsoft.com/office/powerpoint/2010/main" val="3428190440"/>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Rectangle 4"/>
          <p:cNvSpPr>
            <a:spLocks noGrp="1" noChangeArrowheads="1"/>
          </p:cNvSpPr>
          <p:nvPr>
            <p:ph type="dt" sz="half" idx="10"/>
          </p:nvPr>
        </p:nvSpPr>
        <p:spPr>
          <a:ln/>
        </p:spPr>
        <p:txBody>
          <a:bodyPr/>
          <a:lstStyle>
            <a:lvl1pPr>
              <a:defRPr/>
            </a:lvl1pPr>
          </a:lstStyle>
          <a:p>
            <a:pPr>
              <a:defRPr/>
            </a:pPr>
            <a:endParaRPr lang="en-US" altLang="en-US"/>
          </a:p>
        </p:txBody>
      </p:sp>
      <p:sp>
        <p:nvSpPr>
          <p:cNvPr id="6" name="Rectangle 5"/>
          <p:cNvSpPr>
            <a:spLocks noGrp="1" noChangeArrowheads="1"/>
          </p:cNvSpPr>
          <p:nvPr>
            <p:ph type="ftr" sz="quarter" idx="11"/>
          </p:nvPr>
        </p:nvSpPr>
        <p:spPr>
          <a:ln/>
        </p:spPr>
        <p:txBody>
          <a:bodyPr/>
          <a:lstStyle>
            <a:lvl1pPr>
              <a:defRPr/>
            </a:lvl1pPr>
          </a:lstStyle>
          <a:p>
            <a:pPr>
              <a:defRPr/>
            </a:pPr>
            <a:endParaRPr lang="en-US" altLang="en-US"/>
          </a:p>
        </p:txBody>
      </p:sp>
      <p:sp>
        <p:nvSpPr>
          <p:cNvPr id="7" name="Rectangle 6"/>
          <p:cNvSpPr>
            <a:spLocks noGrp="1" noChangeArrowheads="1"/>
          </p:cNvSpPr>
          <p:nvPr>
            <p:ph type="sldNum" sz="quarter" idx="12"/>
          </p:nvPr>
        </p:nvSpPr>
        <p:spPr>
          <a:ln/>
        </p:spPr>
        <p:txBody>
          <a:bodyPr/>
          <a:lstStyle>
            <a:lvl1pPr>
              <a:defRPr/>
            </a:lvl1pPr>
          </a:lstStyle>
          <a:p>
            <a:pPr>
              <a:defRPr/>
            </a:pPr>
            <a:fld id="{22093DC5-B974-4C9F-8B24-E0B9FD137FCE}" type="slidenum">
              <a:rPr lang="en-US" altLang="en-US"/>
              <a:pPr>
                <a:defRPr/>
              </a:pPr>
              <a:t>‹#›</a:t>
            </a:fld>
            <a:endParaRPr lang="en-US" altLang="en-US"/>
          </a:p>
        </p:txBody>
      </p:sp>
    </p:spTree>
    <p:extLst>
      <p:ext uri="{BB962C8B-B14F-4D97-AF65-F5344CB8AC3E}">
        <p14:creationId xmlns:p14="http://schemas.microsoft.com/office/powerpoint/2010/main" val="140047539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57200" y="274638"/>
            <a:ext cx="8229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p:cNvSpPr>
            <a:spLocks noGrp="1" noChangeArrowheads="1"/>
          </p:cNvSpPr>
          <p:nvPr>
            <p:ph type="body" idx="1"/>
          </p:nvPr>
        </p:nvSpPr>
        <p:spPr bwMode="auto">
          <a:xfrm>
            <a:off x="457200" y="1600200"/>
            <a:ext cx="82296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p:cNvSpPr>
            <a:spLocks noGrp="1" noChangeArrowheads="1"/>
          </p:cNvSpPr>
          <p:nvPr>
            <p:ph type="dt" sz="half" idx="2"/>
          </p:nvPr>
        </p:nvSpPr>
        <p:spPr bwMode="auto">
          <a:xfrm>
            <a:off x="457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400"/>
            </a:lvl1pPr>
          </a:lstStyle>
          <a:p>
            <a:pPr>
              <a:defRPr/>
            </a:pPr>
            <a:endParaRPr lang="en-US" altLang="en-US"/>
          </a:p>
        </p:txBody>
      </p:sp>
      <p:sp>
        <p:nvSpPr>
          <p:cNvPr id="1029" name="Rectangle 5"/>
          <p:cNvSpPr>
            <a:spLocks noGrp="1" noChangeArrowheads="1"/>
          </p:cNvSpPr>
          <p:nvPr>
            <p:ph type="ftr" sz="quarter" idx="3"/>
          </p:nvPr>
        </p:nvSpPr>
        <p:spPr bwMode="auto">
          <a:xfrm>
            <a:off x="3124200" y="6245225"/>
            <a:ext cx="2895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a:defRPr sz="1400"/>
            </a:lvl1pPr>
          </a:lstStyle>
          <a:p>
            <a:pPr>
              <a:defRPr/>
            </a:pPr>
            <a:endParaRPr lang="en-US" altLang="en-US"/>
          </a:p>
        </p:txBody>
      </p:sp>
      <p:sp>
        <p:nvSpPr>
          <p:cNvPr id="1030" name="Rectangle 6"/>
          <p:cNvSpPr>
            <a:spLocks noGrp="1" noChangeArrowheads="1"/>
          </p:cNvSpPr>
          <p:nvPr>
            <p:ph type="sldNum" sz="quarter" idx="4"/>
          </p:nvPr>
        </p:nvSpPr>
        <p:spPr bwMode="auto">
          <a:xfrm>
            <a:off x="6553200" y="6245225"/>
            <a:ext cx="2133600" cy="476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400"/>
            </a:lvl1pPr>
          </a:lstStyle>
          <a:p>
            <a:pPr>
              <a:defRPr/>
            </a:pPr>
            <a:fld id="{A1E3BDCB-BB78-4C21-9848-55B699CC854B}" type="slidenum">
              <a:rPr lang="en-US" altLang="en-US"/>
              <a:pPr>
                <a:defRPr/>
              </a:pPr>
              <a:t>‹#›</a:t>
            </a:fld>
            <a:endParaRPr lang="en-US" alt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p:titleStyle>
    <p:bodyStyle>
      <a:lvl1pPr marL="342900" indent="-342900" algn="l" rtl="0" eaLnBrk="0" fontAlgn="base" hangingPunct="0">
        <a:spcBef>
          <a:spcPct val="20000"/>
        </a:spcBef>
        <a:spcAft>
          <a:spcPct val="0"/>
        </a:spcAft>
        <a:buChar char="•"/>
        <a:defRPr sz="32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0.jp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3.jpg"/><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notesSlide" Target="../notesSlides/notesSlide15.xml"/><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16.xml"/><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17.xml"/><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3" Type="http://schemas.openxmlformats.org/officeDocument/2006/relationships/image" Target="../media/image17.jpg"/><Relationship Id="rId2" Type="http://schemas.openxmlformats.org/officeDocument/2006/relationships/notesSlide" Target="../notesSlides/notesSlide18.xml"/><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18.jpg"/><Relationship Id="rId2" Type="http://schemas.openxmlformats.org/officeDocument/2006/relationships/notesSlide" Target="../notesSlides/notesSlide19.xml"/><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2.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20.xml"/><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21.xml"/><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image" Target="../media/image21.jpeg"/><Relationship Id="rId2" Type="http://schemas.openxmlformats.org/officeDocument/2006/relationships/notesSlide" Target="../notesSlides/notesSlide22.xml"/><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23.xml"/><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24.xml"/><Relationship Id="rId1" Type="http://schemas.openxmlformats.org/officeDocument/2006/relationships/slideLayout" Target="../slideLayouts/slideLayout2.xml"/><Relationship Id="rId4" Type="http://schemas.openxmlformats.org/officeDocument/2006/relationships/image" Target="../media/image24.tmp"/></Relationships>
</file>

<file path=ppt/slides/_rels/slide25.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5.xml"/><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notesSlide" Target="../notesSlides/notesSlide27.xml"/><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3" Type="http://schemas.openxmlformats.org/officeDocument/2006/relationships/image" Target="../media/image28.jpg"/><Relationship Id="rId2" Type="http://schemas.openxmlformats.org/officeDocument/2006/relationships/notesSlide" Target="../notesSlides/notesSlide28.xml"/><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7.jpeg"/><Relationship Id="rId13" Type="http://schemas.openxmlformats.org/officeDocument/2006/relationships/image" Target="../media/image12.jpg"/><Relationship Id="rId18" Type="http://schemas.openxmlformats.org/officeDocument/2006/relationships/image" Target="../media/image17.jpg"/><Relationship Id="rId26" Type="http://schemas.openxmlformats.org/officeDocument/2006/relationships/image" Target="../media/image26.png"/><Relationship Id="rId3" Type="http://schemas.openxmlformats.org/officeDocument/2006/relationships/image" Target="../media/image1.jpg"/><Relationship Id="rId21" Type="http://schemas.openxmlformats.org/officeDocument/2006/relationships/image" Target="../media/image20.jpg"/><Relationship Id="rId7" Type="http://schemas.openxmlformats.org/officeDocument/2006/relationships/image" Target="../media/image6.jpeg"/><Relationship Id="rId12" Type="http://schemas.openxmlformats.org/officeDocument/2006/relationships/image" Target="../media/image11.jpeg"/><Relationship Id="rId17" Type="http://schemas.openxmlformats.org/officeDocument/2006/relationships/image" Target="../media/image16.png"/><Relationship Id="rId25" Type="http://schemas.openxmlformats.org/officeDocument/2006/relationships/image" Target="../media/image25.jpg"/><Relationship Id="rId2" Type="http://schemas.openxmlformats.org/officeDocument/2006/relationships/notesSlide" Target="../notesSlides/notesSlide29.xml"/><Relationship Id="rId16" Type="http://schemas.openxmlformats.org/officeDocument/2006/relationships/image" Target="../media/image15.png"/><Relationship Id="rId20" Type="http://schemas.openxmlformats.org/officeDocument/2006/relationships/image" Target="../media/image19.png"/><Relationship Id="rId29"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5.jpeg"/><Relationship Id="rId11" Type="http://schemas.openxmlformats.org/officeDocument/2006/relationships/image" Target="../media/image10.jpg"/><Relationship Id="rId24" Type="http://schemas.openxmlformats.org/officeDocument/2006/relationships/image" Target="../media/image23.jpg"/><Relationship Id="rId5" Type="http://schemas.openxmlformats.org/officeDocument/2006/relationships/image" Target="../media/image4.jpeg"/><Relationship Id="rId15" Type="http://schemas.openxmlformats.org/officeDocument/2006/relationships/image" Target="../media/image14.jpeg"/><Relationship Id="rId23" Type="http://schemas.openxmlformats.org/officeDocument/2006/relationships/image" Target="../media/image22.jpg"/><Relationship Id="rId28" Type="http://schemas.openxmlformats.org/officeDocument/2006/relationships/image" Target="../media/image28.jpg"/><Relationship Id="rId10" Type="http://schemas.openxmlformats.org/officeDocument/2006/relationships/image" Target="../media/image9.jpg"/><Relationship Id="rId19" Type="http://schemas.openxmlformats.org/officeDocument/2006/relationships/image" Target="../media/image18.jpg"/><Relationship Id="rId4" Type="http://schemas.openxmlformats.org/officeDocument/2006/relationships/image" Target="../media/image2.jpg"/><Relationship Id="rId9" Type="http://schemas.openxmlformats.org/officeDocument/2006/relationships/image" Target="../media/image8.png"/><Relationship Id="rId14" Type="http://schemas.openxmlformats.org/officeDocument/2006/relationships/image" Target="../media/image13.jpg"/><Relationship Id="rId22" Type="http://schemas.openxmlformats.org/officeDocument/2006/relationships/image" Target="../media/image21.jpeg"/><Relationship Id="rId27" Type="http://schemas.openxmlformats.org/officeDocument/2006/relationships/image" Target="../media/image27.jpg"/></Relationships>
</file>

<file path=ppt/slides/_rels/slide3.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3.xml"/><Relationship Id="rId1" Type="http://schemas.openxmlformats.org/officeDocument/2006/relationships/slideLayout" Target="../slideLayouts/slideLayout2.xml"/><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8" Type="http://schemas.openxmlformats.org/officeDocument/2006/relationships/image" Target="../media/image35.jpeg"/><Relationship Id="rId13" Type="http://schemas.openxmlformats.org/officeDocument/2006/relationships/image" Target="../media/image38.jpeg"/><Relationship Id="rId18" Type="http://schemas.openxmlformats.org/officeDocument/2006/relationships/image" Target="../media/image41.jpeg"/><Relationship Id="rId26" Type="http://schemas.openxmlformats.org/officeDocument/2006/relationships/image" Target="../media/image47.png"/><Relationship Id="rId3" Type="http://schemas.openxmlformats.org/officeDocument/2006/relationships/image" Target="../media/image30.jpeg"/><Relationship Id="rId21" Type="http://schemas.openxmlformats.org/officeDocument/2006/relationships/image" Target="../media/image20.jpg"/><Relationship Id="rId7" Type="http://schemas.openxmlformats.org/officeDocument/2006/relationships/image" Target="../media/image34.jpeg"/><Relationship Id="rId12" Type="http://schemas.openxmlformats.org/officeDocument/2006/relationships/image" Target="../media/image37.jpeg"/><Relationship Id="rId17" Type="http://schemas.openxmlformats.org/officeDocument/2006/relationships/image" Target="../media/image16.png"/><Relationship Id="rId25" Type="http://schemas.openxmlformats.org/officeDocument/2006/relationships/image" Target="../media/image46.jpeg"/><Relationship Id="rId2" Type="http://schemas.openxmlformats.org/officeDocument/2006/relationships/notesSlide" Target="../notesSlides/notesSlide30.xml"/><Relationship Id="rId16" Type="http://schemas.openxmlformats.org/officeDocument/2006/relationships/image" Target="../media/image40.png"/><Relationship Id="rId20" Type="http://schemas.openxmlformats.org/officeDocument/2006/relationships/image" Target="../media/image43.png"/><Relationship Id="rId29" Type="http://schemas.openxmlformats.org/officeDocument/2006/relationships/image" Target="../media/image29.jpg"/><Relationship Id="rId1" Type="http://schemas.openxmlformats.org/officeDocument/2006/relationships/slideLayout" Target="../slideLayouts/slideLayout2.xml"/><Relationship Id="rId6" Type="http://schemas.openxmlformats.org/officeDocument/2006/relationships/image" Target="../media/image33.jpeg"/><Relationship Id="rId11" Type="http://schemas.openxmlformats.org/officeDocument/2006/relationships/image" Target="../media/image10.jpg"/><Relationship Id="rId24" Type="http://schemas.openxmlformats.org/officeDocument/2006/relationships/image" Target="../media/image23.jpg"/><Relationship Id="rId5" Type="http://schemas.openxmlformats.org/officeDocument/2006/relationships/image" Target="../media/image32.jpeg"/><Relationship Id="rId15" Type="http://schemas.openxmlformats.org/officeDocument/2006/relationships/image" Target="../media/image39.jpeg"/><Relationship Id="rId23" Type="http://schemas.openxmlformats.org/officeDocument/2006/relationships/image" Target="../media/image45.jpeg"/><Relationship Id="rId28" Type="http://schemas.openxmlformats.org/officeDocument/2006/relationships/image" Target="../media/image49.jpeg"/><Relationship Id="rId10" Type="http://schemas.openxmlformats.org/officeDocument/2006/relationships/image" Target="../media/image9.jpg"/><Relationship Id="rId19" Type="http://schemas.openxmlformats.org/officeDocument/2006/relationships/image" Target="../media/image42.jpeg"/><Relationship Id="rId4" Type="http://schemas.openxmlformats.org/officeDocument/2006/relationships/image" Target="../media/image31.jpeg"/><Relationship Id="rId9" Type="http://schemas.openxmlformats.org/officeDocument/2006/relationships/image" Target="../media/image36.jpeg"/><Relationship Id="rId14" Type="http://schemas.openxmlformats.org/officeDocument/2006/relationships/image" Target="../media/image13.jpg"/><Relationship Id="rId22" Type="http://schemas.openxmlformats.org/officeDocument/2006/relationships/image" Target="../media/image44.jpeg"/><Relationship Id="rId27" Type="http://schemas.openxmlformats.org/officeDocument/2006/relationships/image" Target="../media/image48.jpeg"/></Relationships>
</file>

<file path=ppt/slides/_rels/slide31.xml.rels><?xml version="1.0" encoding="UTF-8" standalone="yes"?>
<Relationships xmlns="http://schemas.openxmlformats.org/package/2006/relationships"><Relationship Id="rId3" Type="http://schemas.openxmlformats.org/officeDocument/2006/relationships/image" Target="../media/image50.jpg"/><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notesSlide" Target="../notesSlides/notesSlide34.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35.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3" Type="http://schemas.openxmlformats.org/officeDocument/2006/relationships/image" Target="../media/image53.jpg"/><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7.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54.jpg"/><Relationship Id="rId2" Type="http://schemas.openxmlformats.org/officeDocument/2006/relationships/notesSlide" Target="../notesSlides/notesSlide39.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5.jp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8" Type="http://schemas.openxmlformats.org/officeDocument/2006/relationships/image" Target="../media/image61.png"/><Relationship Id="rId3" Type="http://schemas.openxmlformats.org/officeDocument/2006/relationships/image" Target="../media/image56.jpg"/><Relationship Id="rId7" Type="http://schemas.openxmlformats.org/officeDocument/2006/relationships/image" Target="../media/image60.png"/><Relationship Id="rId2" Type="http://schemas.openxmlformats.org/officeDocument/2006/relationships/notesSlide" Target="../notesSlides/notesSlide41.xml"/><Relationship Id="rId1" Type="http://schemas.openxmlformats.org/officeDocument/2006/relationships/slideLayout" Target="../slideLayouts/slideLayout2.xml"/><Relationship Id="rId6" Type="http://schemas.openxmlformats.org/officeDocument/2006/relationships/image" Target="../media/image59.png"/><Relationship Id="rId5" Type="http://schemas.openxmlformats.org/officeDocument/2006/relationships/image" Target="../media/image58.png"/><Relationship Id="rId4" Type="http://schemas.openxmlformats.org/officeDocument/2006/relationships/image" Target="../media/image57.png"/><Relationship Id="rId9" Type="http://schemas.openxmlformats.org/officeDocument/2006/relationships/image" Target="../media/image62.png"/></Relationships>
</file>

<file path=ppt/slides/_rels/slide42.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2.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3.xml"/><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3" Type="http://schemas.openxmlformats.org/officeDocument/2006/relationships/image" Target="../media/image64.jpg"/><Relationship Id="rId2" Type="http://schemas.openxmlformats.org/officeDocument/2006/relationships/notesSlide" Target="../notesSlides/notesSlide44.xml"/><Relationship Id="rId1" Type="http://schemas.openxmlformats.org/officeDocument/2006/relationships/slideLayout" Target="../slideLayouts/slideLayout2.xml"/><Relationship Id="rId5" Type="http://schemas.openxmlformats.org/officeDocument/2006/relationships/hyperlink" Target="http://www.deepseanews.com/" TargetMode="External"/><Relationship Id="rId4" Type="http://schemas.openxmlformats.org/officeDocument/2006/relationships/image" Target="../media/image65.jpg"/></Relationships>
</file>

<file path=ppt/slides/_rels/slide45.xml.rels><?xml version="1.0" encoding="UTF-8" standalone="yes"?>
<Relationships xmlns="http://schemas.openxmlformats.org/package/2006/relationships"><Relationship Id="rId3" Type="http://schemas.openxmlformats.org/officeDocument/2006/relationships/image" Target="../media/image66.jpg"/><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3" Type="http://schemas.openxmlformats.org/officeDocument/2006/relationships/image" Target="../media/image67.jpg"/><Relationship Id="rId7" Type="http://schemas.openxmlformats.org/officeDocument/2006/relationships/hyperlink" Target="https://www.flickr.com/photos/genericbrandproductions/4460219407" TargetMode="External"/><Relationship Id="rId2" Type="http://schemas.openxmlformats.org/officeDocument/2006/relationships/notesSlide" Target="../notesSlides/notesSlide46.xml"/><Relationship Id="rId1" Type="http://schemas.openxmlformats.org/officeDocument/2006/relationships/slideLayout" Target="../slideLayouts/slideLayout2.xml"/><Relationship Id="rId6" Type="http://schemas.openxmlformats.org/officeDocument/2006/relationships/image" Target="../media/image68.jpg"/><Relationship Id="rId5" Type="http://schemas.openxmlformats.org/officeDocument/2006/relationships/hyperlink" Target="http://www.deepseanews.com/" TargetMode="External"/><Relationship Id="rId4" Type="http://schemas.openxmlformats.org/officeDocument/2006/relationships/image" Target="../media/image65.jpg"/></Relationships>
</file>

<file path=ppt/slides/_rels/slide47.xml.rels><?xml version="1.0" encoding="UTF-8" standalone="yes"?>
<Relationships xmlns="http://schemas.openxmlformats.org/package/2006/relationships"><Relationship Id="rId3" Type="http://schemas.openxmlformats.org/officeDocument/2006/relationships/image" Target="../media/image69.jp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3" Type="http://schemas.openxmlformats.org/officeDocument/2006/relationships/image" Target="../media/image70.jpg"/><Relationship Id="rId2" Type="http://schemas.openxmlformats.org/officeDocument/2006/relationships/notesSlide" Target="../notesSlides/notesSlide48.xml"/><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3" Type="http://schemas.openxmlformats.org/officeDocument/2006/relationships/image" Target="../media/image71.jpg"/><Relationship Id="rId2" Type="http://schemas.openxmlformats.org/officeDocument/2006/relationships/notesSlide" Target="../notesSlides/notesSlide49.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5.jpeg"/><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72.jpg"/><Relationship Id="rId2" Type="http://schemas.openxmlformats.org/officeDocument/2006/relationships/notesSlide" Target="../notesSlides/notesSlide50.xml"/><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74.jpg"/><Relationship Id="rId2" Type="http://schemas.openxmlformats.org/officeDocument/2006/relationships/notesSlide" Target="../notesSlides/notesSlide52.xml"/><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3.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76.jpg"/><Relationship Id="rId2" Type="http://schemas.openxmlformats.org/officeDocument/2006/relationships/notesSlide" Target="../notesSlides/notesSlide54.xml"/><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3" Type="http://schemas.openxmlformats.org/officeDocument/2006/relationships/image" Target="../media/image77.jpg"/><Relationship Id="rId2" Type="http://schemas.openxmlformats.org/officeDocument/2006/relationships/notesSlide" Target="../notesSlides/notesSlide55.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57.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3" Type="http://schemas.openxmlformats.org/officeDocument/2006/relationships/image" Target="../media/image79.jpg"/><Relationship Id="rId2" Type="http://schemas.openxmlformats.org/officeDocument/2006/relationships/notesSlide" Target="../notesSlides/notesSlide59.xml"/><Relationship Id="rId1" Type="http://schemas.openxmlformats.org/officeDocument/2006/relationships/slideLayout" Target="../slideLayouts/slideLayout2.xml"/><Relationship Id="rId4" Type="http://schemas.openxmlformats.org/officeDocument/2006/relationships/image" Target="../media/image80.tmp"/></Relationships>
</file>

<file path=ppt/slides/_rels/slide6.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61.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notesSlide" Target="../notesSlides/notesSlide61.xml"/><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62.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8" Type="http://schemas.openxmlformats.org/officeDocument/2006/relationships/image" Target="../media/image55.jpg"/><Relationship Id="rId13" Type="http://schemas.openxmlformats.org/officeDocument/2006/relationships/image" Target="../media/image67.jpg"/><Relationship Id="rId18" Type="http://schemas.openxmlformats.org/officeDocument/2006/relationships/image" Target="../media/image73.jpg"/><Relationship Id="rId26" Type="http://schemas.openxmlformats.org/officeDocument/2006/relationships/image" Target="../media/image83.jpeg"/><Relationship Id="rId3" Type="http://schemas.openxmlformats.org/officeDocument/2006/relationships/image" Target="../media/image1.jpg"/><Relationship Id="rId21" Type="http://schemas.openxmlformats.org/officeDocument/2006/relationships/image" Target="../media/image76.jpg"/><Relationship Id="rId7" Type="http://schemas.openxmlformats.org/officeDocument/2006/relationships/image" Target="../media/image54.jpg"/><Relationship Id="rId12" Type="http://schemas.openxmlformats.org/officeDocument/2006/relationships/image" Target="../media/image66.jpg"/><Relationship Id="rId17" Type="http://schemas.openxmlformats.org/officeDocument/2006/relationships/image" Target="../media/image72.jpg"/><Relationship Id="rId25" Type="http://schemas.openxmlformats.org/officeDocument/2006/relationships/image" Target="../media/image81.png"/><Relationship Id="rId2" Type="http://schemas.openxmlformats.org/officeDocument/2006/relationships/notesSlide" Target="../notesSlides/notesSlide63.xml"/><Relationship Id="rId16" Type="http://schemas.openxmlformats.org/officeDocument/2006/relationships/image" Target="../media/image71.jpg"/><Relationship Id="rId20" Type="http://schemas.openxmlformats.org/officeDocument/2006/relationships/image" Target="../media/image75.jpg"/><Relationship Id="rId1" Type="http://schemas.openxmlformats.org/officeDocument/2006/relationships/slideLayout" Target="../slideLayouts/slideLayout2.xml"/><Relationship Id="rId6" Type="http://schemas.openxmlformats.org/officeDocument/2006/relationships/image" Target="../media/image53.jpg"/><Relationship Id="rId11" Type="http://schemas.openxmlformats.org/officeDocument/2006/relationships/image" Target="../media/image64.jpg"/><Relationship Id="rId24" Type="http://schemas.openxmlformats.org/officeDocument/2006/relationships/image" Target="../media/image79.jpg"/><Relationship Id="rId5" Type="http://schemas.openxmlformats.org/officeDocument/2006/relationships/image" Target="../media/image52.jpg"/><Relationship Id="rId15" Type="http://schemas.openxmlformats.org/officeDocument/2006/relationships/image" Target="../media/image70.jpg"/><Relationship Id="rId23" Type="http://schemas.openxmlformats.org/officeDocument/2006/relationships/image" Target="../media/image78.jpeg"/><Relationship Id="rId28" Type="http://schemas.openxmlformats.org/officeDocument/2006/relationships/image" Target="../media/image85.jpeg"/><Relationship Id="rId10" Type="http://schemas.openxmlformats.org/officeDocument/2006/relationships/image" Target="../media/image63.png"/><Relationship Id="rId19" Type="http://schemas.openxmlformats.org/officeDocument/2006/relationships/image" Target="../media/image74.jpg"/><Relationship Id="rId4" Type="http://schemas.openxmlformats.org/officeDocument/2006/relationships/image" Target="../media/image51.jpeg"/><Relationship Id="rId9" Type="http://schemas.openxmlformats.org/officeDocument/2006/relationships/image" Target="../media/image56.jpg"/><Relationship Id="rId14" Type="http://schemas.openxmlformats.org/officeDocument/2006/relationships/image" Target="../media/image69.jpg"/><Relationship Id="rId22" Type="http://schemas.openxmlformats.org/officeDocument/2006/relationships/image" Target="../media/image77.jpg"/><Relationship Id="rId27" Type="http://schemas.openxmlformats.org/officeDocument/2006/relationships/image" Target="../media/image84.jpg"/></Relationships>
</file>

<file path=ppt/slides/_rels/slide64.xml.rels><?xml version="1.0" encoding="UTF-8" standalone="yes"?>
<Relationships xmlns="http://schemas.openxmlformats.org/package/2006/relationships"><Relationship Id="rId8" Type="http://schemas.openxmlformats.org/officeDocument/2006/relationships/image" Target="../media/image56.jpg"/><Relationship Id="rId13" Type="http://schemas.openxmlformats.org/officeDocument/2006/relationships/image" Target="../media/image93.jpeg"/><Relationship Id="rId18" Type="http://schemas.openxmlformats.org/officeDocument/2006/relationships/image" Target="../media/image74.jpg"/><Relationship Id="rId26" Type="http://schemas.openxmlformats.org/officeDocument/2006/relationships/image" Target="../media/image102.jpeg"/><Relationship Id="rId3" Type="http://schemas.openxmlformats.org/officeDocument/2006/relationships/image" Target="../media/image87.jpeg"/><Relationship Id="rId21" Type="http://schemas.openxmlformats.org/officeDocument/2006/relationships/image" Target="../media/image98.jpeg"/><Relationship Id="rId7" Type="http://schemas.openxmlformats.org/officeDocument/2006/relationships/image" Target="../media/image90.jpeg"/><Relationship Id="rId12" Type="http://schemas.openxmlformats.org/officeDocument/2006/relationships/image" Target="../media/image92.jpeg"/><Relationship Id="rId17" Type="http://schemas.openxmlformats.org/officeDocument/2006/relationships/image" Target="../media/image96.jpeg"/><Relationship Id="rId25" Type="http://schemas.openxmlformats.org/officeDocument/2006/relationships/image" Target="../media/image101.jpeg"/><Relationship Id="rId2" Type="http://schemas.openxmlformats.org/officeDocument/2006/relationships/image" Target="../media/image86.jpeg"/><Relationship Id="rId16" Type="http://schemas.openxmlformats.org/officeDocument/2006/relationships/image" Target="../media/image95.jpeg"/><Relationship Id="rId20" Type="http://schemas.openxmlformats.org/officeDocument/2006/relationships/image" Target="../media/image97.jpeg"/><Relationship Id="rId1" Type="http://schemas.openxmlformats.org/officeDocument/2006/relationships/slideLayout" Target="../slideLayouts/slideLayout2.xml"/><Relationship Id="rId6" Type="http://schemas.openxmlformats.org/officeDocument/2006/relationships/image" Target="../media/image89.jpeg"/><Relationship Id="rId11" Type="http://schemas.openxmlformats.org/officeDocument/2006/relationships/image" Target="../media/image66.jpg"/><Relationship Id="rId24" Type="http://schemas.openxmlformats.org/officeDocument/2006/relationships/image" Target="../media/image100.jpeg"/><Relationship Id="rId5" Type="http://schemas.openxmlformats.org/officeDocument/2006/relationships/image" Target="../media/image53.jpg"/><Relationship Id="rId15" Type="http://schemas.openxmlformats.org/officeDocument/2006/relationships/image" Target="../media/image94.jpeg"/><Relationship Id="rId23" Type="http://schemas.openxmlformats.org/officeDocument/2006/relationships/image" Target="../media/image79.jpg"/><Relationship Id="rId10" Type="http://schemas.openxmlformats.org/officeDocument/2006/relationships/image" Target="../media/image64.jpg"/><Relationship Id="rId19" Type="http://schemas.openxmlformats.org/officeDocument/2006/relationships/image" Target="../media/image75.jpg"/><Relationship Id="rId4" Type="http://schemas.openxmlformats.org/officeDocument/2006/relationships/image" Target="../media/image88.jpeg"/><Relationship Id="rId9" Type="http://schemas.openxmlformats.org/officeDocument/2006/relationships/image" Target="../media/image91.png"/><Relationship Id="rId14" Type="http://schemas.openxmlformats.org/officeDocument/2006/relationships/image" Target="../media/image70.jpg"/><Relationship Id="rId22" Type="http://schemas.openxmlformats.org/officeDocument/2006/relationships/image" Target="../media/image99.jpeg"/><Relationship Id="rId27" Type="http://schemas.openxmlformats.org/officeDocument/2006/relationships/image" Target="../media/image103.jpeg"/></Relationships>
</file>

<file path=ppt/slides/_rels/slide65.xml.rels><?xml version="1.0" encoding="UTF-8" standalone="yes"?>
<Relationships xmlns="http://schemas.openxmlformats.org/package/2006/relationships"><Relationship Id="rId3" Type="http://schemas.openxmlformats.org/officeDocument/2006/relationships/image" Target="../media/image104.png"/><Relationship Id="rId2" Type="http://schemas.openxmlformats.org/officeDocument/2006/relationships/notesSlide" Target="../notesSlides/notesSlide64.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2" Type="http://schemas.openxmlformats.org/officeDocument/2006/relationships/notesSlide" Target="../notesSlides/notesSlide65.xml"/><Relationship Id="rId1" Type="http://schemas.openxmlformats.org/officeDocument/2006/relationships/slideLayout" Target="../slideLayouts/slideLayout1.xml"/></Relationships>
</file>

<file path=ppt/slides/_rels/slide67.xml.rels><?xml version="1.0" encoding="UTF-8" standalone="yes"?>
<Relationships xmlns="http://schemas.openxmlformats.org/package/2006/relationships"><Relationship Id="rId3" Type="http://schemas.openxmlformats.org/officeDocument/2006/relationships/image" Target="../media/image105.png"/><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1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5" name="Picture 4"/>
          <p:cNvPicPr>
            <a:picLocks noChangeAspect="1"/>
          </p:cNvPicPr>
          <p:nvPr/>
        </p:nvPicPr>
        <p:blipFill rotWithShape="1">
          <a:blip r:embed="rId3">
            <a:extLst>
              <a:ext uri="{28A0092B-C50C-407E-A947-70E740481C1C}">
                <a14:useLocalDpi xmlns:a14="http://schemas.microsoft.com/office/drawing/2010/main" val="0"/>
              </a:ext>
            </a:extLst>
          </a:blip>
          <a:srcRect l="1546" r="5749" b="3226"/>
          <a:stretch/>
        </p:blipFill>
        <p:spPr>
          <a:xfrm>
            <a:off x="0" y="0"/>
            <a:ext cx="9144000" cy="6858000"/>
          </a:xfrm>
          <a:prstGeom prst="rect">
            <a:avLst/>
          </a:prstGeom>
        </p:spPr>
      </p:pic>
      <p:sp>
        <p:nvSpPr>
          <p:cNvPr id="4" name="Title 1"/>
          <p:cNvSpPr txBox="1">
            <a:spLocks/>
          </p:cNvSpPr>
          <p:nvPr/>
        </p:nvSpPr>
        <p:spPr>
          <a:xfrm>
            <a:off x="4242816" y="4398264"/>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latin typeface="Calibri" panose="020F0502020204030204" pitchFamily="34" charset="0"/>
              </a:rPr>
              <a:t>Not for price</a:t>
            </a:r>
          </a:p>
        </p:txBody>
      </p:sp>
      <p:sp>
        <p:nvSpPr>
          <p:cNvPr id="3074" name="Rectangle 2"/>
          <p:cNvSpPr>
            <a:spLocks noGrp="1" noChangeArrowheads="1"/>
          </p:cNvSpPr>
          <p:nvPr>
            <p:ph type="title"/>
          </p:nvPr>
        </p:nvSpPr>
        <p:spPr>
          <a:xfrm>
            <a:off x="152400" y="457200"/>
            <a:ext cx="8839200" cy="62785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"I have made the earth, And created man on it. I-My hands-stretched out the heavens, And all their host I have commanded. I have raised him up in righteousness, And I will direct all his ways; He shall build My city And let My exiles go free, Not for price nor reward," Says the LORD of hosts.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Isaiah 45:12-13 </a:t>
            </a:r>
            <a:r>
              <a:rPr lang="en-US" altLang="en-US" sz="40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a:t>
            </a:r>
          </a:p>
        </p:txBody>
      </p:sp>
      <p:sp>
        <p:nvSpPr>
          <p:cNvPr id="6" name="Title 1"/>
          <p:cNvSpPr txBox="1">
            <a:spLocks/>
          </p:cNvSpPr>
          <p:nvPr/>
        </p:nvSpPr>
        <p:spPr>
          <a:xfrm>
            <a:off x="2880360" y="2368296"/>
            <a:ext cx="57150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I have raised Him up</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28" name="Rectangle 2">
            <a:extLst>
              <a:ext uri="{FF2B5EF4-FFF2-40B4-BE49-F238E27FC236}">
                <a16:creationId xmlns:a16="http://schemas.microsoft.com/office/drawing/2014/main" id="{6E8B8849-4FF2-4E22-8477-C584FF1D7937}"/>
              </a:ext>
            </a:extLst>
          </p:cNvPr>
          <p:cNvSpPr txBox="1">
            <a:spLocks noChangeArrowheads="1"/>
          </p:cNvSpPr>
          <p:nvPr/>
        </p:nvSpPr>
        <p:spPr bwMode="auto">
          <a:xfrm>
            <a:off x="4486938" y="4572000"/>
            <a:ext cx="3476916" cy="7938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for price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4"/>
          <p:cNvSpPr>
            <a:spLocks noChangeArrowheads="1"/>
          </p:cNvSpPr>
          <p:nvPr/>
        </p:nvSpPr>
        <p:spPr bwMode="auto">
          <a:xfrm>
            <a:off x="2551176" y="4416552"/>
            <a:ext cx="2234184"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kern="0" dirty="0">
                <a:ln w="11430"/>
                <a:solidFill>
                  <a:schemeClr val="bg1"/>
                </a:solidFill>
                <a:effectLst>
                  <a:outerShdw blurRad="80000" dist="40000" dir="5040000" algn="tl">
                    <a:srgbClr val="000000">
                      <a:alpha val="30000"/>
                    </a:srgbClr>
                  </a:outerShdw>
                </a:effectLst>
                <a:latin typeface="Calibri" panose="020F0502020204030204" pitchFamily="34" charset="0"/>
                <a:ea typeface="+mj-ea"/>
                <a:cs typeface="+mj-cs"/>
              </a:rPr>
              <a:t>go free</a:t>
            </a:r>
          </a:p>
        </p:txBody>
      </p:sp>
      <p:sp>
        <p:nvSpPr>
          <p:cNvPr id="9" name="Rectangle 2"/>
          <p:cNvSpPr txBox="1">
            <a:spLocks noChangeArrowheads="1"/>
          </p:cNvSpPr>
          <p:nvPr/>
        </p:nvSpPr>
        <p:spPr bwMode="auto">
          <a:xfrm>
            <a:off x="3886200" y="2819400"/>
            <a:ext cx="106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rPr>
              <a:t>I</a:t>
            </a:r>
            <a:endParaRPr lang="en-US" altLang="en-US" b="1" i="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endParaRPr>
          </a:p>
        </p:txBody>
      </p:sp>
      <p:sp>
        <p:nvSpPr>
          <p:cNvPr id="10" name="Rectangle 2"/>
          <p:cNvSpPr txBox="1">
            <a:spLocks noChangeArrowheads="1"/>
          </p:cNvSpPr>
          <p:nvPr/>
        </p:nvSpPr>
        <p:spPr bwMode="auto">
          <a:xfrm>
            <a:off x="3886200" y="2819400"/>
            <a:ext cx="106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rPr>
              <a:t>I</a:t>
            </a:r>
            <a:endParaRPr lang="en-US" altLang="en-US" b="1" i="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endParaRPr>
          </a:p>
        </p:txBody>
      </p:sp>
      <p:sp>
        <p:nvSpPr>
          <p:cNvPr id="11" name="Rectangle 2"/>
          <p:cNvSpPr txBox="1">
            <a:spLocks noChangeArrowheads="1"/>
          </p:cNvSpPr>
          <p:nvPr/>
        </p:nvSpPr>
        <p:spPr bwMode="auto">
          <a:xfrm>
            <a:off x="3886200" y="2819400"/>
            <a:ext cx="106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rPr>
              <a:t>I</a:t>
            </a:r>
            <a:endParaRPr lang="en-US" altLang="en-US" b="1" i="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endParaRPr>
          </a:p>
        </p:txBody>
      </p:sp>
      <p:sp>
        <p:nvSpPr>
          <p:cNvPr id="12" name="Rectangle 2"/>
          <p:cNvSpPr txBox="1">
            <a:spLocks noChangeArrowheads="1"/>
          </p:cNvSpPr>
          <p:nvPr/>
        </p:nvSpPr>
        <p:spPr bwMode="auto">
          <a:xfrm>
            <a:off x="3886200" y="2819400"/>
            <a:ext cx="106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outerShdw blurRad="80000" dist="40000" dir="5040000" algn="tl">
                    <a:srgbClr val="000000">
                      <a:alpha val="30000"/>
                    </a:srgbClr>
                  </a:outerShdw>
                </a:effectLst>
                <a:latin typeface="Calibri" panose="020F0502020204030204" pitchFamily="34" charset="0"/>
              </a:rPr>
              <a:t>I</a:t>
            </a:r>
            <a:endParaRPr lang="en-US" altLang="en-US" b="1" i="1" kern="0" dirty="0">
              <a:ln w="11430"/>
              <a:solidFill>
                <a:srgbClr val="92D050"/>
              </a:solidFill>
              <a:effectLst>
                <a:outerShdw blurRad="80000" dist="40000" dir="5040000" algn="tl">
                  <a:srgbClr val="000000">
                    <a:alpha val="30000"/>
                  </a:srgbClr>
                </a:outerShdw>
              </a:effectLst>
              <a:latin typeface="Calibri" panose="020F0502020204030204" pitchFamily="34" charset="0"/>
            </a:endParaRPr>
          </a:p>
        </p:txBody>
      </p:sp>
      <p:sp>
        <p:nvSpPr>
          <p:cNvPr id="13" name="Rectangle 2"/>
          <p:cNvSpPr txBox="1">
            <a:spLocks noChangeArrowheads="1"/>
          </p:cNvSpPr>
          <p:nvPr/>
        </p:nvSpPr>
        <p:spPr bwMode="auto">
          <a:xfrm>
            <a:off x="3886200" y="2819400"/>
            <a:ext cx="106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rPr>
              <a:t>I</a:t>
            </a:r>
            <a:endParaRPr lang="en-US" altLang="en-US" b="1" i="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endParaRPr>
          </a:p>
        </p:txBody>
      </p:sp>
      <p:sp>
        <p:nvSpPr>
          <p:cNvPr id="14" name="Rectangle 2"/>
          <p:cNvSpPr txBox="1">
            <a:spLocks noChangeArrowheads="1"/>
          </p:cNvSpPr>
          <p:nvPr/>
        </p:nvSpPr>
        <p:spPr bwMode="auto">
          <a:xfrm>
            <a:off x="3886200" y="2819400"/>
            <a:ext cx="106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rPr>
              <a:t>I</a:t>
            </a:r>
            <a:endParaRPr lang="en-US" altLang="en-US" b="1" i="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endParaRPr>
          </a:p>
        </p:txBody>
      </p:sp>
      <p:sp>
        <p:nvSpPr>
          <p:cNvPr id="15" name="Rectangle 2"/>
          <p:cNvSpPr txBox="1">
            <a:spLocks noChangeArrowheads="1"/>
          </p:cNvSpPr>
          <p:nvPr/>
        </p:nvSpPr>
        <p:spPr bwMode="auto">
          <a:xfrm>
            <a:off x="3886200" y="2819400"/>
            <a:ext cx="106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rPr>
              <a:t>I</a:t>
            </a:r>
            <a:endParaRPr lang="en-US" altLang="en-US" b="1" i="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endParaRPr>
          </a:p>
        </p:txBody>
      </p:sp>
      <p:sp>
        <p:nvSpPr>
          <p:cNvPr id="16" name="Rectangle 2"/>
          <p:cNvSpPr txBox="1">
            <a:spLocks noChangeArrowheads="1"/>
          </p:cNvSpPr>
          <p:nvPr/>
        </p:nvSpPr>
        <p:spPr bwMode="auto">
          <a:xfrm>
            <a:off x="3886200" y="2819400"/>
            <a:ext cx="106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rPr>
              <a:t>I</a:t>
            </a:r>
            <a:endParaRPr lang="en-US" altLang="en-US" b="1" i="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endParaRPr>
          </a:p>
        </p:txBody>
      </p:sp>
      <p:sp>
        <p:nvSpPr>
          <p:cNvPr id="17" name="Rectangle 2"/>
          <p:cNvSpPr txBox="1">
            <a:spLocks noChangeArrowheads="1"/>
          </p:cNvSpPr>
          <p:nvPr/>
        </p:nvSpPr>
        <p:spPr bwMode="auto">
          <a:xfrm>
            <a:off x="3886200" y="2819400"/>
            <a:ext cx="106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rPr>
              <a:t>I</a:t>
            </a:r>
            <a:endParaRPr lang="en-US" altLang="en-US" b="1" i="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endParaRPr>
          </a:p>
        </p:txBody>
      </p:sp>
      <p:sp>
        <p:nvSpPr>
          <p:cNvPr id="18" name="Rectangle 2"/>
          <p:cNvSpPr txBox="1">
            <a:spLocks noChangeArrowheads="1"/>
          </p:cNvSpPr>
          <p:nvPr/>
        </p:nvSpPr>
        <p:spPr bwMode="auto">
          <a:xfrm>
            <a:off x="3886200" y="2819400"/>
            <a:ext cx="106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rPr>
              <a:t>I</a:t>
            </a:r>
            <a:endParaRPr lang="en-US" altLang="en-US" b="1" i="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endParaRPr>
          </a:p>
        </p:txBody>
      </p:sp>
      <p:sp>
        <p:nvSpPr>
          <p:cNvPr id="19" name="Rectangle 2"/>
          <p:cNvSpPr txBox="1">
            <a:spLocks noChangeArrowheads="1"/>
          </p:cNvSpPr>
          <p:nvPr/>
        </p:nvSpPr>
        <p:spPr bwMode="auto">
          <a:xfrm>
            <a:off x="3886200" y="2819400"/>
            <a:ext cx="106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rPr>
              <a:t>I</a:t>
            </a:r>
            <a:endParaRPr lang="en-US" altLang="en-US" b="1" i="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endParaRPr>
          </a:p>
        </p:txBody>
      </p:sp>
      <p:sp>
        <p:nvSpPr>
          <p:cNvPr id="20" name="Rectangle 2"/>
          <p:cNvSpPr txBox="1">
            <a:spLocks noChangeArrowheads="1"/>
          </p:cNvSpPr>
          <p:nvPr/>
        </p:nvSpPr>
        <p:spPr bwMode="auto">
          <a:xfrm>
            <a:off x="3886200" y="2819400"/>
            <a:ext cx="106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rPr>
              <a:t>I</a:t>
            </a:r>
            <a:endParaRPr lang="en-US" altLang="en-US" b="1" i="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endParaRPr>
          </a:p>
        </p:txBody>
      </p:sp>
      <p:sp>
        <p:nvSpPr>
          <p:cNvPr id="21" name="Rectangle 2"/>
          <p:cNvSpPr txBox="1">
            <a:spLocks noChangeArrowheads="1"/>
          </p:cNvSpPr>
          <p:nvPr/>
        </p:nvSpPr>
        <p:spPr bwMode="auto">
          <a:xfrm>
            <a:off x="3886200" y="2819400"/>
            <a:ext cx="106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rPr>
              <a:t>I</a:t>
            </a:r>
            <a:endParaRPr lang="en-US" altLang="en-US" b="1" i="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endParaRPr>
          </a:p>
        </p:txBody>
      </p:sp>
      <p:sp>
        <p:nvSpPr>
          <p:cNvPr id="22" name="Rectangle 2"/>
          <p:cNvSpPr txBox="1">
            <a:spLocks noChangeArrowheads="1"/>
          </p:cNvSpPr>
          <p:nvPr/>
        </p:nvSpPr>
        <p:spPr bwMode="auto">
          <a:xfrm>
            <a:off x="3886200" y="2819400"/>
            <a:ext cx="106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rPr>
              <a:t>I</a:t>
            </a:r>
            <a:endParaRPr lang="en-US" altLang="en-US" b="1" i="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endParaRPr>
          </a:p>
        </p:txBody>
      </p:sp>
      <p:sp>
        <p:nvSpPr>
          <p:cNvPr id="23" name="Rectangle 2"/>
          <p:cNvSpPr txBox="1">
            <a:spLocks noChangeArrowheads="1"/>
          </p:cNvSpPr>
          <p:nvPr/>
        </p:nvSpPr>
        <p:spPr bwMode="auto">
          <a:xfrm>
            <a:off x="3886200" y="2819400"/>
            <a:ext cx="106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rPr>
              <a:t>I</a:t>
            </a:r>
            <a:endParaRPr lang="en-US" altLang="en-US" b="1" i="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endParaRPr>
          </a:p>
        </p:txBody>
      </p:sp>
      <p:sp>
        <p:nvSpPr>
          <p:cNvPr id="24" name="Rectangle 2"/>
          <p:cNvSpPr txBox="1">
            <a:spLocks noChangeArrowheads="1"/>
          </p:cNvSpPr>
          <p:nvPr/>
        </p:nvSpPr>
        <p:spPr bwMode="auto">
          <a:xfrm>
            <a:off x="3886200" y="2819400"/>
            <a:ext cx="106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rPr>
              <a:t>I</a:t>
            </a:r>
            <a:endParaRPr lang="en-US" altLang="en-US" b="1" i="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endParaRPr>
          </a:p>
        </p:txBody>
      </p:sp>
      <p:sp>
        <p:nvSpPr>
          <p:cNvPr id="25" name="Rectangle 2"/>
          <p:cNvSpPr txBox="1">
            <a:spLocks noChangeArrowheads="1"/>
          </p:cNvSpPr>
          <p:nvPr/>
        </p:nvSpPr>
        <p:spPr bwMode="auto">
          <a:xfrm>
            <a:off x="3886200" y="2819400"/>
            <a:ext cx="106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rPr>
              <a:t>I</a:t>
            </a:r>
            <a:endParaRPr lang="en-US" altLang="en-US" b="1" i="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endParaRPr>
          </a:p>
        </p:txBody>
      </p:sp>
      <p:sp>
        <p:nvSpPr>
          <p:cNvPr id="26" name="Rectangle 2"/>
          <p:cNvSpPr txBox="1">
            <a:spLocks noChangeArrowheads="1"/>
          </p:cNvSpPr>
          <p:nvPr/>
        </p:nvSpPr>
        <p:spPr bwMode="auto">
          <a:xfrm>
            <a:off x="3886200" y="2819400"/>
            <a:ext cx="106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rPr>
              <a:t>I</a:t>
            </a:r>
            <a:endParaRPr lang="en-US" altLang="en-US" b="1" i="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endParaRPr>
          </a:p>
        </p:txBody>
      </p:sp>
      <p:sp>
        <p:nvSpPr>
          <p:cNvPr id="27" name="Rectangle 2"/>
          <p:cNvSpPr txBox="1">
            <a:spLocks noChangeArrowheads="1"/>
          </p:cNvSpPr>
          <p:nvPr/>
        </p:nvSpPr>
        <p:spPr bwMode="auto">
          <a:xfrm>
            <a:off x="3886200" y="2819400"/>
            <a:ext cx="106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rPr>
              <a:t>I</a:t>
            </a:r>
            <a:endParaRPr lang="en-US" altLang="en-US" b="1" i="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60322509"/>
      </p:ext>
    </p:extLst>
  </p:cSld>
  <p:clrMapOvr>
    <a:masterClrMapping/>
  </p:clrMapOvr>
  <p:transition spd="slow">
    <p:cove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9"/>
                                        </p:tgtEl>
                                        <p:attrNameLst>
                                          <p:attrName>style.visibility</p:attrName>
                                        </p:attrNameLst>
                                      </p:cBhvr>
                                      <p:to>
                                        <p:strVal val="hidden"/>
                                      </p:to>
                                    </p:set>
                                  </p:childTnLst>
                                </p:cTn>
                              </p:par>
                              <p:par>
                                <p:cTn id="7" presetID="1" presetClass="exit" presetSubtype="0" fill="hold" grpId="1" nodeType="withEffect">
                                  <p:stCondLst>
                                    <p:cond delay="0"/>
                                  </p:stCondLst>
                                  <p:childTnLst>
                                    <p:set>
                                      <p:cBhvr>
                                        <p:cTn id="8" dur="1" fill="hold">
                                          <p:stCondLst>
                                            <p:cond delay="0"/>
                                          </p:stCondLst>
                                        </p:cTn>
                                        <p:tgtEl>
                                          <p:spTgt spid="10"/>
                                        </p:tgtEl>
                                        <p:attrNameLst>
                                          <p:attrName>style.visibility</p:attrName>
                                        </p:attrNameLst>
                                      </p:cBhvr>
                                      <p:to>
                                        <p:strVal val="hidden"/>
                                      </p:to>
                                    </p:set>
                                  </p:childTnLst>
                                </p:cTn>
                              </p:par>
                              <p:par>
                                <p:cTn id="9" presetID="1" presetClass="exit" presetSubtype="0" fill="hold" grpId="1" nodeType="withEffect">
                                  <p:stCondLst>
                                    <p:cond delay="0"/>
                                  </p:stCondLst>
                                  <p:childTnLst>
                                    <p:set>
                                      <p:cBhvr>
                                        <p:cTn id="10" dur="1" fill="hold">
                                          <p:stCondLst>
                                            <p:cond delay="0"/>
                                          </p:stCondLst>
                                        </p:cTn>
                                        <p:tgtEl>
                                          <p:spTgt spid="11"/>
                                        </p:tgtEl>
                                        <p:attrNameLst>
                                          <p:attrName>style.visibility</p:attrName>
                                        </p:attrNameLst>
                                      </p:cBhvr>
                                      <p:to>
                                        <p:strVal val="hidden"/>
                                      </p:to>
                                    </p:set>
                                  </p:childTnLst>
                                </p:cTn>
                              </p:par>
                              <p:par>
                                <p:cTn id="11" presetID="1" presetClass="exit" presetSubtype="0" fill="hold" grpId="1" nodeType="withEffect">
                                  <p:stCondLst>
                                    <p:cond delay="0"/>
                                  </p:stCondLst>
                                  <p:childTnLst>
                                    <p:set>
                                      <p:cBhvr>
                                        <p:cTn id="12" dur="1" fill="hold">
                                          <p:stCondLst>
                                            <p:cond delay="0"/>
                                          </p:stCondLst>
                                        </p:cTn>
                                        <p:tgtEl>
                                          <p:spTgt spid="12"/>
                                        </p:tgtEl>
                                        <p:attrNameLst>
                                          <p:attrName>style.visibility</p:attrName>
                                        </p:attrNameLst>
                                      </p:cBhvr>
                                      <p:to>
                                        <p:strVal val="hidden"/>
                                      </p:to>
                                    </p:set>
                                  </p:childTnLst>
                                </p:cTn>
                              </p:par>
                              <p:par>
                                <p:cTn id="13" presetID="1" presetClass="exit" presetSubtype="0" fill="hold" grpId="1" nodeType="withEffect">
                                  <p:stCondLst>
                                    <p:cond delay="0"/>
                                  </p:stCondLst>
                                  <p:childTnLst>
                                    <p:set>
                                      <p:cBhvr>
                                        <p:cTn id="14" dur="1" fill="hold">
                                          <p:stCondLst>
                                            <p:cond delay="0"/>
                                          </p:stCondLst>
                                        </p:cTn>
                                        <p:tgtEl>
                                          <p:spTgt spid="13"/>
                                        </p:tgtEl>
                                        <p:attrNameLst>
                                          <p:attrName>style.visibility</p:attrName>
                                        </p:attrNameLst>
                                      </p:cBhvr>
                                      <p:to>
                                        <p:strVal val="hidden"/>
                                      </p:to>
                                    </p:set>
                                  </p:childTnLst>
                                </p:cTn>
                              </p:par>
                              <p:par>
                                <p:cTn id="15" presetID="1" presetClass="exit" presetSubtype="0" fill="hold" grpId="1" nodeType="withEffect">
                                  <p:stCondLst>
                                    <p:cond delay="0"/>
                                  </p:stCondLst>
                                  <p:childTnLst>
                                    <p:set>
                                      <p:cBhvr>
                                        <p:cTn id="16" dur="1" fill="hold">
                                          <p:stCondLst>
                                            <p:cond delay="0"/>
                                          </p:stCondLst>
                                        </p:cTn>
                                        <p:tgtEl>
                                          <p:spTgt spid="14"/>
                                        </p:tgtEl>
                                        <p:attrNameLst>
                                          <p:attrName>style.visibility</p:attrName>
                                        </p:attrNameLst>
                                      </p:cBhvr>
                                      <p:to>
                                        <p:strVal val="hidden"/>
                                      </p:to>
                                    </p:set>
                                  </p:childTnLst>
                                </p:cTn>
                              </p:par>
                              <p:par>
                                <p:cTn id="17" presetID="1" presetClass="exit" presetSubtype="0" fill="hold" grpId="1" nodeType="withEffect">
                                  <p:stCondLst>
                                    <p:cond delay="0"/>
                                  </p:stCondLst>
                                  <p:childTnLst>
                                    <p:set>
                                      <p:cBhvr>
                                        <p:cTn id="18" dur="1" fill="hold">
                                          <p:stCondLst>
                                            <p:cond delay="0"/>
                                          </p:stCondLst>
                                        </p:cTn>
                                        <p:tgtEl>
                                          <p:spTgt spid="15"/>
                                        </p:tgtEl>
                                        <p:attrNameLst>
                                          <p:attrName>style.visibility</p:attrName>
                                        </p:attrNameLst>
                                      </p:cBhvr>
                                      <p:to>
                                        <p:strVal val="hidden"/>
                                      </p:to>
                                    </p:set>
                                  </p:childTnLst>
                                </p:cTn>
                              </p:par>
                              <p:par>
                                <p:cTn id="19" presetID="1" presetClass="exit" presetSubtype="0" fill="hold" grpId="1" nodeType="withEffect">
                                  <p:stCondLst>
                                    <p:cond delay="0"/>
                                  </p:stCondLst>
                                  <p:childTnLst>
                                    <p:set>
                                      <p:cBhvr>
                                        <p:cTn id="20" dur="1" fill="hold">
                                          <p:stCondLst>
                                            <p:cond delay="0"/>
                                          </p:stCondLst>
                                        </p:cTn>
                                        <p:tgtEl>
                                          <p:spTgt spid="16"/>
                                        </p:tgtEl>
                                        <p:attrNameLst>
                                          <p:attrName>style.visibility</p:attrName>
                                        </p:attrNameLst>
                                      </p:cBhvr>
                                      <p:to>
                                        <p:strVal val="hidden"/>
                                      </p:to>
                                    </p:set>
                                  </p:childTnLst>
                                </p:cTn>
                              </p:par>
                              <p:par>
                                <p:cTn id="21" presetID="1" presetClass="exit" presetSubtype="0" fill="hold" grpId="1" nodeType="withEffect">
                                  <p:stCondLst>
                                    <p:cond delay="0"/>
                                  </p:stCondLst>
                                  <p:childTnLst>
                                    <p:set>
                                      <p:cBhvr>
                                        <p:cTn id="22" dur="1" fill="hold">
                                          <p:stCondLst>
                                            <p:cond delay="0"/>
                                          </p:stCondLst>
                                        </p:cTn>
                                        <p:tgtEl>
                                          <p:spTgt spid="17"/>
                                        </p:tgtEl>
                                        <p:attrNameLst>
                                          <p:attrName>style.visibility</p:attrName>
                                        </p:attrNameLst>
                                      </p:cBhvr>
                                      <p:to>
                                        <p:strVal val="hidden"/>
                                      </p:to>
                                    </p:set>
                                  </p:childTnLst>
                                </p:cTn>
                              </p:par>
                              <p:par>
                                <p:cTn id="23" presetID="1" presetClass="exit" presetSubtype="0" fill="hold" grpId="1" nodeType="withEffect">
                                  <p:stCondLst>
                                    <p:cond delay="0"/>
                                  </p:stCondLst>
                                  <p:childTnLst>
                                    <p:set>
                                      <p:cBhvr>
                                        <p:cTn id="24" dur="1" fill="hold">
                                          <p:stCondLst>
                                            <p:cond delay="0"/>
                                          </p:stCondLst>
                                        </p:cTn>
                                        <p:tgtEl>
                                          <p:spTgt spid="18"/>
                                        </p:tgtEl>
                                        <p:attrNameLst>
                                          <p:attrName>style.visibility</p:attrName>
                                        </p:attrNameLst>
                                      </p:cBhvr>
                                      <p:to>
                                        <p:strVal val="hidden"/>
                                      </p:to>
                                    </p:set>
                                  </p:childTnLst>
                                </p:cTn>
                              </p:par>
                              <p:par>
                                <p:cTn id="25" presetID="1" presetClass="exit" presetSubtype="0" fill="hold" grpId="1" nodeType="withEffect">
                                  <p:stCondLst>
                                    <p:cond delay="0"/>
                                  </p:stCondLst>
                                  <p:childTnLst>
                                    <p:set>
                                      <p:cBhvr>
                                        <p:cTn id="26" dur="1" fill="hold">
                                          <p:stCondLst>
                                            <p:cond delay="0"/>
                                          </p:stCondLst>
                                        </p:cTn>
                                        <p:tgtEl>
                                          <p:spTgt spid="19"/>
                                        </p:tgtEl>
                                        <p:attrNameLst>
                                          <p:attrName>style.visibility</p:attrName>
                                        </p:attrNameLst>
                                      </p:cBhvr>
                                      <p:to>
                                        <p:strVal val="hidden"/>
                                      </p:to>
                                    </p:set>
                                  </p:childTnLst>
                                </p:cTn>
                              </p:par>
                              <p:par>
                                <p:cTn id="27" presetID="1" presetClass="exit" presetSubtype="0" fill="hold" grpId="1" nodeType="withEffect">
                                  <p:stCondLst>
                                    <p:cond delay="0"/>
                                  </p:stCondLst>
                                  <p:childTnLst>
                                    <p:set>
                                      <p:cBhvr>
                                        <p:cTn id="28" dur="1" fill="hold">
                                          <p:stCondLst>
                                            <p:cond delay="0"/>
                                          </p:stCondLst>
                                        </p:cTn>
                                        <p:tgtEl>
                                          <p:spTgt spid="20"/>
                                        </p:tgtEl>
                                        <p:attrNameLst>
                                          <p:attrName>style.visibility</p:attrName>
                                        </p:attrNameLst>
                                      </p:cBhvr>
                                      <p:to>
                                        <p:strVal val="hidden"/>
                                      </p:to>
                                    </p:set>
                                  </p:childTnLst>
                                </p:cTn>
                              </p:par>
                              <p:par>
                                <p:cTn id="29" presetID="1" presetClass="exit" presetSubtype="0" fill="hold" grpId="1" nodeType="withEffect">
                                  <p:stCondLst>
                                    <p:cond delay="0"/>
                                  </p:stCondLst>
                                  <p:childTnLst>
                                    <p:set>
                                      <p:cBhvr>
                                        <p:cTn id="30" dur="1" fill="hold">
                                          <p:stCondLst>
                                            <p:cond delay="0"/>
                                          </p:stCondLst>
                                        </p:cTn>
                                        <p:tgtEl>
                                          <p:spTgt spid="21"/>
                                        </p:tgtEl>
                                        <p:attrNameLst>
                                          <p:attrName>style.visibility</p:attrName>
                                        </p:attrNameLst>
                                      </p:cBhvr>
                                      <p:to>
                                        <p:strVal val="hidden"/>
                                      </p:to>
                                    </p:set>
                                  </p:childTnLst>
                                </p:cTn>
                              </p:par>
                              <p:par>
                                <p:cTn id="31" presetID="1" presetClass="exit" presetSubtype="0" fill="hold" grpId="1" nodeType="withEffect">
                                  <p:stCondLst>
                                    <p:cond delay="0"/>
                                  </p:stCondLst>
                                  <p:childTnLst>
                                    <p:set>
                                      <p:cBhvr>
                                        <p:cTn id="32" dur="1" fill="hold">
                                          <p:stCondLst>
                                            <p:cond delay="0"/>
                                          </p:stCondLst>
                                        </p:cTn>
                                        <p:tgtEl>
                                          <p:spTgt spid="22"/>
                                        </p:tgtEl>
                                        <p:attrNameLst>
                                          <p:attrName>style.visibility</p:attrName>
                                        </p:attrNameLst>
                                      </p:cBhvr>
                                      <p:to>
                                        <p:strVal val="hidden"/>
                                      </p:to>
                                    </p:set>
                                  </p:childTnLst>
                                </p:cTn>
                              </p:par>
                              <p:par>
                                <p:cTn id="33" presetID="1" presetClass="exit" presetSubtype="0" fill="hold" grpId="1" nodeType="withEffect">
                                  <p:stCondLst>
                                    <p:cond delay="0"/>
                                  </p:stCondLst>
                                  <p:childTnLst>
                                    <p:set>
                                      <p:cBhvr>
                                        <p:cTn id="34" dur="1" fill="hold">
                                          <p:stCondLst>
                                            <p:cond delay="0"/>
                                          </p:stCondLst>
                                        </p:cTn>
                                        <p:tgtEl>
                                          <p:spTgt spid="23"/>
                                        </p:tgtEl>
                                        <p:attrNameLst>
                                          <p:attrName>style.visibility</p:attrName>
                                        </p:attrNameLst>
                                      </p:cBhvr>
                                      <p:to>
                                        <p:strVal val="hidden"/>
                                      </p:to>
                                    </p:set>
                                  </p:childTnLst>
                                </p:cTn>
                              </p:par>
                              <p:par>
                                <p:cTn id="35" presetID="1" presetClass="exit" presetSubtype="0" fill="hold" grpId="1" nodeType="withEffect">
                                  <p:stCondLst>
                                    <p:cond delay="0"/>
                                  </p:stCondLst>
                                  <p:childTnLst>
                                    <p:set>
                                      <p:cBhvr>
                                        <p:cTn id="36" dur="1" fill="hold">
                                          <p:stCondLst>
                                            <p:cond delay="0"/>
                                          </p:stCondLst>
                                        </p:cTn>
                                        <p:tgtEl>
                                          <p:spTgt spid="24"/>
                                        </p:tgtEl>
                                        <p:attrNameLst>
                                          <p:attrName>style.visibility</p:attrName>
                                        </p:attrNameLst>
                                      </p:cBhvr>
                                      <p:to>
                                        <p:strVal val="hidden"/>
                                      </p:to>
                                    </p:set>
                                  </p:childTnLst>
                                </p:cTn>
                              </p:par>
                              <p:par>
                                <p:cTn id="37" presetID="1" presetClass="exit" presetSubtype="0" fill="hold" grpId="1" nodeType="withEffect">
                                  <p:stCondLst>
                                    <p:cond delay="0"/>
                                  </p:stCondLst>
                                  <p:childTnLst>
                                    <p:set>
                                      <p:cBhvr>
                                        <p:cTn id="38" dur="1" fill="hold">
                                          <p:stCondLst>
                                            <p:cond delay="0"/>
                                          </p:stCondLst>
                                        </p:cTn>
                                        <p:tgtEl>
                                          <p:spTgt spid="25"/>
                                        </p:tgtEl>
                                        <p:attrNameLst>
                                          <p:attrName>style.visibility</p:attrName>
                                        </p:attrNameLst>
                                      </p:cBhvr>
                                      <p:to>
                                        <p:strVal val="hidden"/>
                                      </p:to>
                                    </p:set>
                                  </p:childTnLst>
                                </p:cTn>
                              </p:par>
                              <p:par>
                                <p:cTn id="39" presetID="1" presetClass="exit" presetSubtype="0" fill="hold" grpId="1" nodeType="withEffect">
                                  <p:stCondLst>
                                    <p:cond delay="0"/>
                                  </p:stCondLst>
                                  <p:childTnLst>
                                    <p:set>
                                      <p:cBhvr>
                                        <p:cTn id="40" dur="1" fill="hold">
                                          <p:stCondLst>
                                            <p:cond delay="0"/>
                                          </p:stCondLst>
                                        </p:cTn>
                                        <p:tgtEl>
                                          <p:spTgt spid="26"/>
                                        </p:tgtEl>
                                        <p:attrNameLst>
                                          <p:attrName>style.visibility</p:attrName>
                                        </p:attrNameLst>
                                      </p:cBhvr>
                                      <p:to>
                                        <p:strVal val="hidden"/>
                                      </p:to>
                                    </p:set>
                                  </p:childTnLst>
                                </p:cTn>
                              </p:par>
                              <p:par>
                                <p:cTn id="41" presetID="1" presetClass="exit" presetSubtype="0" fill="hold" grpId="1" nodeType="withEffect">
                                  <p:stCondLst>
                                    <p:cond delay="0"/>
                                  </p:stCondLst>
                                  <p:childTnLst>
                                    <p:set>
                                      <p:cBhvr>
                                        <p:cTn id="42" dur="1" fill="hold">
                                          <p:stCondLst>
                                            <p:cond delay="0"/>
                                          </p:stCondLst>
                                        </p:cTn>
                                        <p:tgtEl>
                                          <p:spTgt spid="27"/>
                                        </p:tgtEl>
                                        <p:attrNameLst>
                                          <p:attrName>style.visibility</p:attrName>
                                        </p:attrNameLst>
                                      </p:cBhvr>
                                      <p:to>
                                        <p:strVal val="hidden"/>
                                      </p:to>
                                    </p:set>
                                  </p:childTnLst>
                                </p:cTn>
                              </p:par>
                              <p:par>
                                <p:cTn id="43" presetID="1" presetClass="entr" presetSubtype="0" fill="hold" grpId="0" nodeType="withEffect">
                                  <p:stCondLst>
                                    <p:cond delay="0"/>
                                  </p:stCondLst>
                                  <p:childTnLst>
                                    <p:set>
                                      <p:cBhvr>
                                        <p:cTn id="44" dur="1" fill="hold">
                                          <p:stCondLst>
                                            <p:cond delay="0"/>
                                          </p:stCondLst>
                                        </p:cTn>
                                        <p:tgtEl>
                                          <p:spTgt spid="11"/>
                                        </p:tgtEl>
                                        <p:attrNameLst>
                                          <p:attrName>style.visibility</p:attrName>
                                        </p:attrNameLst>
                                      </p:cBhvr>
                                      <p:to>
                                        <p:strVal val="visible"/>
                                      </p:to>
                                    </p:set>
                                  </p:childTnLst>
                                </p:cTn>
                              </p:par>
                              <p:par>
                                <p:cTn id="45" presetID="1" presetClass="entr" presetSubtype="0" fill="hold" grpId="0" nodeType="withEffect">
                                  <p:stCondLst>
                                    <p:cond delay="0"/>
                                  </p:stCondLst>
                                  <p:childTnLst>
                                    <p:set>
                                      <p:cBhvr>
                                        <p:cTn id="46" dur="1" fill="hold">
                                          <p:stCondLst>
                                            <p:cond delay="0"/>
                                          </p:stCondLst>
                                        </p:cTn>
                                        <p:tgtEl>
                                          <p:spTgt spid="9"/>
                                        </p:tgtEl>
                                        <p:attrNameLst>
                                          <p:attrName>style.visibility</p:attrName>
                                        </p:attrNameLst>
                                      </p:cBhvr>
                                      <p:to>
                                        <p:strVal val="visible"/>
                                      </p:to>
                                    </p:set>
                                  </p:childTnLst>
                                </p:cTn>
                              </p:par>
                              <p:par>
                                <p:cTn id="47" presetID="1" presetClass="entr" presetSubtype="0" fill="hold" grpId="0" nodeType="withEffect">
                                  <p:stCondLst>
                                    <p:cond delay="0"/>
                                  </p:stCondLst>
                                  <p:childTnLst>
                                    <p:set>
                                      <p:cBhvr>
                                        <p:cTn id="48" dur="1" fill="hold">
                                          <p:stCondLst>
                                            <p:cond delay="0"/>
                                          </p:stCondLst>
                                        </p:cTn>
                                        <p:tgtEl>
                                          <p:spTgt spid="10"/>
                                        </p:tgtEl>
                                        <p:attrNameLst>
                                          <p:attrName>style.visibility</p:attrName>
                                        </p:attrNameLst>
                                      </p:cBhvr>
                                      <p:to>
                                        <p:strVal val="visible"/>
                                      </p:to>
                                    </p:set>
                                  </p:childTnLst>
                                </p:cTn>
                              </p:par>
                              <p:par>
                                <p:cTn id="49" presetID="1" presetClass="entr" presetSubtype="0" fill="hold" grpId="0" nodeType="withEffect">
                                  <p:stCondLst>
                                    <p:cond delay="0"/>
                                  </p:stCondLst>
                                  <p:childTnLst>
                                    <p:set>
                                      <p:cBhvr>
                                        <p:cTn id="50" dur="1" fill="hold">
                                          <p:stCondLst>
                                            <p:cond delay="0"/>
                                          </p:stCondLst>
                                        </p:cTn>
                                        <p:tgtEl>
                                          <p:spTgt spid="12"/>
                                        </p:tgtEl>
                                        <p:attrNameLst>
                                          <p:attrName>style.visibility</p:attrName>
                                        </p:attrNameLst>
                                      </p:cBhvr>
                                      <p:to>
                                        <p:strVal val="visible"/>
                                      </p:to>
                                    </p:set>
                                  </p:childTnLst>
                                </p:cTn>
                              </p:par>
                              <p:par>
                                <p:cTn id="51" presetID="1" presetClass="entr" presetSubtype="0" fill="hold" grpId="0" nodeType="withEffect">
                                  <p:stCondLst>
                                    <p:cond delay="0"/>
                                  </p:stCondLst>
                                  <p:childTnLst>
                                    <p:set>
                                      <p:cBhvr>
                                        <p:cTn id="52" dur="1" fill="hold">
                                          <p:stCondLst>
                                            <p:cond delay="0"/>
                                          </p:stCondLst>
                                        </p:cTn>
                                        <p:tgtEl>
                                          <p:spTgt spid="13"/>
                                        </p:tgtEl>
                                        <p:attrNameLst>
                                          <p:attrName>style.visibility</p:attrName>
                                        </p:attrNameLst>
                                      </p:cBhvr>
                                      <p:to>
                                        <p:strVal val="visible"/>
                                      </p:to>
                                    </p:set>
                                  </p:childTnLst>
                                </p:cTn>
                              </p:par>
                              <p:par>
                                <p:cTn id="53" presetID="1" presetClass="entr" presetSubtype="0" fill="hold" grpId="0" nodeType="withEffect">
                                  <p:stCondLst>
                                    <p:cond delay="0"/>
                                  </p:stCondLst>
                                  <p:childTnLst>
                                    <p:set>
                                      <p:cBhvr>
                                        <p:cTn id="54" dur="1" fill="hold">
                                          <p:stCondLst>
                                            <p:cond delay="0"/>
                                          </p:stCondLst>
                                        </p:cTn>
                                        <p:tgtEl>
                                          <p:spTgt spid="14"/>
                                        </p:tgtEl>
                                        <p:attrNameLst>
                                          <p:attrName>style.visibility</p:attrName>
                                        </p:attrNameLst>
                                      </p:cBhvr>
                                      <p:to>
                                        <p:strVal val="visible"/>
                                      </p:to>
                                    </p:set>
                                  </p:childTnLst>
                                </p:cTn>
                              </p:par>
                              <p:par>
                                <p:cTn id="55" presetID="1" presetClass="entr" presetSubtype="0"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childTnLst>
                                </p:cTn>
                              </p:par>
                              <p:par>
                                <p:cTn id="57" presetID="1"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7"/>
                                        </p:tgtEl>
                                        <p:attrNameLst>
                                          <p:attrName>style.visibility</p:attrName>
                                        </p:attrNameLst>
                                      </p:cBhvr>
                                      <p:to>
                                        <p:strVal val="visible"/>
                                      </p:to>
                                    </p:set>
                                  </p:childTnLst>
                                </p:cTn>
                              </p:par>
                              <p:par>
                                <p:cTn id="61" presetID="1" presetClass="entr" presetSubtype="0" fill="hold" grpId="0" nodeType="withEffect">
                                  <p:stCondLst>
                                    <p:cond delay="0"/>
                                  </p:stCondLst>
                                  <p:childTnLst>
                                    <p:set>
                                      <p:cBhvr>
                                        <p:cTn id="62" dur="1" fill="hold">
                                          <p:stCondLst>
                                            <p:cond delay="0"/>
                                          </p:stCondLst>
                                        </p:cTn>
                                        <p:tgtEl>
                                          <p:spTgt spid="18"/>
                                        </p:tgtEl>
                                        <p:attrNameLst>
                                          <p:attrName>style.visibility</p:attrName>
                                        </p:attrNameLst>
                                      </p:cBhvr>
                                      <p:to>
                                        <p:strVal val="visible"/>
                                      </p:to>
                                    </p:set>
                                  </p:childTnLst>
                                </p:cTn>
                              </p:par>
                              <p:par>
                                <p:cTn id="63" presetID="1" presetClass="entr" presetSubtype="0" fill="hold" grpId="0" nodeType="withEffect">
                                  <p:stCondLst>
                                    <p:cond delay="0"/>
                                  </p:stCondLst>
                                  <p:childTnLst>
                                    <p:set>
                                      <p:cBhvr>
                                        <p:cTn id="64" dur="1" fill="hold">
                                          <p:stCondLst>
                                            <p:cond delay="0"/>
                                          </p:stCondLst>
                                        </p:cTn>
                                        <p:tgtEl>
                                          <p:spTgt spid="19"/>
                                        </p:tgtEl>
                                        <p:attrNameLst>
                                          <p:attrName>style.visibility</p:attrName>
                                        </p:attrNameLst>
                                      </p:cBhvr>
                                      <p:to>
                                        <p:strVal val="visible"/>
                                      </p:to>
                                    </p:set>
                                  </p:childTnLst>
                                </p:cTn>
                              </p:par>
                              <p:par>
                                <p:cTn id="65" presetID="1" presetClass="entr" presetSubtype="0" fill="hold" grpId="0" nodeType="withEffect">
                                  <p:stCondLst>
                                    <p:cond delay="0"/>
                                  </p:stCondLst>
                                  <p:childTnLst>
                                    <p:set>
                                      <p:cBhvr>
                                        <p:cTn id="66" dur="1" fill="hold">
                                          <p:stCondLst>
                                            <p:cond delay="0"/>
                                          </p:stCondLst>
                                        </p:cTn>
                                        <p:tgtEl>
                                          <p:spTgt spid="20"/>
                                        </p:tgtEl>
                                        <p:attrNameLst>
                                          <p:attrName>style.visibility</p:attrName>
                                        </p:attrNameLst>
                                      </p:cBhvr>
                                      <p:to>
                                        <p:strVal val="visible"/>
                                      </p:to>
                                    </p:set>
                                  </p:childTnLst>
                                </p:cTn>
                              </p:par>
                              <p:par>
                                <p:cTn id="67" presetID="1" presetClass="entr" presetSubtype="0" fill="hold" grpId="0" nodeType="withEffect">
                                  <p:stCondLst>
                                    <p:cond delay="0"/>
                                  </p:stCondLst>
                                  <p:childTnLst>
                                    <p:set>
                                      <p:cBhvr>
                                        <p:cTn id="68" dur="1" fill="hold">
                                          <p:stCondLst>
                                            <p:cond delay="0"/>
                                          </p:stCondLst>
                                        </p:cTn>
                                        <p:tgtEl>
                                          <p:spTgt spid="21"/>
                                        </p:tgtEl>
                                        <p:attrNameLst>
                                          <p:attrName>style.visibility</p:attrName>
                                        </p:attrNameLst>
                                      </p:cBhvr>
                                      <p:to>
                                        <p:strVal val="visible"/>
                                      </p:to>
                                    </p:set>
                                  </p:childTnLst>
                                </p:cTn>
                              </p:par>
                              <p:par>
                                <p:cTn id="69" presetID="1" presetClass="entr" presetSubtype="0" fill="hold" grpId="0" nodeType="withEffect">
                                  <p:stCondLst>
                                    <p:cond delay="0"/>
                                  </p:stCondLst>
                                  <p:childTnLst>
                                    <p:set>
                                      <p:cBhvr>
                                        <p:cTn id="70" dur="1" fill="hold">
                                          <p:stCondLst>
                                            <p:cond delay="0"/>
                                          </p:stCondLst>
                                        </p:cTn>
                                        <p:tgtEl>
                                          <p:spTgt spid="22"/>
                                        </p:tgtEl>
                                        <p:attrNameLst>
                                          <p:attrName>style.visibility</p:attrName>
                                        </p:attrNameLst>
                                      </p:cBhvr>
                                      <p:to>
                                        <p:strVal val="visible"/>
                                      </p:to>
                                    </p:set>
                                  </p:childTnLst>
                                </p:cTn>
                              </p:par>
                              <p:par>
                                <p:cTn id="71" presetID="1" presetClass="entr" presetSubtype="0" fill="hold" grpId="0" nodeType="withEffect">
                                  <p:stCondLst>
                                    <p:cond delay="0"/>
                                  </p:stCondLst>
                                  <p:childTnLst>
                                    <p:set>
                                      <p:cBhvr>
                                        <p:cTn id="72" dur="1" fill="hold">
                                          <p:stCondLst>
                                            <p:cond delay="0"/>
                                          </p:stCondLst>
                                        </p:cTn>
                                        <p:tgtEl>
                                          <p:spTgt spid="23"/>
                                        </p:tgtEl>
                                        <p:attrNameLst>
                                          <p:attrName>style.visibility</p:attrName>
                                        </p:attrNameLst>
                                      </p:cBhvr>
                                      <p:to>
                                        <p:strVal val="visible"/>
                                      </p:to>
                                    </p:set>
                                  </p:childTnLst>
                                </p:cTn>
                              </p:par>
                              <p:par>
                                <p:cTn id="73" presetID="1" presetClass="entr" presetSubtype="0" fill="hold" grpId="0" nodeType="withEffect">
                                  <p:stCondLst>
                                    <p:cond delay="0"/>
                                  </p:stCondLst>
                                  <p:childTnLst>
                                    <p:set>
                                      <p:cBhvr>
                                        <p:cTn id="74" dur="1" fill="hold">
                                          <p:stCondLst>
                                            <p:cond delay="0"/>
                                          </p:stCondLst>
                                        </p:cTn>
                                        <p:tgtEl>
                                          <p:spTgt spid="24"/>
                                        </p:tgtEl>
                                        <p:attrNameLst>
                                          <p:attrName>style.visibility</p:attrName>
                                        </p:attrNameLst>
                                      </p:cBhvr>
                                      <p:to>
                                        <p:strVal val="visible"/>
                                      </p:to>
                                    </p:set>
                                  </p:childTnLst>
                                </p:cTn>
                              </p:par>
                              <p:par>
                                <p:cTn id="75" presetID="1" presetClass="entr" presetSubtype="0" fill="hold" grpId="0" nodeType="withEffect">
                                  <p:stCondLst>
                                    <p:cond delay="0"/>
                                  </p:stCondLst>
                                  <p:childTnLst>
                                    <p:set>
                                      <p:cBhvr>
                                        <p:cTn id="76" dur="1" fill="hold">
                                          <p:stCondLst>
                                            <p:cond delay="0"/>
                                          </p:stCondLst>
                                        </p:cTn>
                                        <p:tgtEl>
                                          <p:spTgt spid="25"/>
                                        </p:tgtEl>
                                        <p:attrNameLst>
                                          <p:attrName>style.visibility</p:attrName>
                                        </p:attrNameLst>
                                      </p:cBhvr>
                                      <p:to>
                                        <p:strVal val="visible"/>
                                      </p:to>
                                    </p:set>
                                  </p:childTnLst>
                                </p:cTn>
                              </p:par>
                              <p:par>
                                <p:cTn id="77" presetID="1" presetClass="entr" presetSubtype="0" fill="hold" grpId="0" nodeType="withEffect">
                                  <p:stCondLst>
                                    <p:cond delay="0"/>
                                  </p:stCondLst>
                                  <p:childTnLst>
                                    <p:set>
                                      <p:cBhvr>
                                        <p:cTn id="78" dur="1" fill="hold">
                                          <p:stCondLst>
                                            <p:cond delay="0"/>
                                          </p:stCondLst>
                                        </p:cTn>
                                        <p:tgtEl>
                                          <p:spTgt spid="26"/>
                                        </p:tgtEl>
                                        <p:attrNameLst>
                                          <p:attrName>style.visibility</p:attrName>
                                        </p:attrNameLst>
                                      </p:cBhvr>
                                      <p:to>
                                        <p:strVal val="visible"/>
                                      </p:to>
                                    </p:set>
                                  </p:childTnLst>
                                </p:cTn>
                              </p:par>
                              <p:par>
                                <p:cTn id="79" presetID="1" presetClass="entr" presetSubtype="0" fill="hold" grpId="0" nodeType="withEffect">
                                  <p:stCondLst>
                                    <p:cond delay="0"/>
                                  </p:stCondLst>
                                  <p:childTnLst>
                                    <p:set>
                                      <p:cBhvr>
                                        <p:cTn id="80" dur="1" fill="hold">
                                          <p:stCondLst>
                                            <p:cond delay="0"/>
                                          </p:stCondLst>
                                        </p:cTn>
                                        <p:tgtEl>
                                          <p:spTgt spid="27"/>
                                        </p:tgtEl>
                                        <p:attrNameLst>
                                          <p:attrName>style.visibility</p:attrName>
                                        </p:attrNameLst>
                                      </p:cBhvr>
                                      <p:to>
                                        <p:strVal val="visible"/>
                                      </p:to>
                                    </p:set>
                                  </p:childTnLst>
                                </p:cTn>
                              </p:par>
                              <p:par>
                                <p:cTn id="81" presetID="0" presetClass="path" presetSubtype="0" accel="50000" decel="50000" fill="hold" grpId="3" nodeType="withEffect">
                                  <p:stCondLst>
                                    <p:cond delay="0"/>
                                  </p:stCondLst>
                                  <p:childTnLst>
                                    <p:animMotion origin="layout" path="M -0.00017 -4.44444E-6 L -0.41076 -0.35833 " pathEditMode="relative" rAng="0" ptsTypes="AA">
                                      <p:cBhvr>
                                        <p:cTn id="82" dur="2000" fill="hold"/>
                                        <p:tgtEl>
                                          <p:spTgt spid="9"/>
                                        </p:tgtEl>
                                        <p:attrNameLst>
                                          <p:attrName>ppt_x</p:attrName>
                                          <p:attrName>ppt_y</p:attrName>
                                        </p:attrNameLst>
                                      </p:cBhvr>
                                      <p:rCtr x="-20521" y="-17917"/>
                                    </p:animMotion>
                                  </p:childTnLst>
                                </p:cTn>
                              </p:par>
                              <p:par>
                                <p:cTn id="83" presetID="0" presetClass="path" presetSubtype="0" accel="50000" decel="50000" fill="hold" grpId="3" nodeType="withEffect">
                                  <p:stCondLst>
                                    <p:cond delay="0"/>
                                  </p:stCondLst>
                                  <p:childTnLst>
                                    <p:animMotion origin="layout" path="M -3.33333E-6 0.00024 L 0.34236 -0.16134 " pathEditMode="relative" rAng="0" ptsTypes="AA">
                                      <p:cBhvr>
                                        <p:cTn id="84" dur="2000" fill="hold"/>
                                        <p:tgtEl>
                                          <p:spTgt spid="10"/>
                                        </p:tgtEl>
                                        <p:attrNameLst>
                                          <p:attrName>ppt_x</p:attrName>
                                          <p:attrName>ppt_y</p:attrName>
                                        </p:attrNameLst>
                                      </p:cBhvr>
                                      <p:rCtr x="17118" y="-8079"/>
                                    </p:animMotion>
                                  </p:childTnLst>
                                </p:cTn>
                              </p:par>
                              <p:par>
                                <p:cTn id="85" presetID="0" presetClass="path" presetSubtype="0" accel="50000" decel="50000" fill="hold" grpId="3" nodeType="withEffect">
                                  <p:stCondLst>
                                    <p:cond delay="0"/>
                                  </p:stCondLst>
                                  <p:childTnLst>
                                    <p:animMotion origin="layout" path="M -3.33333E-6 -4.44444E-6 L 0.40816 0.13056 " pathEditMode="relative" rAng="0" ptsTypes="AA">
                                      <p:cBhvr>
                                        <p:cTn id="86" dur="2000" fill="hold"/>
                                        <p:tgtEl>
                                          <p:spTgt spid="11"/>
                                        </p:tgtEl>
                                        <p:attrNameLst>
                                          <p:attrName>ppt_x</p:attrName>
                                          <p:attrName>ppt_y</p:attrName>
                                        </p:attrNameLst>
                                      </p:cBhvr>
                                      <p:rCtr x="20399" y="6528"/>
                                    </p:animMotion>
                                  </p:childTnLst>
                                </p:cTn>
                              </p:par>
                              <p:par>
                                <p:cTn id="87" presetID="0" presetClass="path" presetSubtype="0" accel="50000" decel="50000" fill="hold" grpId="3" nodeType="withEffect">
                                  <p:stCondLst>
                                    <p:cond delay="0"/>
                                  </p:stCondLst>
                                  <p:childTnLst>
                                    <p:animMotion origin="layout" path="M -3.33333E-6 -4.44444E-6 L -0.24705 0.22801 " pathEditMode="relative" rAng="0" ptsTypes="AA">
                                      <p:cBhvr>
                                        <p:cTn id="88" dur="2000" fill="hold"/>
                                        <p:tgtEl>
                                          <p:spTgt spid="12"/>
                                        </p:tgtEl>
                                        <p:attrNameLst>
                                          <p:attrName>ppt_x</p:attrName>
                                          <p:attrName>ppt_y</p:attrName>
                                        </p:attrNameLst>
                                      </p:cBhvr>
                                      <p:rCtr x="-12361" y="11389"/>
                                    </p:animMotion>
                                  </p:childTnLst>
                                </p:cTn>
                              </p:par>
                              <p:par>
                                <p:cTn id="89" presetID="0" presetClass="path" presetSubtype="0" accel="50000" decel="50000" fill="hold" grpId="3" nodeType="withEffect">
                                  <p:stCondLst>
                                    <p:cond delay="0"/>
                                  </p:stCondLst>
                                  <p:childTnLst>
                                    <p:animMotion origin="layout" path="M -3.33333E-6 -4.44444E-6 L 0.02848 0.13033 " pathEditMode="relative" rAng="0" ptsTypes="AA">
                                      <p:cBhvr>
                                        <p:cTn id="90" dur="2000" fill="hold"/>
                                        <p:tgtEl>
                                          <p:spTgt spid="13"/>
                                        </p:tgtEl>
                                        <p:attrNameLst>
                                          <p:attrName>ppt_x</p:attrName>
                                          <p:attrName>ppt_y</p:attrName>
                                        </p:attrNameLst>
                                      </p:cBhvr>
                                      <p:rCtr x="1424" y="6505"/>
                                    </p:animMotion>
                                  </p:childTnLst>
                                </p:cTn>
                              </p:par>
                              <p:par>
                                <p:cTn id="91" presetID="0" presetClass="path" presetSubtype="0" accel="50000" decel="50000" fill="hold" grpId="3" nodeType="withEffect">
                                  <p:stCondLst>
                                    <p:cond delay="0"/>
                                  </p:stCondLst>
                                  <p:childTnLst>
                                    <p:animMotion origin="layout" path="M -3.33333E-6 -4.44444E-6 L -0.16128 -0.25949 " pathEditMode="relative" rAng="0" ptsTypes="AA">
                                      <p:cBhvr>
                                        <p:cTn id="92" dur="2000" fill="hold"/>
                                        <p:tgtEl>
                                          <p:spTgt spid="14"/>
                                        </p:tgtEl>
                                        <p:attrNameLst>
                                          <p:attrName>ppt_x</p:attrName>
                                          <p:attrName>ppt_y</p:attrName>
                                        </p:attrNameLst>
                                      </p:cBhvr>
                                      <p:rCtr x="-8073" y="-12986"/>
                                    </p:animMotion>
                                  </p:childTnLst>
                                </p:cTn>
                              </p:par>
                              <p:par>
                                <p:cTn id="93" presetID="0" presetClass="path" presetSubtype="0" accel="50000" decel="50000" fill="hold" grpId="3" nodeType="withEffect">
                                  <p:stCondLst>
                                    <p:cond delay="0"/>
                                  </p:stCondLst>
                                  <p:childTnLst>
                                    <p:animMotion origin="layout" path="M -3.33333E-6 -4.44444E-6 L 0.05295 -0.16342 " pathEditMode="relative" rAng="0" ptsTypes="AA">
                                      <p:cBhvr>
                                        <p:cTn id="94" dur="2000" fill="hold"/>
                                        <p:tgtEl>
                                          <p:spTgt spid="15"/>
                                        </p:tgtEl>
                                        <p:attrNameLst>
                                          <p:attrName>ppt_x</p:attrName>
                                          <p:attrName>ppt_y</p:attrName>
                                        </p:attrNameLst>
                                      </p:cBhvr>
                                      <p:rCtr x="2639" y="-8171"/>
                                    </p:animMotion>
                                  </p:childTnLst>
                                </p:cTn>
                              </p:par>
                              <p:par>
                                <p:cTn id="95" presetID="0" presetClass="path" presetSubtype="0" accel="50000" decel="50000" fill="hold" grpId="3" nodeType="withEffect">
                                  <p:stCondLst>
                                    <p:cond delay="0"/>
                                  </p:stCondLst>
                                  <p:childTnLst>
                                    <p:animMotion origin="layout" path="M -3.33333E-6 -4.44444E-6 L 0.0533 0.03519 " pathEditMode="relative" rAng="0" ptsTypes="AA">
                                      <p:cBhvr>
                                        <p:cTn id="96" dur="2000" fill="hold"/>
                                        <p:tgtEl>
                                          <p:spTgt spid="16"/>
                                        </p:tgtEl>
                                        <p:attrNameLst>
                                          <p:attrName>ppt_x</p:attrName>
                                          <p:attrName>ppt_y</p:attrName>
                                        </p:attrNameLst>
                                      </p:cBhvr>
                                      <p:rCtr x="2656" y="1759"/>
                                    </p:animMotion>
                                  </p:childTnLst>
                                </p:cTn>
                              </p:par>
                              <p:par>
                                <p:cTn id="97" presetID="0" presetClass="path" presetSubtype="0" accel="50000" decel="50000" fill="hold" grpId="3" nodeType="withEffect">
                                  <p:stCondLst>
                                    <p:cond delay="0"/>
                                  </p:stCondLst>
                                  <p:childTnLst>
                                    <p:animMotion origin="layout" path="M -3.33333E-6 -4.44444E-6 L -0.08854 -0.06435 " pathEditMode="relative" rAng="0" ptsTypes="AA">
                                      <p:cBhvr>
                                        <p:cTn id="98" dur="2000" fill="hold"/>
                                        <p:tgtEl>
                                          <p:spTgt spid="17"/>
                                        </p:tgtEl>
                                        <p:attrNameLst>
                                          <p:attrName>ppt_x</p:attrName>
                                          <p:attrName>ppt_y</p:attrName>
                                        </p:attrNameLst>
                                      </p:cBhvr>
                                      <p:rCtr x="-4427" y="-3218"/>
                                    </p:animMotion>
                                  </p:childTnLst>
                                </p:cTn>
                              </p:par>
                              <p:par>
                                <p:cTn id="99" presetID="0" presetClass="path" presetSubtype="0" accel="50000" decel="50000" fill="hold" grpId="3" nodeType="withEffect">
                                  <p:stCondLst>
                                    <p:cond delay="0"/>
                                  </p:stCondLst>
                                  <p:childTnLst>
                                    <p:animMotion origin="layout" path="M -3.33333E-6 -4.44444E-6 L 0.47292 -0.35833 " pathEditMode="relative" rAng="0" ptsTypes="AA">
                                      <p:cBhvr>
                                        <p:cTn id="100" dur="2000" fill="hold"/>
                                        <p:tgtEl>
                                          <p:spTgt spid="18"/>
                                        </p:tgtEl>
                                        <p:attrNameLst>
                                          <p:attrName>ppt_x</p:attrName>
                                          <p:attrName>ppt_y</p:attrName>
                                        </p:attrNameLst>
                                      </p:cBhvr>
                                      <p:rCtr x="23646" y="-17917"/>
                                    </p:animMotion>
                                  </p:childTnLst>
                                </p:cTn>
                              </p:par>
                              <p:par>
                                <p:cTn id="101" presetID="0" presetClass="path" presetSubtype="0" accel="50000" decel="50000" fill="hold" grpId="3" nodeType="withEffect">
                                  <p:stCondLst>
                                    <p:cond delay="0"/>
                                  </p:stCondLst>
                                  <p:childTnLst>
                                    <p:animMotion origin="layout" path="M -3.33333E-6 -4.44444E-6 L 0.29098 0.32616 " pathEditMode="relative" rAng="0" ptsTypes="AA">
                                      <p:cBhvr>
                                        <p:cTn id="102" dur="2000" fill="hold"/>
                                        <p:tgtEl>
                                          <p:spTgt spid="19"/>
                                        </p:tgtEl>
                                        <p:attrNameLst>
                                          <p:attrName>ppt_x</p:attrName>
                                          <p:attrName>ppt_y</p:attrName>
                                        </p:attrNameLst>
                                      </p:cBhvr>
                                      <p:rCtr x="14549" y="16296"/>
                                    </p:animMotion>
                                  </p:childTnLst>
                                </p:cTn>
                              </p:par>
                              <p:par>
                                <p:cTn id="103" presetID="0" presetClass="path" presetSubtype="0" accel="50000" decel="50000" fill="hold" grpId="3" nodeType="withEffect">
                                  <p:stCondLst>
                                    <p:cond delay="0"/>
                                  </p:stCondLst>
                                  <p:childTnLst>
                                    <p:animMotion origin="layout" path="M -3.33333E-6 2.95097E-6 L -0.37951 0.03376 " pathEditMode="relative" rAng="0" ptsTypes="AA">
                                      <p:cBhvr>
                                        <p:cTn id="104" dur="2000" fill="hold"/>
                                        <p:tgtEl>
                                          <p:spTgt spid="20"/>
                                        </p:tgtEl>
                                        <p:attrNameLst>
                                          <p:attrName>ppt_x</p:attrName>
                                          <p:attrName>ppt_y</p:attrName>
                                        </p:attrNameLst>
                                      </p:cBhvr>
                                      <p:rCtr x="-18976" y="1688"/>
                                    </p:animMotion>
                                  </p:childTnLst>
                                </p:cTn>
                              </p:par>
                              <p:par>
                                <p:cTn id="105" presetID="0" presetClass="path" presetSubtype="0" accel="50000" decel="50000" fill="hold" grpId="3" nodeType="withEffect">
                                  <p:stCondLst>
                                    <p:cond delay="0"/>
                                  </p:stCondLst>
                                  <p:childTnLst>
                                    <p:animMotion origin="layout" path="M -3.33333E-6 -4.44444E-6 L 0.37795 0.03287 " pathEditMode="relative" rAng="0" ptsTypes="AA">
                                      <p:cBhvr>
                                        <p:cTn id="106" dur="2000" fill="hold"/>
                                        <p:tgtEl>
                                          <p:spTgt spid="21"/>
                                        </p:tgtEl>
                                        <p:attrNameLst>
                                          <p:attrName>ppt_x</p:attrName>
                                          <p:attrName>ppt_y</p:attrName>
                                        </p:attrNameLst>
                                      </p:cBhvr>
                                      <p:rCtr x="18889" y="1644"/>
                                    </p:animMotion>
                                  </p:childTnLst>
                                </p:cTn>
                              </p:par>
                              <p:par>
                                <p:cTn id="107" presetID="0" presetClass="path" presetSubtype="0" accel="50000" decel="50000" fill="hold" grpId="3" nodeType="withEffect">
                                  <p:stCondLst>
                                    <p:cond delay="0"/>
                                  </p:stCondLst>
                                  <p:childTnLst>
                                    <p:animMotion origin="layout" path="M -3.33333E-6 -4.44444E-6 L -0.00659 0.32639 " pathEditMode="relative" rAng="0" ptsTypes="AA">
                                      <p:cBhvr>
                                        <p:cTn id="108" dur="2000" fill="hold"/>
                                        <p:tgtEl>
                                          <p:spTgt spid="22"/>
                                        </p:tgtEl>
                                        <p:attrNameLst>
                                          <p:attrName>ppt_x</p:attrName>
                                          <p:attrName>ppt_y</p:attrName>
                                        </p:attrNameLst>
                                      </p:cBhvr>
                                      <p:rCtr x="-330" y="16319"/>
                                    </p:animMotion>
                                  </p:childTnLst>
                                </p:cTn>
                              </p:par>
                              <p:par>
                                <p:cTn id="109" presetID="0" presetClass="path" presetSubtype="0" accel="50000" decel="50000" fill="hold" grpId="3" nodeType="withEffect">
                                  <p:stCondLst>
                                    <p:cond delay="0"/>
                                  </p:stCondLst>
                                  <p:childTnLst>
                                    <p:animMotion origin="layout" path="M -3.33333E-6 -4.44444E-6 L 0.26493 -0.35925 " pathEditMode="relative" rAng="0" ptsTypes="AA">
                                      <p:cBhvr>
                                        <p:cTn id="110" dur="2000" fill="hold"/>
                                        <p:tgtEl>
                                          <p:spTgt spid="23"/>
                                        </p:tgtEl>
                                        <p:attrNameLst>
                                          <p:attrName>ppt_x</p:attrName>
                                          <p:attrName>ppt_y</p:attrName>
                                        </p:attrNameLst>
                                      </p:cBhvr>
                                      <p:rCtr x="13247" y="-17963"/>
                                    </p:animMotion>
                                  </p:childTnLst>
                                </p:cTn>
                              </p:par>
                              <p:par>
                                <p:cTn id="111" presetID="0" presetClass="path" presetSubtype="0" accel="50000" decel="50000" fill="hold" grpId="3" nodeType="withEffect">
                                  <p:stCondLst>
                                    <p:cond delay="0"/>
                                  </p:stCondLst>
                                  <p:childTnLst>
                                    <p:animMotion origin="layout" path="M -3.33333E-6 -4.44444E-6 L -0.09618 0.13056 " pathEditMode="relative" rAng="0" ptsTypes="AA">
                                      <p:cBhvr>
                                        <p:cTn id="112" dur="2000" fill="hold"/>
                                        <p:tgtEl>
                                          <p:spTgt spid="24"/>
                                        </p:tgtEl>
                                        <p:attrNameLst>
                                          <p:attrName>ppt_x</p:attrName>
                                          <p:attrName>ppt_y</p:attrName>
                                        </p:attrNameLst>
                                      </p:cBhvr>
                                      <p:rCtr x="-4809" y="6528"/>
                                    </p:animMotion>
                                  </p:childTnLst>
                                </p:cTn>
                              </p:par>
                              <p:par>
                                <p:cTn id="113" presetID="0" presetClass="path" presetSubtype="0" accel="50000" decel="50000" fill="hold" grpId="3" nodeType="withEffect">
                                  <p:stCondLst>
                                    <p:cond delay="0"/>
                                  </p:stCondLst>
                                  <p:childTnLst>
                                    <p:animMotion origin="layout" path="M -3.33333E-6 -4.44444E-6 L -0.19965 -0.06527 " pathEditMode="relative" rAng="0" ptsTypes="AA">
                                      <p:cBhvr>
                                        <p:cTn id="114" dur="2000" fill="hold"/>
                                        <p:tgtEl>
                                          <p:spTgt spid="25"/>
                                        </p:tgtEl>
                                        <p:attrNameLst>
                                          <p:attrName>ppt_x</p:attrName>
                                          <p:attrName>ppt_y</p:attrName>
                                        </p:attrNameLst>
                                      </p:cBhvr>
                                      <p:rCtr x="-9983" y="-3264"/>
                                    </p:animMotion>
                                  </p:childTnLst>
                                </p:cTn>
                              </p:par>
                              <p:par>
                                <p:cTn id="115" presetID="0" presetClass="path" presetSubtype="0" accel="50000" decel="50000" fill="hold" grpId="3" nodeType="withEffect">
                                  <p:stCondLst>
                                    <p:cond delay="0"/>
                                  </p:stCondLst>
                                  <p:childTnLst>
                                    <p:animMotion origin="layout" path="M -3.33333E-6 -4.44444E-6 L 0.24601 -0.0655 " pathEditMode="relative" rAng="0" ptsTypes="AA">
                                      <p:cBhvr>
                                        <p:cTn id="116" dur="2000" fill="hold"/>
                                        <p:tgtEl>
                                          <p:spTgt spid="26"/>
                                        </p:tgtEl>
                                        <p:attrNameLst>
                                          <p:attrName>ppt_x</p:attrName>
                                          <p:attrName>ppt_y</p:attrName>
                                        </p:attrNameLst>
                                      </p:cBhvr>
                                      <p:rCtr x="12292" y="-3287"/>
                                    </p:animMotion>
                                  </p:childTnLst>
                                </p:cTn>
                              </p:par>
                              <p:par>
                                <p:cTn id="117" presetID="0" presetClass="path" presetSubtype="0" accel="50000" decel="50000" fill="hold" grpId="3" nodeType="withEffect">
                                  <p:stCondLst>
                                    <p:cond delay="0"/>
                                  </p:stCondLst>
                                  <p:childTnLst>
                                    <p:animMotion origin="layout" path="M -3.33333E-6 -4.44444E-6 L 0.15278 0.2294 " pathEditMode="relative" rAng="0" ptsTypes="AA">
                                      <p:cBhvr>
                                        <p:cTn id="118" dur="2000" fill="hold"/>
                                        <p:tgtEl>
                                          <p:spTgt spid="27"/>
                                        </p:tgtEl>
                                        <p:attrNameLst>
                                          <p:attrName>ppt_x</p:attrName>
                                          <p:attrName>ppt_y</p:attrName>
                                        </p:attrNameLst>
                                      </p:cBhvr>
                                      <p:rCtr x="7639" y="11458"/>
                                    </p:animMotion>
                                  </p:childTnLst>
                                </p:cTn>
                              </p:par>
                            </p:childTnLst>
                          </p:cTn>
                        </p:par>
                        <p:par>
                          <p:cTn id="119" fill="hold">
                            <p:stCondLst>
                              <p:cond delay="2000"/>
                            </p:stCondLst>
                            <p:childTnLst>
                              <p:par>
                                <p:cTn id="120" presetID="23" presetClass="entr" presetSubtype="16" fill="hold" grpId="0" nodeType="afterEffect">
                                  <p:stCondLst>
                                    <p:cond delay="0"/>
                                  </p:stCondLst>
                                  <p:childTnLst>
                                    <p:set>
                                      <p:cBhvr>
                                        <p:cTn id="121" dur="1" fill="hold">
                                          <p:stCondLst>
                                            <p:cond delay="0"/>
                                          </p:stCondLst>
                                        </p:cTn>
                                        <p:tgtEl>
                                          <p:spTgt spid="3074"/>
                                        </p:tgtEl>
                                        <p:attrNameLst>
                                          <p:attrName>style.visibility</p:attrName>
                                        </p:attrNameLst>
                                      </p:cBhvr>
                                      <p:to>
                                        <p:strVal val="visible"/>
                                      </p:to>
                                    </p:set>
                                    <p:anim calcmode="lin" valueType="num">
                                      <p:cBhvr>
                                        <p:cTn id="122" dur="1250" fill="hold"/>
                                        <p:tgtEl>
                                          <p:spTgt spid="3074"/>
                                        </p:tgtEl>
                                        <p:attrNameLst>
                                          <p:attrName>ppt_w</p:attrName>
                                        </p:attrNameLst>
                                      </p:cBhvr>
                                      <p:tavLst>
                                        <p:tav tm="0">
                                          <p:val>
                                            <p:fltVal val="0"/>
                                          </p:val>
                                        </p:tav>
                                        <p:tav tm="100000">
                                          <p:val>
                                            <p:strVal val="#ppt_w"/>
                                          </p:val>
                                        </p:tav>
                                      </p:tavLst>
                                    </p:anim>
                                    <p:anim calcmode="lin" valueType="num">
                                      <p:cBhvr>
                                        <p:cTn id="123" dur="1250" fill="hold"/>
                                        <p:tgtEl>
                                          <p:spTgt spid="3074"/>
                                        </p:tgtEl>
                                        <p:attrNameLst>
                                          <p:attrName>ppt_h</p:attrName>
                                        </p:attrNameLst>
                                      </p:cBhvr>
                                      <p:tavLst>
                                        <p:tav tm="0">
                                          <p:val>
                                            <p:fltVal val="0"/>
                                          </p:val>
                                        </p:tav>
                                        <p:tav tm="100000">
                                          <p:val>
                                            <p:strVal val="#ppt_h"/>
                                          </p:val>
                                        </p:tav>
                                      </p:tavLst>
                                    </p:anim>
                                  </p:childTnLst>
                                </p:cTn>
                              </p:par>
                              <p:par>
                                <p:cTn id="124" presetID="0" presetClass="path" presetSubtype="0" accel="50000" decel="50000" fill="hold" grpId="1" nodeType="withEffect">
                                  <p:stCondLst>
                                    <p:cond delay="0"/>
                                  </p:stCondLst>
                                  <p:childTnLst>
                                    <p:animMotion origin="layout" path="M 0 -4.79186E-6 L 0.09167 -0.1642 " pathEditMode="relative" rAng="0" ptsTypes="AA">
                                      <p:cBhvr>
                                        <p:cTn id="125" dur="1250" spd="-100000" fill="hold"/>
                                        <p:tgtEl>
                                          <p:spTgt spid="3074"/>
                                        </p:tgtEl>
                                        <p:attrNameLst>
                                          <p:attrName>ppt_x</p:attrName>
                                          <p:attrName>ppt_y</p:attrName>
                                        </p:attrNameLst>
                                      </p:cBhvr>
                                      <p:rCtr x="4583" y="-8210"/>
                                    </p:animMotion>
                                  </p:childTnLst>
                                </p:cTn>
                              </p:par>
                            </p:childTnLst>
                          </p:cTn>
                        </p:par>
                        <p:par>
                          <p:cTn id="126" fill="hold">
                            <p:stCondLst>
                              <p:cond delay="3250"/>
                            </p:stCondLst>
                            <p:childTnLst>
                              <p:par>
                                <p:cTn id="127" presetID="10" presetClass="exit" presetSubtype="0" fill="hold" grpId="2" nodeType="afterEffect">
                                  <p:stCondLst>
                                    <p:cond delay="0"/>
                                  </p:stCondLst>
                                  <p:childTnLst>
                                    <p:animEffect transition="out" filter="fade">
                                      <p:cBhvr>
                                        <p:cTn id="128" dur="500"/>
                                        <p:tgtEl>
                                          <p:spTgt spid="9"/>
                                        </p:tgtEl>
                                      </p:cBhvr>
                                    </p:animEffect>
                                    <p:set>
                                      <p:cBhvr>
                                        <p:cTn id="129" dur="1" fill="hold">
                                          <p:stCondLst>
                                            <p:cond delay="499"/>
                                          </p:stCondLst>
                                        </p:cTn>
                                        <p:tgtEl>
                                          <p:spTgt spid="9"/>
                                        </p:tgtEl>
                                        <p:attrNameLst>
                                          <p:attrName>style.visibility</p:attrName>
                                        </p:attrNameLst>
                                      </p:cBhvr>
                                      <p:to>
                                        <p:strVal val="hidden"/>
                                      </p:to>
                                    </p:set>
                                  </p:childTnLst>
                                </p:cTn>
                              </p:par>
                              <p:par>
                                <p:cTn id="130" presetID="10" presetClass="exit" presetSubtype="0" fill="hold" grpId="2" nodeType="withEffect">
                                  <p:stCondLst>
                                    <p:cond delay="0"/>
                                  </p:stCondLst>
                                  <p:childTnLst>
                                    <p:animEffect transition="out" filter="fade">
                                      <p:cBhvr>
                                        <p:cTn id="131" dur="500"/>
                                        <p:tgtEl>
                                          <p:spTgt spid="10"/>
                                        </p:tgtEl>
                                      </p:cBhvr>
                                    </p:animEffect>
                                    <p:set>
                                      <p:cBhvr>
                                        <p:cTn id="132" dur="1" fill="hold">
                                          <p:stCondLst>
                                            <p:cond delay="499"/>
                                          </p:stCondLst>
                                        </p:cTn>
                                        <p:tgtEl>
                                          <p:spTgt spid="10"/>
                                        </p:tgtEl>
                                        <p:attrNameLst>
                                          <p:attrName>style.visibility</p:attrName>
                                        </p:attrNameLst>
                                      </p:cBhvr>
                                      <p:to>
                                        <p:strVal val="hidden"/>
                                      </p:to>
                                    </p:set>
                                  </p:childTnLst>
                                </p:cTn>
                              </p:par>
                              <p:par>
                                <p:cTn id="133" presetID="10" presetClass="exit" presetSubtype="0" fill="hold" grpId="2" nodeType="withEffect">
                                  <p:stCondLst>
                                    <p:cond delay="0"/>
                                  </p:stCondLst>
                                  <p:childTnLst>
                                    <p:animEffect transition="out" filter="fade">
                                      <p:cBhvr>
                                        <p:cTn id="134" dur="500"/>
                                        <p:tgtEl>
                                          <p:spTgt spid="11"/>
                                        </p:tgtEl>
                                      </p:cBhvr>
                                    </p:animEffect>
                                    <p:set>
                                      <p:cBhvr>
                                        <p:cTn id="135" dur="1" fill="hold">
                                          <p:stCondLst>
                                            <p:cond delay="499"/>
                                          </p:stCondLst>
                                        </p:cTn>
                                        <p:tgtEl>
                                          <p:spTgt spid="11"/>
                                        </p:tgtEl>
                                        <p:attrNameLst>
                                          <p:attrName>style.visibility</p:attrName>
                                        </p:attrNameLst>
                                      </p:cBhvr>
                                      <p:to>
                                        <p:strVal val="hidden"/>
                                      </p:to>
                                    </p:set>
                                  </p:childTnLst>
                                </p:cTn>
                              </p:par>
                              <p:par>
                                <p:cTn id="136" presetID="10" presetClass="exit" presetSubtype="0" fill="hold" grpId="2" nodeType="withEffect">
                                  <p:stCondLst>
                                    <p:cond delay="0"/>
                                  </p:stCondLst>
                                  <p:childTnLst>
                                    <p:animEffect transition="out" filter="fade">
                                      <p:cBhvr>
                                        <p:cTn id="137" dur="500"/>
                                        <p:tgtEl>
                                          <p:spTgt spid="12"/>
                                        </p:tgtEl>
                                      </p:cBhvr>
                                    </p:animEffect>
                                    <p:set>
                                      <p:cBhvr>
                                        <p:cTn id="138" dur="1" fill="hold">
                                          <p:stCondLst>
                                            <p:cond delay="499"/>
                                          </p:stCondLst>
                                        </p:cTn>
                                        <p:tgtEl>
                                          <p:spTgt spid="12"/>
                                        </p:tgtEl>
                                        <p:attrNameLst>
                                          <p:attrName>style.visibility</p:attrName>
                                        </p:attrNameLst>
                                      </p:cBhvr>
                                      <p:to>
                                        <p:strVal val="hidden"/>
                                      </p:to>
                                    </p:set>
                                  </p:childTnLst>
                                </p:cTn>
                              </p:par>
                              <p:par>
                                <p:cTn id="139" presetID="10" presetClass="exit" presetSubtype="0" fill="hold" grpId="2" nodeType="withEffect">
                                  <p:stCondLst>
                                    <p:cond delay="0"/>
                                  </p:stCondLst>
                                  <p:childTnLst>
                                    <p:animEffect transition="out" filter="fade">
                                      <p:cBhvr>
                                        <p:cTn id="140" dur="500"/>
                                        <p:tgtEl>
                                          <p:spTgt spid="13"/>
                                        </p:tgtEl>
                                      </p:cBhvr>
                                    </p:animEffect>
                                    <p:set>
                                      <p:cBhvr>
                                        <p:cTn id="141" dur="1" fill="hold">
                                          <p:stCondLst>
                                            <p:cond delay="499"/>
                                          </p:stCondLst>
                                        </p:cTn>
                                        <p:tgtEl>
                                          <p:spTgt spid="13"/>
                                        </p:tgtEl>
                                        <p:attrNameLst>
                                          <p:attrName>style.visibility</p:attrName>
                                        </p:attrNameLst>
                                      </p:cBhvr>
                                      <p:to>
                                        <p:strVal val="hidden"/>
                                      </p:to>
                                    </p:set>
                                  </p:childTnLst>
                                </p:cTn>
                              </p:par>
                              <p:par>
                                <p:cTn id="142" presetID="10" presetClass="exit" presetSubtype="0" fill="hold" grpId="2" nodeType="withEffect">
                                  <p:stCondLst>
                                    <p:cond delay="0"/>
                                  </p:stCondLst>
                                  <p:childTnLst>
                                    <p:animEffect transition="out" filter="fade">
                                      <p:cBhvr>
                                        <p:cTn id="143" dur="500"/>
                                        <p:tgtEl>
                                          <p:spTgt spid="14"/>
                                        </p:tgtEl>
                                      </p:cBhvr>
                                    </p:animEffect>
                                    <p:set>
                                      <p:cBhvr>
                                        <p:cTn id="144" dur="1" fill="hold">
                                          <p:stCondLst>
                                            <p:cond delay="499"/>
                                          </p:stCondLst>
                                        </p:cTn>
                                        <p:tgtEl>
                                          <p:spTgt spid="14"/>
                                        </p:tgtEl>
                                        <p:attrNameLst>
                                          <p:attrName>style.visibility</p:attrName>
                                        </p:attrNameLst>
                                      </p:cBhvr>
                                      <p:to>
                                        <p:strVal val="hidden"/>
                                      </p:to>
                                    </p:set>
                                  </p:childTnLst>
                                </p:cTn>
                              </p:par>
                              <p:par>
                                <p:cTn id="145" presetID="10" presetClass="exit" presetSubtype="0" fill="hold" grpId="2" nodeType="withEffect">
                                  <p:stCondLst>
                                    <p:cond delay="0"/>
                                  </p:stCondLst>
                                  <p:childTnLst>
                                    <p:animEffect transition="out" filter="fade">
                                      <p:cBhvr>
                                        <p:cTn id="146" dur="500"/>
                                        <p:tgtEl>
                                          <p:spTgt spid="15"/>
                                        </p:tgtEl>
                                      </p:cBhvr>
                                    </p:animEffect>
                                    <p:set>
                                      <p:cBhvr>
                                        <p:cTn id="147" dur="1" fill="hold">
                                          <p:stCondLst>
                                            <p:cond delay="499"/>
                                          </p:stCondLst>
                                        </p:cTn>
                                        <p:tgtEl>
                                          <p:spTgt spid="15"/>
                                        </p:tgtEl>
                                        <p:attrNameLst>
                                          <p:attrName>style.visibility</p:attrName>
                                        </p:attrNameLst>
                                      </p:cBhvr>
                                      <p:to>
                                        <p:strVal val="hidden"/>
                                      </p:to>
                                    </p:set>
                                  </p:childTnLst>
                                </p:cTn>
                              </p:par>
                              <p:par>
                                <p:cTn id="148" presetID="10" presetClass="exit" presetSubtype="0" fill="hold" grpId="2" nodeType="withEffect">
                                  <p:stCondLst>
                                    <p:cond delay="0"/>
                                  </p:stCondLst>
                                  <p:childTnLst>
                                    <p:animEffect transition="out" filter="fade">
                                      <p:cBhvr>
                                        <p:cTn id="149" dur="500"/>
                                        <p:tgtEl>
                                          <p:spTgt spid="16"/>
                                        </p:tgtEl>
                                      </p:cBhvr>
                                    </p:animEffect>
                                    <p:set>
                                      <p:cBhvr>
                                        <p:cTn id="150" dur="1" fill="hold">
                                          <p:stCondLst>
                                            <p:cond delay="499"/>
                                          </p:stCondLst>
                                        </p:cTn>
                                        <p:tgtEl>
                                          <p:spTgt spid="16"/>
                                        </p:tgtEl>
                                        <p:attrNameLst>
                                          <p:attrName>style.visibility</p:attrName>
                                        </p:attrNameLst>
                                      </p:cBhvr>
                                      <p:to>
                                        <p:strVal val="hidden"/>
                                      </p:to>
                                    </p:set>
                                  </p:childTnLst>
                                </p:cTn>
                              </p:par>
                              <p:par>
                                <p:cTn id="151" presetID="10" presetClass="exit" presetSubtype="0" fill="hold" grpId="2" nodeType="withEffect">
                                  <p:stCondLst>
                                    <p:cond delay="0"/>
                                  </p:stCondLst>
                                  <p:childTnLst>
                                    <p:animEffect transition="out" filter="fade">
                                      <p:cBhvr>
                                        <p:cTn id="152" dur="500"/>
                                        <p:tgtEl>
                                          <p:spTgt spid="17"/>
                                        </p:tgtEl>
                                      </p:cBhvr>
                                    </p:animEffect>
                                    <p:set>
                                      <p:cBhvr>
                                        <p:cTn id="153" dur="1" fill="hold">
                                          <p:stCondLst>
                                            <p:cond delay="499"/>
                                          </p:stCondLst>
                                        </p:cTn>
                                        <p:tgtEl>
                                          <p:spTgt spid="17"/>
                                        </p:tgtEl>
                                        <p:attrNameLst>
                                          <p:attrName>style.visibility</p:attrName>
                                        </p:attrNameLst>
                                      </p:cBhvr>
                                      <p:to>
                                        <p:strVal val="hidden"/>
                                      </p:to>
                                    </p:set>
                                  </p:childTnLst>
                                </p:cTn>
                              </p:par>
                              <p:par>
                                <p:cTn id="154" presetID="10" presetClass="exit" presetSubtype="0" fill="hold" grpId="2" nodeType="withEffect">
                                  <p:stCondLst>
                                    <p:cond delay="0"/>
                                  </p:stCondLst>
                                  <p:childTnLst>
                                    <p:animEffect transition="out" filter="fade">
                                      <p:cBhvr>
                                        <p:cTn id="155" dur="500"/>
                                        <p:tgtEl>
                                          <p:spTgt spid="18"/>
                                        </p:tgtEl>
                                      </p:cBhvr>
                                    </p:animEffect>
                                    <p:set>
                                      <p:cBhvr>
                                        <p:cTn id="156" dur="1" fill="hold">
                                          <p:stCondLst>
                                            <p:cond delay="499"/>
                                          </p:stCondLst>
                                        </p:cTn>
                                        <p:tgtEl>
                                          <p:spTgt spid="18"/>
                                        </p:tgtEl>
                                        <p:attrNameLst>
                                          <p:attrName>style.visibility</p:attrName>
                                        </p:attrNameLst>
                                      </p:cBhvr>
                                      <p:to>
                                        <p:strVal val="hidden"/>
                                      </p:to>
                                    </p:set>
                                  </p:childTnLst>
                                </p:cTn>
                              </p:par>
                              <p:par>
                                <p:cTn id="157" presetID="10" presetClass="exit" presetSubtype="0" fill="hold" grpId="2" nodeType="withEffect">
                                  <p:stCondLst>
                                    <p:cond delay="0"/>
                                  </p:stCondLst>
                                  <p:childTnLst>
                                    <p:animEffect transition="out" filter="fade">
                                      <p:cBhvr>
                                        <p:cTn id="158" dur="500"/>
                                        <p:tgtEl>
                                          <p:spTgt spid="19"/>
                                        </p:tgtEl>
                                      </p:cBhvr>
                                    </p:animEffect>
                                    <p:set>
                                      <p:cBhvr>
                                        <p:cTn id="159" dur="1" fill="hold">
                                          <p:stCondLst>
                                            <p:cond delay="499"/>
                                          </p:stCondLst>
                                        </p:cTn>
                                        <p:tgtEl>
                                          <p:spTgt spid="19"/>
                                        </p:tgtEl>
                                        <p:attrNameLst>
                                          <p:attrName>style.visibility</p:attrName>
                                        </p:attrNameLst>
                                      </p:cBhvr>
                                      <p:to>
                                        <p:strVal val="hidden"/>
                                      </p:to>
                                    </p:set>
                                  </p:childTnLst>
                                </p:cTn>
                              </p:par>
                              <p:par>
                                <p:cTn id="160" presetID="10" presetClass="exit" presetSubtype="0" fill="hold" grpId="2" nodeType="withEffect">
                                  <p:stCondLst>
                                    <p:cond delay="0"/>
                                  </p:stCondLst>
                                  <p:childTnLst>
                                    <p:animEffect transition="out" filter="fade">
                                      <p:cBhvr>
                                        <p:cTn id="161" dur="500"/>
                                        <p:tgtEl>
                                          <p:spTgt spid="20"/>
                                        </p:tgtEl>
                                      </p:cBhvr>
                                    </p:animEffect>
                                    <p:set>
                                      <p:cBhvr>
                                        <p:cTn id="162" dur="1" fill="hold">
                                          <p:stCondLst>
                                            <p:cond delay="499"/>
                                          </p:stCondLst>
                                        </p:cTn>
                                        <p:tgtEl>
                                          <p:spTgt spid="20"/>
                                        </p:tgtEl>
                                        <p:attrNameLst>
                                          <p:attrName>style.visibility</p:attrName>
                                        </p:attrNameLst>
                                      </p:cBhvr>
                                      <p:to>
                                        <p:strVal val="hidden"/>
                                      </p:to>
                                    </p:set>
                                  </p:childTnLst>
                                </p:cTn>
                              </p:par>
                              <p:par>
                                <p:cTn id="163" presetID="10" presetClass="exit" presetSubtype="0" fill="hold" grpId="2" nodeType="withEffect">
                                  <p:stCondLst>
                                    <p:cond delay="0"/>
                                  </p:stCondLst>
                                  <p:childTnLst>
                                    <p:animEffect transition="out" filter="fade">
                                      <p:cBhvr>
                                        <p:cTn id="164" dur="500"/>
                                        <p:tgtEl>
                                          <p:spTgt spid="21"/>
                                        </p:tgtEl>
                                      </p:cBhvr>
                                    </p:animEffect>
                                    <p:set>
                                      <p:cBhvr>
                                        <p:cTn id="165" dur="1" fill="hold">
                                          <p:stCondLst>
                                            <p:cond delay="499"/>
                                          </p:stCondLst>
                                        </p:cTn>
                                        <p:tgtEl>
                                          <p:spTgt spid="21"/>
                                        </p:tgtEl>
                                        <p:attrNameLst>
                                          <p:attrName>style.visibility</p:attrName>
                                        </p:attrNameLst>
                                      </p:cBhvr>
                                      <p:to>
                                        <p:strVal val="hidden"/>
                                      </p:to>
                                    </p:set>
                                  </p:childTnLst>
                                </p:cTn>
                              </p:par>
                              <p:par>
                                <p:cTn id="166" presetID="10" presetClass="exit" presetSubtype="0" fill="hold" grpId="2" nodeType="withEffect">
                                  <p:stCondLst>
                                    <p:cond delay="0"/>
                                  </p:stCondLst>
                                  <p:childTnLst>
                                    <p:animEffect transition="out" filter="fade">
                                      <p:cBhvr>
                                        <p:cTn id="167" dur="500"/>
                                        <p:tgtEl>
                                          <p:spTgt spid="22"/>
                                        </p:tgtEl>
                                      </p:cBhvr>
                                    </p:animEffect>
                                    <p:set>
                                      <p:cBhvr>
                                        <p:cTn id="168" dur="1" fill="hold">
                                          <p:stCondLst>
                                            <p:cond delay="499"/>
                                          </p:stCondLst>
                                        </p:cTn>
                                        <p:tgtEl>
                                          <p:spTgt spid="22"/>
                                        </p:tgtEl>
                                        <p:attrNameLst>
                                          <p:attrName>style.visibility</p:attrName>
                                        </p:attrNameLst>
                                      </p:cBhvr>
                                      <p:to>
                                        <p:strVal val="hidden"/>
                                      </p:to>
                                    </p:set>
                                  </p:childTnLst>
                                </p:cTn>
                              </p:par>
                              <p:par>
                                <p:cTn id="169" presetID="10" presetClass="exit" presetSubtype="0" fill="hold" grpId="2" nodeType="withEffect">
                                  <p:stCondLst>
                                    <p:cond delay="0"/>
                                  </p:stCondLst>
                                  <p:childTnLst>
                                    <p:animEffect transition="out" filter="fade">
                                      <p:cBhvr>
                                        <p:cTn id="170" dur="500"/>
                                        <p:tgtEl>
                                          <p:spTgt spid="23"/>
                                        </p:tgtEl>
                                      </p:cBhvr>
                                    </p:animEffect>
                                    <p:set>
                                      <p:cBhvr>
                                        <p:cTn id="171" dur="1" fill="hold">
                                          <p:stCondLst>
                                            <p:cond delay="499"/>
                                          </p:stCondLst>
                                        </p:cTn>
                                        <p:tgtEl>
                                          <p:spTgt spid="23"/>
                                        </p:tgtEl>
                                        <p:attrNameLst>
                                          <p:attrName>style.visibility</p:attrName>
                                        </p:attrNameLst>
                                      </p:cBhvr>
                                      <p:to>
                                        <p:strVal val="hidden"/>
                                      </p:to>
                                    </p:set>
                                  </p:childTnLst>
                                </p:cTn>
                              </p:par>
                              <p:par>
                                <p:cTn id="172" presetID="10" presetClass="exit" presetSubtype="0" fill="hold" grpId="2" nodeType="withEffect">
                                  <p:stCondLst>
                                    <p:cond delay="0"/>
                                  </p:stCondLst>
                                  <p:childTnLst>
                                    <p:animEffect transition="out" filter="fade">
                                      <p:cBhvr>
                                        <p:cTn id="173" dur="500"/>
                                        <p:tgtEl>
                                          <p:spTgt spid="24"/>
                                        </p:tgtEl>
                                      </p:cBhvr>
                                    </p:animEffect>
                                    <p:set>
                                      <p:cBhvr>
                                        <p:cTn id="174" dur="1" fill="hold">
                                          <p:stCondLst>
                                            <p:cond delay="499"/>
                                          </p:stCondLst>
                                        </p:cTn>
                                        <p:tgtEl>
                                          <p:spTgt spid="24"/>
                                        </p:tgtEl>
                                        <p:attrNameLst>
                                          <p:attrName>style.visibility</p:attrName>
                                        </p:attrNameLst>
                                      </p:cBhvr>
                                      <p:to>
                                        <p:strVal val="hidden"/>
                                      </p:to>
                                    </p:set>
                                  </p:childTnLst>
                                </p:cTn>
                              </p:par>
                              <p:par>
                                <p:cTn id="175" presetID="10" presetClass="exit" presetSubtype="0" fill="hold" grpId="2" nodeType="withEffect">
                                  <p:stCondLst>
                                    <p:cond delay="0"/>
                                  </p:stCondLst>
                                  <p:childTnLst>
                                    <p:animEffect transition="out" filter="fade">
                                      <p:cBhvr>
                                        <p:cTn id="176" dur="500"/>
                                        <p:tgtEl>
                                          <p:spTgt spid="25"/>
                                        </p:tgtEl>
                                      </p:cBhvr>
                                    </p:animEffect>
                                    <p:set>
                                      <p:cBhvr>
                                        <p:cTn id="177" dur="1" fill="hold">
                                          <p:stCondLst>
                                            <p:cond delay="499"/>
                                          </p:stCondLst>
                                        </p:cTn>
                                        <p:tgtEl>
                                          <p:spTgt spid="25"/>
                                        </p:tgtEl>
                                        <p:attrNameLst>
                                          <p:attrName>style.visibility</p:attrName>
                                        </p:attrNameLst>
                                      </p:cBhvr>
                                      <p:to>
                                        <p:strVal val="hidden"/>
                                      </p:to>
                                    </p:set>
                                  </p:childTnLst>
                                </p:cTn>
                              </p:par>
                              <p:par>
                                <p:cTn id="178" presetID="10" presetClass="exit" presetSubtype="0" fill="hold" grpId="2" nodeType="withEffect">
                                  <p:stCondLst>
                                    <p:cond delay="0"/>
                                  </p:stCondLst>
                                  <p:childTnLst>
                                    <p:animEffect transition="out" filter="fade">
                                      <p:cBhvr>
                                        <p:cTn id="179" dur="500"/>
                                        <p:tgtEl>
                                          <p:spTgt spid="26"/>
                                        </p:tgtEl>
                                      </p:cBhvr>
                                    </p:animEffect>
                                    <p:set>
                                      <p:cBhvr>
                                        <p:cTn id="180" dur="1" fill="hold">
                                          <p:stCondLst>
                                            <p:cond delay="499"/>
                                          </p:stCondLst>
                                        </p:cTn>
                                        <p:tgtEl>
                                          <p:spTgt spid="26"/>
                                        </p:tgtEl>
                                        <p:attrNameLst>
                                          <p:attrName>style.visibility</p:attrName>
                                        </p:attrNameLst>
                                      </p:cBhvr>
                                      <p:to>
                                        <p:strVal val="hidden"/>
                                      </p:to>
                                    </p:set>
                                  </p:childTnLst>
                                </p:cTn>
                              </p:par>
                              <p:par>
                                <p:cTn id="181" presetID="10" presetClass="exit" presetSubtype="0" fill="hold" grpId="2" nodeType="withEffect">
                                  <p:stCondLst>
                                    <p:cond delay="0"/>
                                  </p:stCondLst>
                                  <p:childTnLst>
                                    <p:animEffect transition="out" filter="fade">
                                      <p:cBhvr>
                                        <p:cTn id="182" dur="500"/>
                                        <p:tgtEl>
                                          <p:spTgt spid="27"/>
                                        </p:tgtEl>
                                      </p:cBhvr>
                                    </p:animEffect>
                                    <p:set>
                                      <p:cBhvr>
                                        <p:cTn id="183" dur="1" fill="hold">
                                          <p:stCondLst>
                                            <p:cond delay="499"/>
                                          </p:stCondLst>
                                        </p:cTn>
                                        <p:tgtEl>
                                          <p:spTgt spid="27"/>
                                        </p:tgtEl>
                                        <p:attrNameLst>
                                          <p:attrName>style.visibility</p:attrName>
                                        </p:attrNameLst>
                                      </p:cBhvr>
                                      <p:to>
                                        <p:strVal val="hidden"/>
                                      </p:to>
                                    </p:set>
                                  </p:childTnLst>
                                </p:cTn>
                              </p:par>
                            </p:childTnLst>
                          </p:cTn>
                        </p:par>
                      </p:childTnLst>
                    </p:cTn>
                  </p:par>
                  <p:par>
                    <p:cTn id="184" fill="hold">
                      <p:stCondLst>
                        <p:cond delay="indefinite"/>
                      </p:stCondLst>
                      <p:childTnLst>
                        <p:par>
                          <p:cTn id="185" fill="hold">
                            <p:stCondLst>
                              <p:cond delay="0"/>
                            </p:stCondLst>
                            <p:childTnLst>
                              <p:par>
                                <p:cTn id="186" presetID="22" presetClass="entr" presetSubtype="4" fill="hold" grpId="0" nodeType="clickEffect">
                                  <p:stCondLst>
                                    <p:cond delay="0"/>
                                  </p:stCondLst>
                                  <p:childTnLst>
                                    <p:set>
                                      <p:cBhvr>
                                        <p:cTn id="187" dur="1" fill="hold">
                                          <p:stCondLst>
                                            <p:cond delay="0"/>
                                          </p:stCondLst>
                                        </p:cTn>
                                        <p:tgtEl>
                                          <p:spTgt spid="6"/>
                                        </p:tgtEl>
                                        <p:attrNameLst>
                                          <p:attrName>style.visibility</p:attrName>
                                        </p:attrNameLst>
                                      </p:cBhvr>
                                      <p:to>
                                        <p:strVal val="visible"/>
                                      </p:to>
                                    </p:set>
                                    <p:animEffect transition="in" filter="wipe(down)">
                                      <p:cBhvr>
                                        <p:cTn id="188" dur="750"/>
                                        <p:tgtEl>
                                          <p:spTgt spid="6"/>
                                        </p:tgtEl>
                                      </p:cBhvr>
                                    </p:animEffect>
                                  </p:childTnLst>
                                </p:cTn>
                              </p:par>
                            </p:childTnLst>
                          </p:cTn>
                        </p:par>
                      </p:childTnLst>
                    </p:cTn>
                  </p:par>
                  <p:par>
                    <p:cTn id="189" fill="hold">
                      <p:stCondLst>
                        <p:cond delay="indefinite"/>
                      </p:stCondLst>
                      <p:childTnLst>
                        <p:par>
                          <p:cTn id="190" fill="hold">
                            <p:stCondLst>
                              <p:cond delay="0"/>
                            </p:stCondLst>
                            <p:childTnLst>
                              <p:par>
                                <p:cTn id="191" presetID="22" presetClass="entr" presetSubtype="8" fill="hold" grpId="0" nodeType="clickEffect">
                                  <p:stCondLst>
                                    <p:cond delay="0"/>
                                  </p:stCondLst>
                                  <p:childTnLst>
                                    <p:set>
                                      <p:cBhvr>
                                        <p:cTn id="192" dur="1" fill="hold">
                                          <p:stCondLst>
                                            <p:cond delay="0"/>
                                          </p:stCondLst>
                                        </p:cTn>
                                        <p:tgtEl>
                                          <p:spTgt spid="4"/>
                                        </p:tgtEl>
                                        <p:attrNameLst>
                                          <p:attrName>style.visibility</p:attrName>
                                        </p:attrNameLst>
                                      </p:cBhvr>
                                      <p:to>
                                        <p:strVal val="visible"/>
                                      </p:to>
                                    </p:set>
                                    <p:animEffect transition="in" filter="wipe(left)">
                                      <p:cBhvr>
                                        <p:cTn id="193" dur="500"/>
                                        <p:tgtEl>
                                          <p:spTgt spid="4"/>
                                        </p:tgtEl>
                                      </p:cBhvr>
                                    </p:animEffect>
                                  </p:childTnLst>
                                </p:cTn>
                              </p:par>
                              <p:par>
                                <p:cTn id="194" presetID="18" presetClass="emph" presetSubtype="0" fill="hold" grpId="1" nodeType="withEffect">
                                  <p:stCondLst>
                                    <p:cond delay="0"/>
                                  </p:stCondLst>
                                  <p:childTnLst>
                                    <p:set>
                                      <p:cBhvr override="childStyle">
                                        <p:cTn id="195" dur="500" fill="hold"/>
                                        <p:tgtEl>
                                          <p:spTgt spid="4"/>
                                        </p:tgtEl>
                                        <p:attrNameLst>
                                          <p:attrName>style.textDecorationUnderline</p:attrName>
                                        </p:attrNameLst>
                                      </p:cBhvr>
                                      <p:to>
                                        <p:strVal val="true"/>
                                      </p:to>
                                    </p:set>
                                  </p:childTnLst>
                                </p:cTn>
                              </p:par>
                              <p:par>
                                <p:cTn id="196" presetID="22" presetClass="entr" presetSubtype="8" fill="hold" grpId="0" nodeType="withEffect">
                                  <p:stCondLst>
                                    <p:cond delay="0"/>
                                  </p:stCondLst>
                                  <p:childTnLst>
                                    <p:set>
                                      <p:cBhvr>
                                        <p:cTn id="197" dur="1" fill="hold">
                                          <p:stCondLst>
                                            <p:cond delay="0"/>
                                          </p:stCondLst>
                                        </p:cTn>
                                        <p:tgtEl>
                                          <p:spTgt spid="28"/>
                                        </p:tgtEl>
                                        <p:attrNameLst>
                                          <p:attrName>style.visibility</p:attrName>
                                        </p:attrNameLst>
                                      </p:cBhvr>
                                      <p:to>
                                        <p:strVal val="visible"/>
                                      </p:to>
                                    </p:set>
                                    <p:animEffect transition="in" filter="wipe(left)">
                                      <p:cBhvr>
                                        <p:cTn id="198" dur="500"/>
                                        <p:tgtEl>
                                          <p:spTgt spid="28"/>
                                        </p:tgtEl>
                                      </p:cBhvr>
                                    </p:animEffect>
                                  </p:childTnLst>
                                </p:cTn>
                              </p:par>
                            </p:childTnLst>
                          </p:cTn>
                        </p:par>
                      </p:childTnLst>
                    </p:cTn>
                  </p:par>
                  <p:par>
                    <p:cTn id="199" fill="hold">
                      <p:stCondLst>
                        <p:cond delay="indefinite"/>
                      </p:stCondLst>
                      <p:childTnLst>
                        <p:par>
                          <p:cTn id="200" fill="hold">
                            <p:stCondLst>
                              <p:cond delay="0"/>
                            </p:stCondLst>
                            <p:childTnLst>
                              <p:par>
                                <p:cTn id="201" presetID="0" presetClass="entr" presetSubtype="0" fill="hold" grpId="0" nodeType="clickEffect">
                                  <p:stCondLst>
                                    <p:cond delay="0"/>
                                  </p:stCondLst>
                                  <p:childTnLst>
                                    <p:set>
                                      <p:cBhvr>
                                        <p:cTn id="202" dur="1" fill="hold">
                                          <p:stCondLst>
                                            <p:cond delay="0"/>
                                          </p:stCondLst>
                                        </p:cTn>
                                        <p:tgtEl>
                                          <p:spTgt spid="7"/>
                                        </p:tgtEl>
                                        <p:attrNameLst>
                                          <p:attrName>style.visibility</p:attrName>
                                        </p:attrNameLst>
                                      </p:cBhvr>
                                      <p:to>
                                        <p:strVal val="visible"/>
                                      </p:to>
                                    </p:set>
                                    <p:animEffect transition="in" filter="dissolve">
                                      <p:cBhvr>
                                        <p:cTn id="203" dur="500">
                                          <p:stCondLst>
                                            <p:cond delay="0"/>
                                          </p:stCondLst>
                                        </p:cTn>
                                        <p:tgtEl>
                                          <p:spTgt spid="7"/>
                                        </p:tgtEl>
                                      </p:cBhvr>
                                    </p:animEffect>
                                    <p:anim to="" calcmode="lin" valueType="num">
                                      <p:cBhvr>
                                        <p:cTn id="204"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05"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3074" grpId="1"/>
      <p:bldP spid="6" grpId="0"/>
      <p:bldP spid="28" grpId="0"/>
      <p:bldP spid="7" grpId="0"/>
      <p:bldP spid="9" grpId="0"/>
      <p:bldP spid="9" grpId="1"/>
      <p:bldP spid="9" grpId="2"/>
      <p:bldP spid="9" grpId="3"/>
      <p:bldP spid="10" grpId="0"/>
      <p:bldP spid="10" grpId="1"/>
      <p:bldP spid="10" grpId="2"/>
      <p:bldP spid="10" grpId="3"/>
      <p:bldP spid="11" grpId="0"/>
      <p:bldP spid="11" grpId="1"/>
      <p:bldP spid="11" grpId="2"/>
      <p:bldP spid="11" grpId="3"/>
      <p:bldP spid="12" grpId="0"/>
      <p:bldP spid="12" grpId="1"/>
      <p:bldP spid="12" grpId="2"/>
      <p:bldP spid="12" grpId="3"/>
      <p:bldP spid="13" grpId="0"/>
      <p:bldP spid="13" grpId="1"/>
      <p:bldP spid="13" grpId="2"/>
      <p:bldP spid="13" grpId="3"/>
      <p:bldP spid="14" grpId="0"/>
      <p:bldP spid="14" grpId="1"/>
      <p:bldP spid="14" grpId="2"/>
      <p:bldP spid="14" grpId="3"/>
      <p:bldP spid="15" grpId="0"/>
      <p:bldP spid="15" grpId="1"/>
      <p:bldP spid="15" grpId="2"/>
      <p:bldP spid="15" grpId="3"/>
      <p:bldP spid="16" grpId="0"/>
      <p:bldP spid="16" grpId="1"/>
      <p:bldP spid="16" grpId="2"/>
      <p:bldP spid="16" grpId="3"/>
      <p:bldP spid="17" grpId="0"/>
      <p:bldP spid="17" grpId="1"/>
      <p:bldP spid="17" grpId="2"/>
      <p:bldP spid="17" grpId="3"/>
      <p:bldP spid="18" grpId="0"/>
      <p:bldP spid="18" grpId="1"/>
      <p:bldP spid="18" grpId="2"/>
      <p:bldP spid="18" grpId="3"/>
      <p:bldP spid="19" grpId="0"/>
      <p:bldP spid="19" grpId="1"/>
      <p:bldP spid="19" grpId="2"/>
      <p:bldP spid="19" grpId="3"/>
      <p:bldP spid="20" grpId="0"/>
      <p:bldP spid="20" grpId="1"/>
      <p:bldP spid="20" grpId="2"/>
      <p:bldP spid="20" grpId="3"/>
      <p:bldP spid="21" grpId="0"/>
      <p:bldP spid="21" grpId="1"/>
      <p:bldP spid="21" grpId="2"/>
      <p:bldP spid="21" grpId="3"/>
      <p:bldP spid="22" grpId="0"/>
      <p:bldP spid="22" grpId="1"/>
      <p:bldP spid="22" grpId="2"/>
      <p:bldP spid="22" grpId="3"/>
      <p:bldP spid="23" grpId="0"/>
      <p:bldP spid="23" grpId="1"/>
      <p:bldP spid="23" grpId="2"/>
      <p:bldP spid="23" grpId="3"/>
      <p:bldP spid="24" grpId="0"/>
      <p:bldP spid="24" grpId="1"/>
      <p:bldP spid="24" grpId="2"/>
      <p:bldP spid="24" grpId="3"/>
      <p:bldP spid="25" grpId="0"/>
      <p:bldP spid="25" grpId="1"/>
      <p:bldP spid="25" grpId="2"/>
      <p:bldP spid="25" grpId="3"/>
      <p:bldP spid="26" grpId="0"/>
      <p:bldP spid="26" grpId="1"/>
      <p:bldP spid="26" grpId="2"/>
      <p:bldP spid="26" grpId="3"/>
      <p:bldP spid="27" grpId="0"/>
      <p:bldP spid="27" grpId="1"/>
      <p:bldP spid="27" grpId="2"/>
      <p:bldP spid="27" grpId="3"/>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39"/>
          <a:stretch/>
        </p:blipFill>
        <p:spPr>
          <a:xfrm>
            <a:off x="-21771" y="0"/>
            <a:ext cx="9165771" cy="6858000"/>
          </a:xfrm>
          <a:prstGeom prst="rect">
            <a:avLst/>
          </a:prstGeom>
        </p:spPr>
      </p:pic>
      <p:sp>
        <p:nvSpPr>
          <p:cNvPr id="4" name="Title 1"/>
          <p:cNvSpPr txBox="1">
            <a:spLocks/>
          </p:cNvSpPr>
          <p:nvPr/>
        </p:nvSpPr>
        <p:spPr>
          <a:xfrm>
            <a:off x="83927" y="5029200"/>
            <a:ext cx="88392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0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12" name="Title 1">
            <a:extLst>
              <a:ext uri="{FF2B5EF4-FFF2-40B4-BE49-F238E27FC236}">
                <a16:creationId xmlns:a16="http://schemas.microsoft.com/office/drawing/2014/main" id="{E2AD2A8D-927F-4F14-9EA1-3740E6D9BB41}"/>
              </a:ext>
            </a:extLst>
          </p:cNvPr>
          <p:cNvSpPr txBox="1">
            <a:spLocks/>
          </p:cNvSpPr>
          <p:nvPr/>
        </p:nvSpPr>
        <p:spPr>
          <a:xfrm>
            <a:off x="6677853" y="1565443"/>
            <a:ext cx="121652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buy</a:t>
            </a:r>
          </a:p>
        </p:txBody>
      </p:sp>
      <p:sp>
        <p:nvSpPr>
          <p:cNvPr id="13" name="Title 1">
            <a:extLst>
              <a:ext uri="{FF2B5EF4-FFF2-40B4-BE49-F238E27FC236}">
                <a16:creationId xmlns:a16="http://schemas.microsoft.com/office/drawing/2014/main" id="{E181B499-3C21-4B26-BCD8-BD1038D6C599}"/>
              </a:ext>
            </a:extLst>
          </p:cNvPr>
          <p:cNvSpPr txBox="1">
            <a:spLocks/>
          </p:cNvSpPr>
          <p:nvPr/>
        </p:nvSpPr>
        <p:spPr>
          <a:xfrm>
            <a:off x="6677082" y="2173640"/>
            <a:ext cx="2092930"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without</a:t>
            </a:r>
          </a:p>
        </p:txBody>
      </p:sp>
      <p:sp>
        <p:nvSpPr>
          <p:cNvPr id="14" name="Title 1">
            <a:extLst>
              <a:ext uri="{FF2B5EF4-FFF2-40B4-BE49-F238E27FC236}">
                <a16:creationId xmlns:a16="http://schemas.microsoft.com/office/drawing/2014/main" id="{5F45DAAD-2D3A-4C54-8B32-762787ECD37E}"/>
              </a:ext>
            </a:extLst>
          </p:cNvPr>
          <p:cNvSpPr txBox="1">
            <a:spLocks/>
          </p:cNvSpPr>
          <p:nvPr/>
        </p:nvSpPr>
        <p:spPr>
          <a:xfrm>
            <a:off x="5989977" y="2787805"/>
            <a:ext cx="188105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money</a:t>
            </a:r>
          </a:p>
        </p:txBody>
      </p:sp>
      <p:sp>
        <p:nvSpPr>
          <p:cNvPr id="3074" name="Rectangle 2"/>
          <p:cNvSpPr>
            <a:spLocks noGrp="1" noChangeArrowheads="1"/>
          </p:cNvSpPr>
          <p:nvPr>
            <p:ph type="title"/>
          </p:nvPr>
        </p:nvSpPr>
        <p:spPr>
          <a:xfrm>
            <a:off x="228600" y="274638"/>
            <a:ext cx="8686800" cy="62785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sz="4000"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"Ho! Everyone who thirsts, Come to the waters; And you who have no money, Come, buy and eat. Yes, come, buy wine and milk Without money and without price.  Why do you spend money for what is not bread, And your wages for what does not satisfy? Listen carefully to Me, and eat what is good, And let your soul delight itself in abundance.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Isaiah 55:1-2</a:t>
            </a:r>
            <a:r>
              <a:rPr lang="en-US" altLang="en-US" sz="40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a:t>
            </a:r>
          </a:p>
        </p:txBody>
      </p:sp>
      <p:sp>
        <p:nvSpPr>
          <p:cNvPr id="5" name="!!Morph"/>
          <p:cNvSpPr txBox="1">
            <a:spLocks noChangeArrowheads="1"/>
          </p:cNvSpPr>
          <p:nvPr/>
        </p:nvSpPr>
        <p:spPr bwMode="auto">
          <a:xfrm>
            <a:off x="1143000" y="5029200"/>
            <a:ext cx="1862138"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1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sz="40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soul</a:t>
            </a:r>
            <a:endParaRPr lang="en-US" altLang="en-US" sz="3200" b="1" i="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endParaRPr>
          </a:p>
        </p:txBody>
      </p:sp>
      <p:sp>
        <p:nvSpPr>
          <p:cNvPr id="8" name="Title 1"/>
          <p:cNvSpPr txBox="1">
            <a:spLocks/>
          </p:cNvSpPr>
          <p:nvPr/>
        </p:nvSpPr>
        <p:spPr>
          <a:xfrm>
            <a:off x="6217921" y="1362456"/>
            <a:ext cx="1856740" cy="1048004"/>
          </a:xfrm>
          <a:prstGeom prst="rect">
            <a:avLst/>
          </a:prstGeom>
        </p:spPr>
        <p:txBody>
          <a:bodyPr vert="horz" lIns="91440" tIns="45720" rIns="91440" bIns="45720" rtlCol="0" anchor="ctr">
            <a:normAutofit/>
            <a:scene3d>
              <a:camera prst="orthographicFront"/>
              <a:lightRig rig="freezing"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00FF00"/>
                  </a:glow>
                  <a:outerShdw blurRad="50800" algn="tl" rotWithShape="0">
                    <a:srgbClr val="000000"/>
                  </a:outerShdw>
                </a:effectLst>
              </a:rPr>
              <a:t>  </a:t>
            </a:r>
            <a:r>
              <a:rPr lang="en-US" sz="4000" b="1" dirty="0">
                <a:ln w="17780" cmpd="sng">
                  <a:noFill/>
                  <a:prstDash val="solid"/>
                  <a:miter lim="800000"/>
                </a:ln>
                <a:solidFill>
                  <a:srgbClr val="00B0F0"/>
                </a:solidFill>
                <a:effectLst>
                  <a:glow rad="38100">
                    <a:srgbClr val="00FF00"/>
                  </a:glow>
                  <a:outerShdw blurRad="50800" algn="tl" rotWithShape="0">
                    <a:srgbClr val="000000"/>
                  </a:outerShdw>
                </a:effectLst>
                <a:latin typeface="Calibri" panose="020F0502020204030204" pitchFamily="34" charset="0"/>
              </a:rPr>
              <a:t>buy</a:t>
            </a:r>
          </a:p>
        </p:txBody>
      </p:sp>
      <p:sp>
        <p:nvSpPr>
          <p:cNvPr id="9" name="Title 1"/>
          <p:cNvSpPr txBox="1">
            <a:spLocks/>
          </p:cNvSpPr>
          <p:nvPr/>
        </p:nvSpPr>
        <p:spPr>
          <a:xfrm>
            <a:off x="6343787" y="1975104"/>
            <a:ext cx="2470013" cy="1037336"/>
          </a:xfrm>
          <a:prstGeom prst="rect">
            <a:avLst/>
          </a:prstGeom>
        </p:spPr>
        <p:txBody>
          <a:bodyPr vert="horz" lIns="91440" tIns="45720" rIns="91440" bIns="45720" rtlCol="0" anchor="ctr">
            <a:normAutofit/>
            <a:scene3d>
              <a:camera prst="orthographicFront"/>
              <a:lightRig rig="freezing"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00FF00"/>
                  </a:glow>
                  <a:outerShdw blurRad="50800" algn="tl" rotWithShape="0">
                    <a:srgbClr val="000000"/>
                  </a:outerShdw>
                </a:effectLst>
              </a:rPr>
              <a:t>  </a:t>
            </a:r>
            <a:r>
              <a:rPr lang="en-US" sz="4000" b="1" dirty="0">
                <a:ln w="17780" cmpd="sng">
                  <a:noFill/>
                  <a:prstDash val="solid"/>
                  <a:miter lim="800000"/>
                </a:ln>
                <a:solidFill>
                  <a:srgbClr val="00B0F0"/>
                </a:solidFill>
                <a:effectLst>
                  <a:glow rad="38100">
                    <a:srgbClr val="00FF00"/>
                  </a:glow>
                  <a:outerShdw blurRad="50800" algn="tl" rotWithShape="0">
                    <a:srgbClr val="000000"/>
                  </a:outerShdw>
                </a:effectLst>
                <a:latin typeface="Calibri" panose="020F0502020204030204" pitchFamily="34" charset="0"/>
              </a:rPr>
              <a:t>without</a:t>
            </a:r>
          </a:p>
        </p:txBody>
      </p:sp>
      <p:sp>
        <p:nvSpPr>
          <p:cNvPr id="10" name="Title 1"/>
          <p:cNvSpPr txBox="1">
            <a:spLocks/>
          </p:cNvSpPr>
          <p:nvPr/>
        </p:nvSpPr>
        <p:spPr>
          <a:xfrm>
            <a:off x="5734187" y="2573020"/>
            <a:ext cx="2124573" cy="1072388"/>
          </a:xfrm>
          <a:prstGeom prst="rect">
            <a:avLst/>
          </a:prstGeom>
        </p:spPr>
        <p:txBody>
          <a:bodyPr vert="horz" lIns="91440" tIns="45720" rIns="91440" bIns="45720" rtlCol="0" anchor="ctr">
            <a:normAutofit/>
            <a:scene3d>
              <a:camera prst="orthographicFront"/>
              <a:lightRig rig="freezing"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7780" cmpd="sng">
                  <a:no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00FF00"/>
                  </a:glow>
                  <a:outerShdw blurRad="50800" algn="tl" rotWithShape="0">
                    <a:srgbClr val="000000"/>
                  </a:outerShdw>
                </a:effectLst>
              </a:rPr>
              <a:t>  </a:t>
            </a:r>
            <a:r>
              <a:rPr lang="en-US" sz="4000" b="1" dirty="0">
                <a:ln w="17780" cmpd="sng">
                  <a:noFill/>
                  <a:prstDash val="solid"/>
                  <a:miter lim="800000"/>
                </a:ln>
                <a:solidFill>
                  <a:srgbClr val="00B0F0"/>
                </a:solidFill>
                <a:effectLst>
                  <a:glow rad="38100">
                    <a:srgbClr val="00FF00"/>
                  </a:glow>
                  <a:outerShdw blurRad="50800" algn="tl" rotWithShape="0">
                    <a:srgbClr val="000000"/>
                  </a:outerShdw>
                </a:effectLst>
                <a:latin typeface="Calibri" panose="020F0502020204030204" pitchFamily="34" charset="0"/>
              </a:rPr>
              <a:t>money</a:t>
            </a:r>
          </a:p>
        </p:txBody>
      </p:sp>
      <p:sp>
        <p:nvSpPr>
          <p:cNvPr id="11" name="Rectangle 2">
            <a:extLst>
              <a:ext uri="{FF2B5EF4-FFF2-40B4-BE49-F238E27FC236}">
                <a16:creationId xmlns:a16="http://schemas.microsoft.com/office/drawing/2014/main" id="{38F7CA69-97AF-4CE7-BCD8-960E9BE2DFC0}"/>
              </a:ext>
            </a:extLst>
          </p:cNvPr>
          <p:cNvSpPr txBox="1">
            <a:spLocks noChangeArrowheads="1"/>
          </p:cNvSpPr>
          <p:nvPr/>
        </p:nvSpPr>
        <p:spPr bwMode="auto">
          <a:xfrm>
            <a:off x="101600" y="5174344"/>
            <a:ext cx="8810171" cy="7471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your soul delight itself in abundance</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6">
            <a:extLst>
              <a:ext uri="{FF2B5EF4-FFF2-40B4-BE49-F238E27FC236}">
                <a16:creationId xmlns:a16="http://schemas.microsoft.com/office/drawing/2014/main" id="{88ED43A2-9F30-44E1-B25D-94086C5F43DF}"/>
              </a:ext>
            </a:extLst>
          </p:cNvPr>
          <p:cNvSpPr>
            <a:spLocks noChangeArrowheads="1"/>
          </p:cNvSpPr>
          <p:nvPr/>
        </p:nvSpPr>
        <p:spPr bwMode="auto">
          <a:xfrm>
            <a:off x="5287919" y="5187159"/>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6" name="Rectangle 2">
            <a:extLst>
              <a:ext uri="{FF2B5EF4-FFF2-40B4-BE49-F238E27FC236}">
                <a16:creationId xmlns:a16="http://schemas.microsoft.com/office/drawing/2014/main" id="{99DD4F02-9E9F-43A4-8888-4BBD5ABB3F55}"/>
              </a:ext>
            </a:extLst>
          </p:cNvPr>
          <p:cNvSpPr txBox="1">
            <a:spLocks noChangeArrowheads="1"/>
          </p:cNvSpPr>
          <p:nvPr/>
        </p:nvSpPr>
        <p:spPr bwMode="auto">
          <a:xfrm>
            <a:off x="4011961" y="5181778"/>
            <a:ext cx="1686081" cy="7360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itself</a:t>
            </a:r>
            <a:endParaRPr kumimoji="0" lang="en-US" altLang="en-US" sz="4000" b="1" i="1" u="none" strike="noStrike" kern="0" cap="none" spc="0" normalizeH="0" baseline="0" noProof="0" dirty="0">
              <a:ln w="3175" cmpd="sng">
                <a:solidFill>
                  <a:srgbClr val="FFFFFF"/>
                </a:solidFill>
                <a:prstDash val="solid"/>
                <a:miter lim="800000"/>
              </a:ln>
              <a:solidFill>
                <a:srgbClr val="FF0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60322509"/>
      </p:ext>
    </p:extLst>
  </p:cSld>
  <p:clrMapOvr>
    <a:masterClrMapping/>
  </p:clrMapOvr>
  <mc:AlternateContent xmlns:mc="http://schemas.openxmlformats.org/markup-compatibility/2006" xmlns:p14="http://schemas.microsoft.com/office/powerpoint/2010/main">
    <mc:Choice Requires="p14">
      <p:transition spd="slow" p14:dur="800">
        <p14:flythrough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500"/>
                                        <p:tgtEl>
                                          <p:spTgt spid="3074"/>
                                        </p:tgtEl>
                                      </p:cBhvr>
                                    </p:animEffect>
                                    <p:anim calcmode="lin" valueType="num">
                                      <p:cBhvr>
                                        <p:cTn id="8" dur="1500" fill="hold"/>
                                        <p:tgtEl>
                                          <p:spTgt spid="3074"/>
                                        </p:tgtEl>
                                        <p:attrNameLst>
                                          <p:attrName>style.rotation</p:attrName>
                                        </p:attrNameLst>
                                      </p:cBhvr>
                                      <p:tavLst>
                                        <p:tav tm="0">
                                          <p:val>
                                            <p:fltVal val="720"/>
                                          </p:val>
                                        </p:tav>
                                        <p:tav tm="100000">
                                          <p:val>
                                            <p:fltVal val="0"/>
                                          </p:val>
                                        </p:tav>
                                      </p:tavLst>
                                    </p:anim>
                                    <p:anim calcmode="lin" valueType="num">
                                      <p:cBhvr>
                                        <p:cTn id="9" dur="1500" fill="hold"/>
                                        <p:tgtEl>
                                          <p:spTgt spid="3074"/>
                                        </p:tgtEl>
                                        <p:attrNameLst>
                                          <p:attrName>ppt_h</p:attrName>
                                        </p:attrNameLst>
                                      </p:cBhvr>
                                      <p:tavLst>
                                        <p:tav tm="0">
                                          <p:val>
                                            <p:fltVal val="0"/>
                                          </p:val>
                                        </p:tav>
                                        <p:tav tm="100000">
                                          <p:val>
                                            <p:strVal val="#ppt_h"/>
                                          </p:val>
                                        </p:tav>
                                      </p:tavLst>
                                    </p:anim>
                                    <p:anim calcmode="lin" valueType="num">
                                      <p:cBhvr>
                                        <p:cTn id="10" dur="1500" fill="hold"/>
                                        <p:tgtEl>
                                          <p:spTgt spid="3074"/>
                                        </p:tgtEl>
                                        <p:attrNameLst>
                                          <p:attrName>ppt_w</p:attrName>
                                        </p:attrNameLst>
                                      </p:cBhvr>
                                      <p:tavLst>
                                        <p:tav tm="0">
                                          <p:val>
                                            <p:fltVal val="0"/>
                                          </p:val>
                                        </p:tav>
                                        <p:tav tm="100000">
                                          <p:val>
                                            <p:strVal val="#ppt_w"/>
                                          </p:val>
                                        </p:tav>
                                      </p:tavLst>
                                    </p:anim>
                                  </p:childTnLst>
                                </p:cTn>
                              </p:par>
                            </p:childTnLst>
                          </p:cTn>
                        </p:par>
                        <p:par>
                          <p:cTn id="11" fill="hold">
                            <p:stCondLst>
                              <p:cond delay="1500"/>
                            </p:stCondLst>
                            <p:childTnLst>
                              <p:par>
                                <p:cTn id="12" presetID="10" presetClass="entr" presetSubtype="0" fill="hold" grpId="0" nodeType="after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25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12"/>
                                        </p:tgtEl>
                                        <p:attrNameLst>
                                          <p:attrName>style.visibility</p:attrName>
                                        </p:attrNameLst>
                                      </p:cBhvr>
                                      <p:to>
                                        <p:strVal val="visible"/>
                                      </p:to>
                                    </p:set>
                                    <p:animEffect transition="in" filter="wipe(left)">
                                      <p:cBhvr>
                                        <p:cTn id="19" dur="500"/>
                                        <p:tgtEl>
                                          <p:spTgt spid="12"/>
                                        </p:tgtEl>
                                      </p:cBhvr>
                                    </p:animEffect>
                                  </p:childTnLst>
                                </p:cTn>
                              </p:par>
                              <p:par>
                                <p:cTn id="20" presetID="18" presetClass="emph" presetSubtype="0" fill="hold" grpId="1" nodeType="withEffect">
                                  <p:stCondLst>
                                    <p:cond delay="0"/>
                                  </p:stCondLst>
                                  <p:childTnLst>
                                    <p:set>
                                      <p:cBhvr override="childStyle">
                                        <p:cTn id="21" dur="500" fill="hold"/>
                                        <p:tgtEl>
                                          <p:spTgt spid="12"/>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13"/>
                                        </p:tgtEl>
                                        <p:attrNameLst>
                                          <p:attrName>style.visibility</p:attrName>
                                        </p:attrNameLst>
                                      </p:cBhvr>
                                      <p:to>
                                        <p:strVal val="visible"/>
                                      </p:to>
                                    </p:set>
                                    <p:animEffect transition="in" filter="wipe(left)">
                                      <p:cBhvr>
                                        <p:cTn id="27" dur="500"/>
                                        <p:tgtEl>
                                          <p:spTgt spid="13"/>
                                        </p:tgtEl>
                                      </p:cBhvr>
                                    </p:animEffect>
                                  </p:childTnLst>
                                </p:cTn>
                              </p:par>
                              <p:par>
                                <p:cTn id="28" presetID="18" presetClass="emph" presetSubtype="0" fill="hold" grpId="1" nodeType="withEffect">
                                  <p:stCondLst>
                                    <p:cond delay="400"/>
                                  </p:stCondLst>
                                  <p:childTnLst>
                                    <p:set>
                                      <p:cBhvr override="childStyle">
                                        <p:cTn id="29" dur="500" fill="hold"/>
                                        <p:tgtEl>
                                          <p:spTgt spid="13"/>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9"/>
                                        </p:tgtEl>
                                        <p:attrNameLst>
                                          <p:attrName>style.visibility</p:attrName>
                                        </p:attrNameLst>
                                      </p:cBhvr>
                                      <p:to>
                                        <p:strVal val="visible"/>
                                      </p:to>
                                    </p:set>
                                    <p:animEffect transition="in" filter="wipe(left)">
                                      <p:cBhvr>
                                        <p:cTn id="32" dur="500"/>
                                        <p:tgtEl>
                                          <p:spTgt spid="9"/>
                                        </p:tgtEl>
                                      </p:cBhvr>
                                    </p:animEffect>
                                  </p:childTnLst>
                                </p:cTn>
                              </p:par>
                              <p:par>
                                <p:cTn id="33" presetID="22" presetClass="entr" presetSubtype="8" fill="hold" grpId="0" nodeType="withEffect">
                                  <p:stCondLst>
                                    <p:cond delay="800"/>
                                  </p:stCondLst>
                                  <p:childTnLst>
                                    <p:set>
                                      <p:cBhvr>
                                        <p:cTn id="34" dur="1" fill="hold">
                                          <p:stCondLst>
                                            <p:cond delay="0"/>
                                          </p:stCondLst>
                                        </p:cTn>
                                        <p:tgtEl>
                                          <p:spTgt spid="14"/>
                                        </p:tgtEl>
                                        <p:attrNameLst>
                                          <p:attrName>style.visibility</p:attrName>
                                        </p:attrNameLst>
                                      </p:cBhvr>
                                      <p:to>
                                        <p:strVal val="visible"/>
                                      </p:to>
                                    </p:set>
                                    <p:animEffect transition="in" filter="wipe(left)">
                                      <p:cBhvr>
                                        <p:cTn id="35" dur="500"/>
                                        <p:tgtEl>
                                          <p:spTgt spid="14"/>
                                        </p:tgtEl>
                                      </p:cBhvr>
                                    </p:animEffect>
                                  </p:childTnLst>
                                </p:cTn>
                              </p:par>
                              <p:par>
                                <p:cTn id="36" presetID="18" presetClass="emph" presetSubtype="0" fill="hold" grpId="1" nodeType="withEffect">
                                  <p:stCondLst>
                                    <p:cond delay="800"/>
                                  </p:stCondLst>
                                  <p:childTnLst>
                                    <p:set>
                                      <p:cBhvr override="childStyle">
                                        <p:cTn id="37" dur="500" fill="hold"/>
                                        <p:tgtEl>
                                          <p:spTgt spid="14"/>
                                        </p:tgtEl>
                                        <p:attrNameLst>
                                          <p:attrName>style.textDecorationUnderline</p:attrName>
                                        </p:attrNameLst>
                                      </p:cBhvr>
                                      <p:to>
                                        <p:strVal val="true"/>
                                      </p:to>
                                    </p:set>
                                  </p:childTnLst>
                                </p:cTn>
                              </p:par>
                              <p:par>
                                <p:cTn id="38" presetID="22" presetClass="entr" presetSubtype="8" fill="hold" grpId="0" nodeType="withEffect">
                                  <p:stCondLst>
                                    <p:cond delay="800"/>
                                  </p:stCondLst>
                                  <p:childTnLst>
                                    <p:set>
                                      <p:cBhvr>
                                        <p:cTn id="39" dur="1" fill="hold">
                                          <p:stCondLst>
                                            <p:cond delay="0"/>
                                          </p:stCondLst>
                                        </p:cTn>
                                        <p:tgtEl>
                                          <p:spTgt spid="10"/>
                                        </p:tgtEl>
                                        <p:attrNameLst>
                                          <p:attrName>style.visibility</p:attrName>
                                        </p:attrNameLst>
                                      </p:cBhvr>
                                      <p:to>
                                        <p:strVal val="visible"/>
                                      </p:to>
                                    </p:set>
                                    <p:animEffect transition="in" filter="wipe(left)">
                                      <p:cBhvr>
                                        <p:cTn id="40" dur="500"/>
                                        <p:tgtEl>
                                          <p:spTgt spid="1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4"/>
                                        </p:tgtEl>
                                        <p:attrNameLst>
                                          <p:attrName>style.visibility</p:attrName>
                                        </p:attrNameLst>
                                      </p:cBhvr>
                                      <p:to>
                                        <p:strVal val="visible"/>
                                      </p:to>
                                    </p:set>
                                    <p:animEffect transition="in" filter="wipe(left)">
                                      <p:cBhvr>
                                        <p:cTn id="45" dur="750"/>
                                        <p:tgtEl>
                                          <p:spTgt spid="4"/>
                                        </p:tgtEl>
                                      </p:cBhvr>
                                    </p:animEffect>
                                  </p:childTnLst>
                                </p:cTn>
                              </p:par>
                              <p:par>
                                <p:cTn id="46" presetID="18" presetClass="emph" presetSubtype="0" fill="hold" grpId="1" nodeType="withEffect">
                                  <p:stCondLst>
                                    <p:cond delay="0"/>
                                  </p:stCondLst>
                                  <p:childTnLst>
                                    <p:set>
                                      <p:cBhvr override="childStyle">
                                        <p:cTn id="47" dur="750" fill="hold"/>
                                        <p:tgtEl>
                                          <p:spTgt spid="4"/>
                                        </p:tgtEl>
                                        <p:attrNameLst>
                                          <p:attrName>style.textDecorationUnderline</p:attrName>
                                        </p:attrNameLst>
                                      </p:cBhvr>
                                      <p:to>
                                        <p:strVal val="true"/>
                                      </p:to>
                                    </p:set>
                                  </p:childTnLst>
                                </p:cTn>
                              </p:par>
                              <p:par>
                                <p:cTn id="48" presetID="22" presetClass="entr" presetSubtype="8"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wipe(left)">
                                      <p:cBhvr>
                                        <p:cTn id="50" dur="750"/>
                                        <p:tgtEl>
                                          <p:spTgt spid="11"/>
                                        </p:tgtEl>
                                      </p:cBhvr>
                                    </p:animEffect>
                                  </p:childTnLst>
                                </p:cTn>
                              </p:par>
                              <p:par>
                                <p:cTn id="51" presetID="10" presetClass="exit" presetSubtype="0" fill="hold" grpId="2" nodeType="withEffect">
                                  <p:stCondLst>
                                    <p:cond delay="0"/>
                                  </p:stCondLst>
                                  <p:childTnLst>
                                    <p:animEffect transition="out" filter="fade">
                                      <p:cBhvr>
                                        <p:cTn id="52" dur="500"/>
                                        <p:tgtEl>
                                          <p:spTgt spid="12"/>
                                        </p:tgtEl>
                                      </p:cBhvr>
                                    </p:animEffect>
                                    <p:set>
                                      <p:cBhvr>
                                        <p:cTn id="53" dur="1" fill="hold">
                                          <p:stCondLst>
                                            <p:cond delay="499"/>
                                          </p:stCondLst>
                                        </p:cTn>
                                        <p:tgtEl>
                                          <p:spTgt spid="12"/>
                                        </p:tgtEl>
                                        <p:attrNameLst>
                                          <p:attrName>style.visibility</p:attrName>
                                        </p:attrNameLst>
                                      </p:cBhvr>
                                      <p:to>
                                        <p:strVal val="hidden"/>
                                      </p:to>
                                    </p:set>
                                  </p:childTnLst>
                                </p:cTn>
                              </p:par>
                              <p:par>
                                <p:cTn id="54" presetID="10" presetClass="exit" presetSubtype="0" fill="hold" grpId="2" nodeType="withEffect">
                                  <p:stCondLst>
                                    <p:cond delay="0"/>
                                  </p:stCondLst>
                                  <p:childTnLst>
                                    <p:animEffect transition="out" filter="fade">
                                      <p:cBhvr>
                                        <p:cTn id="55" dur="500"/>
                                        <p:tgtEl>
                                          <p:spTgt spid="13"/>
                                        </p:tgtEl>
                                      </p:cBhvr>
                                    </p:animEffect>
                                    <p:set>
                                      <p:cBhvr>
                                        <p:cTn id="56" dur="1" fill="hold">
                                          <p:stCondLst>
                                            <p:cond delay="499"/>
                                          </p:stCondLst>
                                        </p:cTn>
                                        <p:tgtEl>
                                          <p:spTgt spid="13"/>
                                        </p:tgtEl>
                                        <p:attrNameLst>
                                          <p:attrName>style.visibility</p:attrName>
                                        </p:attrNameLst>
                                      </p:cBhvr>
                                      <p:to>
                                        <p:strVal val="hidden"/>
                                      </p:to>
                                    </p:set>
                                  </p:childTnLst>
                                </p:cTn>
                              </p:par>
                              <p:par>
                                <p:cTn id="57" presetID="10" presetClass="exit" presetSubtype="0" fill="hold" grpId="2" nodeType="withEffect">
                                  <p:stCondLst>
                                    <p:cond delay="0"/>
                                  </p:stCondLst>
                                  <p:childTnLst>
                                    <p:animEffect transition="out" filter="fade">
                                      <p:cBhvr>
                                        <p:cTn id="58" dur="500"/>
                                        <p:tgtEl>
                                          <p:spTgt spid="14"/>
                                        </p:tgtEl>
                                      </p:cBhvr>
                                    </p:animEffect>
                                    <p:set>
                                      <p:cBhvr>
                                        <p:cTn id="59" dur="1" fill="hold">
                                          <p:stCondLst>
                                            <p:cond delay="499"/>
                                          </p:stCondLst>
                                        </p:cTn>
                                        <p:tgtEl>
                                          <p:spTgt spid="14"/>
                                        </p:tgtEl>
                                        <p:attrNameLst>
                                          <p:attrName>style.visibility</p:attrName>
                                        </p:attrNameLst>
                                      </p:cBhvr>
                                      <p:to>
                                        <p:strVal val="hidden"/>
                                      </p:to>
                                    </p:set>
                                  </p:childTnLst>
                                </p:cTn>
                              </p:par>
                            </p:childTnLst>
                          </p:cTn>
                        </p:par>
                        <p:par>
                          <p:cTn id="60" fill="hold">
                            <p:stCondLst>
                              <p:cond delay="750"/>
                            </p:stCondLst>
                            <p:childTnLst>
                              <p:par>
                                <p:cTn id="61" presetID="0" presetClass="entr" presetSubtype="0" fill="hold" grpId="0" nodeType="afterEffect">
                                  <p:stCondLst>
                                    <p:cond delay="0"/>
                                  </p:stCondLst>
                                  <p:childTnLst>
                                    <p:set>
                                      <p:cBhvr>
                                        <p:cTn id="62" dur="1" fill="hold">
                                          <p:stCondLst>
                                            <p:cond delay="0"/>
                                          </p:stCondLst>
                                        </p:cTn>
                                        <p:tgtEl>
                                          <p:spTgt spid="15"/>
                                        </p:tgtEl>
                                        <p:attrNameLst>
                                          <p:attrName>style.visibility</p:attrName>
                                        </p:attrNameLst>
                                      </p:cBhvr>
                                      <p:to>
                                        <p:strVal val="visible"/>
                                      </p:to>
                                    </p:set>
                                    <p:animEffect transition="in" filter="dissolve">
                                      <p:cBhvr>
                                        <p:cTn id="63" dur="500">
                                          <p:stCondLst>
                                            <p:cond delay="0"/>
                                          </p:stCondLst>
                                        </p:cTn>
                                        <p:tgtEl>
                                          <p:spTgt spid="15"/>
                                        </p:tgtEl>
                                      </p:cBhvr>
                                    </p:animEffect>
                                    <p:anim to="" calcmode="lin" valueType="num">
                                      <p:cBhvr>
                                        <p:cTn id="64"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65"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childTnLst>
                    </p:cTn>
                  </p:par>
                  <p:par>
                    <p:cTn id="66" fill="hold">
                      <p:stCondLst>
                        <p:cond delay="indefinite"/>
                      </p:stCondLst>
                      <p:childTnLst>
                        <p:par>
                          <p:cTn id="67" fill="hold">
                            <p:stCondLst>
                              <p:cond delay="0"/>
                            </p:stCondLst>
                            <p:childTnLst>
                              <p:par>
                                <p:cTn id="68" presetID="10" presetClass="entr" presetSubtype="0" fill="hold" grpId="0" nodeType="clickEffect">
                                  <p:stCondLst>
                                    <p:cond delay="500"/>
                                  </p:stCondLst>
                                  <p:childTnLst>
                                    <p:set>
                                      <p:cBhvr>
                                        <p:cTn id="69" dur="1" fill="hold">
                                          <p:stCondLst>
                                            <p:cond delay="0"/>
                                          </p:stCondLst>
                                        </p:cTn>
                                        <p:tgtEl>
                                          <p:spTgt spid="16"/>
                                        </p:tgtEl>
                                        <p:attrNameLst>
                                          <p:attrName>style.visibility</p:attrName>
                                        </p:attrNameLst>
                                      </p:cBhvr>
                                      <p:to>
                                        <p:strVal val="visible"/>
                                      </p:to>
                                    </p:set>
                                    <p:animEffect transition="in" filter="fade">
                                      <p:cBhvr>
                                        <p:cTn id="70" dur="250"/>
                                        <p:tgtEl>
                                          <p:spTgt spid="16"/>
                                        </p:tgtEl>
                                      </p:cBhvr>
                                    </p:animEffect>
                                  </p:childTnLst>
                                </p:cTn>
                              </p:par>
                              <p:par>
                                <p:cTn id="71" presetID="16" presetClass="exit" presetSubtype="21" fill="hold" grpId="2" nodeType="withEffect">
                                  <p:stCondLst>
                                    <p:cond delay="0"/>
                                  </p:stCondLst>
                                  <p:childTnLst>
                                    <p:animEffect transition="out" filter="barn(inVertical)">
                                      <p:cBhvr>
                                        <p:cTn id="72" dur="750"/>
                                        <p:tgtEl>
                                          <p:spTgt spid="4"/>
                                        </p:tgtEl>
                                      </p:cBhvr>
                                    </p:animEffect>
                                    <p:set>
                                      <p:cBhvr>
                                        <p:cTn id="73" dur="1" fill="hold">
                                          <p:stCondLst>
                                            <p:cond delay="749"/>
                                          </p:stCondLst>
                                        </p:cTn>
                                        <p:tgtEl>
                                          <p:spTgt spid="4"/>
                                        </p:tgtEl>
                                        <p:attrNameLst>
                                          <p:attrName>style.visibility</p:attrName>
                                        </p:attrNameLst>
                                      </p:cBhvr>
                                      <p:to>
                                        <p:strVal val="hidden"/>
                                      </p:to>
                                    </p:set>
                                  </p:childTnLst>
                                </p:cTn>
                              </p:par>
                              <p:par>
                                <p:cTn id="74" presetID="47" presetClass="exit" presetSubtype="0" fill="hold" grpId="1" nodeType="withEffect">
                                  <p:stCondLst>
                                    <p:cond delay="750"/>
                                  </p:stCondLst>
                                  <p:childTnLst>
                                    <p:animEffect transition="out" filter="fade">
                                      <p:cBhvr>
                                        <p:cTn id="75" dur="1000"/>
                                        <p:tgtEl>
                                          <p:spTgt spid="16"/>
                                        </p:tgtEl>
                                      </p:cBhvr>
                                    </p:animEffect>
                                    <p:anim calcmode="lin" valueType="num">
                                      <p:cBhvr>
                                        <p:cTn id="76" dur="1000"/>
                                        <p:tgtEl>
                                          <p:spTgt spid="16"/>
                                        </p:tgtEl>
                                        <p:attrNameLst>
                                          <p:attrName>ppt_x</p:attrName>
                                        </p:attrNameLst>
                                      </p:cBhvr>
                                      <p:tavLst>
                                        <p:tav tm="0">
                                          <p:val>
                                            <p:strVal val="ppt_x"/>
                                          </p:val>
                                        </p:tav>
                                        <p:tav tm="100000">
                                          <p:val>
                                            <p:strVal val="ppt_x"/>
                                          </p:val>
                                        </p:tav>
                                      </p:tavLst>
                                    </p:anim>
                                    <p:anim calcmode="lin" valueType="num">
                                      <p:cBhvr>
                                        <p:cTn id="77" dur="1000"/>
                                        <p:tgtEl>
                                          <p:spTgt spid="16"/>
                                        </p:tgtEl>
                                        <p:attrNameLst>
                                          <p:attrName>ppt_y</p:attrName>
                                        </p:attrNameLst>
                                      </p:cBhvr>
                                      <p:tavLst>
                                        <p:tav tm="0">
                                          <p:val>
                                            <p:strVal val="ppt_y"/>
                                          </p:val>
                                        </p:tav>
                                        <p:tav tm="100000">
                                          <p:val>
                                            <p:strVal val="ppt_y-.1"/>
                                          </p:val>
                                        </p:tav>
                                      </p:tavLst>
                                    </p:anim>
                                    <p:set>
                                      <p:cBhvr>
                                        <p:cTn id="78" dur="1" fill="hold">
                                          <p:stCondLst>
                                            <p:cond delay="999"/>
                                          </p:stCondLst>
                                        </p:cTn>
                                        <p:tgtEl>
                                          <p:spTgt spid="16"/>
                                        </p:tgtEl>
                                        <p:attrNameLst>
                                          <p:attrName>style.visibility</p:attrName>
                                        </p:attrNameLst>
                                      </p:cBhvr>
                                      <p:to>
                                        <p:strVal val="hidden"/>
                                      </p:to>
                                    </p:set>
                                  </p:childTnLst>
                                </p:cTn>
                              </p:par>
                              <p:par>
                                <p:cTn id="79" presetID="50" presetClass="exit" presetSubtype="0" accel="100000" fill="hold" grpId="2" nodeType="withEffect">
                                  <p:stCondLst>
                                    <p:cond delay="750"/>
                                  </p:stCondLst>
                                  <p:childTnLst>
                                    <p:anim calcmode="lin" valueType="num">
                                      <p:cBhvr>
                                        <p:cTn id="80" dur="1000"/>
                                        <p:tgtEl>
                                          <p:spTgt spid="16"/>
                                        </p:tgtEl>
                                        <p:attrNameLst>
                                          <p:attrName>ppt_w</p:attrName>
                                        </p:attrNameLst>
                                      </p:cBhvr>
                                      <p:tavLst>
                                        <p:tav tm="0">
                                          <p:val>
                                            <p:strVal val="ppt_w"/>
                                          </p:val>
                                        </p:tav>
                                        <p:tav tm="100000">
                                          <p:val>
                                            <p:strVal val="ppt_w+.3"/>
                                          </p:val>
                                        </p:tav>
                                      </p:tavLst>
                                    </p:anim>
                                    <p:anim calcmode="lin" valueType="num">
                                      <p:cBhvr>
                                        <p:cTn id="81" dur="1000"/>
                                        <p:tgtEl>
                                          <p:spTgt spid="16"/>
                                        </p:tgtEl>
                                        <p:attrNameLst>
                                          <p:attrName>ppt_h</p:attrName>
                                        </p:attrNameLst>
                                      </p:cBhvr>
                                      <p:tavLst>
                                        <p:tav tm="0">
                                          <p:val>
                                            <p:strVal val="ppt_h"/>
                                          </p:val>
                                        </p:tav>
                                        <p:tav tm="100000">
                                          <p:val>
                                            <p:strVal val="ppt_h"/>
                                          </p:val>
                                        </p:tav>
                                      </p:tavLst>
                                    </p:anim>
                                    <p:animEffect transition="out" filter="fade">
                                      <p:cBhvr>
                                        <p:cTn id="82" dur="1000"/>
                                        <p:tgtEl>
                                          <p:spTgt spid="16"/>
                                        </p:tgtEl>
                                      </p:cBhvr>
                                    </p:animEffect>
                                    <p:set>
                                      <p:cBhvr>
                                        <p:cTn id="83" dur="1" fill="hold">
                                          <p:stCondLst>
                                            <p:cond delay="9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12" grpId="0"/>
      <p:bldP spid="12" grpId="1"/>
      <p:bldP spid="12" grpId="2"/>
      <p:bldP spid="13" grpId="0"/>
      <p:bldP spid="13" grpId="1"/>
      <p:bldP spid="13" grpId="2"/>
      <p:bldP spid="14" grpId="0"/>
      <p:bldP spid="14" grpId="1"/>
      <p:bldP spid="14" grpId="2"/>
      <p:bldP spid="3074" grpId="0"/>
      <p:bldP spid="5" grpId="0"/>
      <p:bldP spid="8" grpId="0"/>
      <p:bldP spid="9" grpId="0"/>
      <p:bldP spid="10" grpId="0"/>
      <p:bldP spid="11" grpId="0"/>
      <p:bldP spid="15" grpId="0"/>
      <p:bldP spid="16" grpId="0"/>
      <p:bldP spid="16" grpId="1"/>
      <p:bldP spid="16" grpId="2"/>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239"/>
          <a:stretch/>
        </p:blipFill>
        <p:spPr>
          <a:xfrm>
            <a:off x="-21771" y="0"/>
            <a:ext cx="9165771" cy="6858000"/>
          </a:xfrm>
          <a:prstGeom prst="rect">
            <a:avLst/>
          </a:prstGeom>
        </p:spPr>
      </p:pic>
      <p:sp>
        <p:nvSpPr>
          <p:cNvPr id="4" name="Title 1"/>
          <p:cNvSpPr txBox="1">
            <a:spLocks/>
          </p:cNvSpPr>
          <p:nvPr/>
        </p:nvSpPr>
        <p:spPr>
          <a:xfrm>
            <a:off x="83927" y="5029200"/>
            <a:ext cx="88392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6350"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000" b="1" i="0" u="none" strike="noStrike" kern="1200" cap="none" spc="0" normalizeH="0" baseline="0" noProof="0" dirty="0">
                <a:ln w="6350"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6350"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6" name="!!Morph"/>
          <p:cNvSpPr txBox="1">
            <a:spLocks noChangeArrowheads="1"/>
          </p:cNvSpPr>
          <p:nvPr/>
        </p:nvSpPr>
        <p:spPr bwMode="auto">
          <a:xfrm>
            <a:off x="2313878" y="2999677"/>
            <a:ext cx="1990493" cy="9459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w="11430"/>
                <a:solidFill>
                  <a:srgbClr val="92D050"/>
                </a:solidFill>
                <a:effectLst>
                  <a:glow rad="38100">
                    <a:srgbClr val="000000"/>
                  </a:glow>
                  <a:outerShdw blurRad="80000" dist="40000" dir="5040000" algn="tl">
                    <a:srgbClr val="000000">
                      <a:alpha val="30000"/>
                    </a:srgbClr>
                  </a:outerShdw>
                </a:effectLst>
                <a:uLnTx/>
                <a:uFillTx/>
                <a:latin typeface="Calibri" panose="020F0502020204030204" pitchFamily="34" charset="0"/>
                <a:ea typeface="+mj-ea"/>
                <a:cs typeface="+mj-cs"/>
              </a:rPr>
              <a:t>soul  </a:t>
            </a:r>
          </a:p>
        </p:txBody>
      </p:sp>
      <p:sp>
        <p:nvSpPr>
          <p:cNvPr id="7" name="Rectangle 2"/>
          <p:cNvSpPr txBox="1">
            <a:spLocks noChangeArrowheads="1"/>
          </p:cNvSpPr>
          <p:nvPr/>
        </p:nvSpPr>
        <p:spPr bwMode="auto">
          <a:xfrm>
            <a:off x="4495800" y="2362200"/>
            <a:ext cx="4038600" cy="22532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ts val="5500"/>
              </a:lnSpc>
              <a:spcBef>
                <a:spcPct val="0"/>
              </a:spcBef>
              <a:spcAft>
                <a:spcPct val="0"/>
              </a:spcAft>
              <a:buClrTx/>
              <a:buSzTx/>
              <a:buFontTx/>
              <a:buNone/>
              <a:tabLst/>
              <a:defRPr/>
            </a:pPr>
            <a:r>
              <a:rPr kumimoji="0" lang="en-US" altLang="en-US" sz="6000" b="1" i="0" u="none" strike="noStrike" kern="0" cap="none" spc="0" normalizeH="0" baseline="0" noProof="0" dirty="0">
                <a:ln w="11430"/>
                <a:solidFill>
                  <a:srgbClr val="92D050"/>
                </a:solidFill>
                <a:effectLst>
                  <a:glow rad="38100">
                    <a:srgbClr val="000000"/>
                  </a:glow>
                  <a:outerShdw blurRad="80000" dist="40000" dir="5040000" algn="tl">
                    <a:srgbClr val="000000">
                      <a:alpha val="30000"/>
                    </a:srgbClr>
                  </a:outerShdw>
                </a:effectLst>
                <a:uLnTx/>
                <a:uFillTx/>
                <a:latin typeface="Calibri" panose="020F0502020204030204" pitchFamily="34" charset="0"/>
                <a:ea typeface="+mj-ea"/>
                <a:cs typeface="+mj-cs"/>
              </a:rPr>
              <a:t>moments </a:t>
            </a:r>
          </a:p>
          <a:p>
            <a:pPr marL="0" marR="0" lvl="0" indent="0" algn="ctr" defTabSz="914400" rtl="0" eaLnBrk="1" fontAlgn="base" latinLnBrk="0" hangingPunct="1">
              <a:lnSpc>
                <a:spcPts val="5500"/>
              </a:lnSpc>
              <a:spcBef>
                <a:spcPct val="0"/>
              </a:spcBef>
              <a:spcAft>
                <a:spcPct val="0"/>
              </a:spcAft>
              <a:buClrTx/>
              <a:buSzTx/>
              <a:buFontTx/>
              <a:buNone/>
              <a:tabLst/>
              <a:defRPr/>
            </a:pPr>
            <a:r>
              <a:rPr kumimoji="0" lang="en-US" altLang="en-US" sz="6000" b="1" i="0" u="none" strike="noStrike" kern="0" cap="none" spc="0" normalizeH="0" baseline="0" noProof="0" dirty="0">
                <a:ln w="11430"/>
                <a:solidFill>
                  <a:srgbClr val="92D050"/>
                </a:solidFill>
                <a:effectLst>
                  <a:glow rad="38100">
                    <a:srgbClr val="000000"/>
                  </a:glow>
                  <a:outerShdw blurRad="80000" dist="40000" dir="5040000" algn="tl">
                    <a:srgbClr val="000000">
                      <a:alpha val="30000"/>
                    </a:srgbClr>
                  </a:outerShdw>
                </a:effectLst>
                <a:uLnTx/>
                <a:uFillTx/>
                <a:latin typeface="Calibri" panose="020F0502020204030204" pitchFamily="34" charset="0"/>
                <a:ea typeface="+mj-ea"/>
                <a:cs typeface="+mj-cs"/>
              </a:rPr>
              <a:t>of spirit</a:t>
            </a:r>
            <a:endParaRPr kumimoji="0" lang="en-US" altLang="en-US" sz="6000" b="1" i="1" u="none" strike="noStrike" kern="0" cap="none" spc="0" normalizeH="0" baseline="0" noProof="0" dirty="0">
              <a:ln w="11430"/>
              <a:solidFill>
                <a:srgbClr val="92D050"/>
              </a:solidFill>
              <a:effectLst>
                <a:glow rad="38100">
                  <a:srgbClr val="000000"/>
                </a:glow>
                <a:outerShdw blurRad="80000" dist="40000" dir="5040000" algn="tl">
                  <a:srgbClr val="000000">
                    <a:alpha val="30000"/>
                  </a:srgbClr>
                </a:outerShdw>
              </a:effectLst>
              <a:uLnTx/>
              <a:uFillTx/>
              <a:latin typeface="Calibri" panose="020F0502020204030204" pitchFamily="34" charset="0"/>
              <a:ea typeface="+mj-ea"/>
              <a:cs typeface="+mj-cs"/>
            </a:endParaRPr>
          </a:p>
        </p:txBody>
      </p:sp>
      <p:sp>
        <p:nvSpPr>
          <p:cNvPr id="13" name="!!Morph">
            <a:extLst>
              <a:ext uri="{FF2B5EF4-FFF2-40B4-BE49-F238E27FC236}">
                <a16:creationId xmlns:a16="http://schemas.microsoft.com/office/drawing/2014/main" id="{BCBE7B4F-F9CF-4A9E-AEB5-7A18219E5E25}"/>
              </a:ext>
            </a:extLst>
          </p:cNvPr>
          <p:cNvSpPr txBox="1">
            <a:spLocks noChangeArrowheads="1"/>
          </p:cNvSpPr>
          <p:nvPr/>
        </p:nvSpPr>
        <p:spPr bwMode="auto">
          <a:xfrm>
            <a:off x="4025590" y="3010829"/>
            <a:ext cx="1033346" cy="87908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8000" b="1" i="0" u="none" strike="noStrike" kern="0" cap="none" spc="0" normalizeH="0" baseline="0" noProof="0" dirty="0">
                <a:ln w="11430"/>
                <a:solidFill>
                  <a:srgbClr val="92D050"/>
                </a:solidFill>
                <a:effectLst>
                  <a:glow rad="38100">
                    <a:srgbClr val="000000"/>
                  </a:glow>
                  <a:outerShdw blurRad="80000" dist="40000" dir="5040000" algn="tl">
                    <a:srgbClr val="000000">
                      <a:alpha val="30000"/>
                    </a:srgbClr>
                  </a:outerShdw>
                </a:effectLst>
                <a:uLnTx/>
                <a:uFillTx/>
                <a:latin typeface="Calibri" panose="020F0502020204030204" pitchFamily="34" charset="0"/>
                <a:ea typeface="+mj-ea"/>
                <a:cs typeface="+mj-cs"/>
              </a:rPr>
              <a:t>=</a:t>
            </a:r>
            <a:r>
              <a:rPr kumimoji="0" lang="en-US" altLang="en-US" sz="6000" b="1" i="0" u="none" strike="noStrike" kern="0" cap="none" spc="0" normalizeH="0" baseline="0" noProof="0" dirty="0">
                <a:ln w="11430"/>
                <a:solidFill>
                  <a:srgbClr val="92D050"/>
                </a:solidFill>
                <a:effectLst>
                  <a:glow rad="38100">
                    <a:srgbClr val="000000"/>
                  </a:glow>
                  <a:outerShdw blurRad="80000" dist="40000" dir="5040000" algn="tl">
                    <a:srgbClr val="000000">
                      <a:alpha val="30000"/>
                    </a:srgbClr>
                  </a:outerShdw>
                </a:effectLst>
                <a:uLnTx/>
                <a:uFillTx/>
                <a:latin typeface="Calibri" panose="020F0502020204030204" pitchFamily="34" charset="0"/>
                <a:ea typeface="+mj-ea"/>
                <a:cs typeface="+mj-cs"/>
              </a:rPr>
              <a:t> </a:t>
            </a:r>
          </a:p>
        </p:txBody>
      </p:sp>
    </p:spTree>
    <p:extLst>
      <p:ext uri="{BB962C8B-B14F-4D97-AF65-F5344CB8AC3E}">
        <p14:creationId xmlns:p14="http://schemas.microsoft.com/office/powerpoint/2010/main" val="40664512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500" fill="hold"/>
                                        <p:tgtEl>
                                          <p:spTgt spid="7"/>
                                        </p:tgtEl>
                                        <p:attrNameLst>
                                          <p:attrName>ppt_w</p:attrName>
                                        </p:attrNameLst>
                                      </p:cBhvr>
                                      <p:tavLst>
                                        <p:tav tm="0">
                                          <p:val>
                                            <p:fltVal val="0"/>
                                          </p:val>
                                        </p:tav>
                                        <p:tav tm="100000">
                                          <p:val>
                                            <p:strVal val="#ppt_w"/>
                                          </p:val>
                                        </p:tav>
                                      </p:tavLst>
                                    </p:anim>
                                    <p:anim calcmode="lin" valueType="num">
                                      <p:cBhvr>
                                        <p:cTn id="8" dur="500" fill="hold"/>
                                        <p:tgtEl>
                                          <p:spTgt spid="7"/>
                                        </p:tgtEl>
                                        <p:attrNameLst>
                                          <p:attrName>ppt_h</p:attrName>
                                        </p:attrNameLst>
                                      </p:cBhvr>
                                      <p:tavLst>
                                        <p:tav tm="0">
                                          <p:val>
                                            <p:fltVal val="0"/>
                                          </p:val>
                                        </p:tav>
                                        <p:tav tm="100000">
                                          <p:val>
                                            <p:strVal val="#ppt_h"/>
                                          </p:val>
                                        </p:tav>
                                      </p:tavLst>
                                    </p:anim>
                                    <p:animEffect transition="in" filter="fade">
                                      <p:cBhvr>
                                        <p:cTn id="9"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2093" r="13620"/>
          <a:stretch/>
        </p:blipFill>
        <p:spPr>
          <a:xfrm>
            <a:off x="0" y="0"/>
            <a:ext cx="9144000" cy="6890657"/>
          </a:xfrm>
          <a:prstGeom prst="rect">
            <a:avLst/>
          </a:prstGeom>
        </p:spPr>
      </p:pic>
      <p:sp>
        <p:nvSpPr>
          <p:cNvPr id="3074" name="Rectangle 2"/>
          <p:cNvSpPr>
            <a:spLocks noGrp="1" noChangeArrowheads="1"/>
          </p:cNvSpPr>
          <p:nvPr>
            <p:ph type="title"/>
          </p:nvPr>
        </p:nvSpPr>
        <p:spPr>
          <a:xfrm>
            <a:off x="457200" y="1265238"/>
            <a:ext cx="8229600" cy="44497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And the Spirit and the bride say, "Come!" And let him who hears say, "Come!" And let him who thirsts come. Whoever desires, let him take the water of life freely.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Revelation 22:17</a:t>
            </a:r>
            <a:r>
              <a:rPr lang="en-US" altLang="en-US" sz="40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a:t>
            </a:r>
          </a:p>
        </p:txBody>
      </p:sp>
      <p:sp>
        <p:nvSpPr>
          <p:cNvPr id="4" name="Title 1"/>
          <p:cNvSpPr txBox="1">
            <a:spLocks/>
          </p:cNvSpPr>
          <p:nvPr/>
        </p:nvSpPr>
        <p:spPr>
          <a:xfrm>
            <a:off x="1735394" y="2590800"/>
            <a:ext cx="2089846" cy="115037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6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Come</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5" name="Title 1"/>
          <p:cNvSpPr txBox="1">
            <a:spLocks/>
          </p:cNvSpPr>
          <p:nvPr/>
        </p:nvSpPr>
        <p:spPr>
          <a:xfrm>
            <a:off x="1286526" y="3962400"/>
            <a:ext cx="2110519" cy="112825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take</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6" name="Title 1"/>
          <p:cNvSpPr txBox="1">
            <a:spLocks/>
          </p:cNvSpPr>
          <p:nvPr/>
        </p:nvSpPr>
        <p:spPr>
          <a:xfrm>
            <a:off x="5562600" y="3962400"/>
            <a:ext cx="3043084" cy="1128252"/>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life freely</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Tree>
    <p:extLst>
      <p:ext uri="{BB962C8B-B14F-4D97-AF65-F5344CB8AC3E}">
        <p14:creationId xmlns:p14="http://schemas.microsoft.com/office/powerpoint/2010/main" val="460322509"/>
      </p:ext>
    </p:extLst>
  </p:cSld>
  <p:clrMapOvr>
    <a:masterClrMapping/>
  </p:clrMapOvr>
  <mc:AlternateContent xmlns:mc="http://schemas.openxmlformats.org/markup-compatibility/2006" xmlns:p14="http://schemas.microsoft.com/office/powerpoint/2010/main">
    <mc:Choice Requires="p14">
      <p:transition spd="slow" p14:dur="1600">
        <p14:prism dir="u"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75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75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8" fill="hold" grpId="0" nodeType="clickEffect">
                                  <p:stCondLst>
                                    <p:cond delay="0"/>
                                  </p:stCondLst>
                                  <p:childTnLst>
                                    <p:set>
                                      <p:cBhvr>
                                        <p:cTn id="28" dur="1" fill="hold">
                                          <p:stCondLst>
                                            <p:cond delay="0"/>
                                          </p:stCondLst>
                                        </p:cTn>
                                        <p:tgtEl>
                                          <p:spTgt spid="6"/>
                                        </p:tgtEl>
                                        <p:attrNameLst>
                                          <p:attrName>style.visibility</p:attrName>
                                        </p:attrNameLst>
                                      </p:cBhvr>
                                      <p:to>
                                        <p:strVal val="visible"/>
                                      </p:to>
                                    </p:set>
                                    <p:animEffect transition="in" filter="wipe(left)">
                                      <p:cBhvr>
                                        <p:cTn id="29"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P spid="5" grpId="0"/>
      <p:bldP spid="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16-Point Star 4"/>
          <p:cNvSpPr/>
          <p:nvPr/>
        </p:nvSpPr>
        <p:spPr>
          <a:xfrm>
            <a:off x="2800109" y="1769962"/>
            <a:ext cx="2743200" cy="2590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4-Point Star 5"/>
          <p:cNvSpPr/>
          <p:nvPr/>
        </p:nvSpPr>
        <p:spPr>
          <a:xfrm>
            <a:off x="2819400" y="1676400"/>
            <a:ext cx="2743200" cy="27432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2133600" y="1219200"/>
            <a:ext cx="38862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Call upon Him</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Seek the LORD while He may be found, Call upon Him while He is near.  Let the wicked forsake his way, And the unrighteous man his thoughts; Let him return to the LORD, And He will have mercy on him; And to our God, For He will abundantly pardon.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Isaiah 55:6-7 </a:t>
            </a:r>
          </a:p>
        </p:txBody>
      </p:sp>
      <p:sp>
        <p:nvSpPr>
          <p:cNvPr id="7" name="Rectangle 2"/>
          <p:cNvSpPr txBox="1">
            <a:spLocks noChangeArrowheads="1"/>
          </p:cNvSpPr>
          <p:nvPr/>
        </p:nvSpPr>
        <p:spPr bwMode="auto">
          <a:xfrm>
            <a:off x="1929384" y="1225296"/>
            <a:ext cx="40386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latin typeface="Calibri" panose="020F0502020204030204" pitchFamily="34" charset="0"/>
              </a:rPr>
              <a:t>Call upon Him</a:t>
            </a:r>
          </a:p>
        </p:txBody>
      </p:sp>
      <p:sp>
        <p:nvSpPr>
          <p:cNvPr id="9" name="Rectangle 2"/>
          <p:cNvSpPr txBox="1">
            <a:spLocks noChangeArrowheads="1"/>
          </p:cNvSpPr>
          <p:nvPr/>
        </p:nvSpPr>
        <p:spPr bwMode="auto">
          <a:xfrm>
            <a:off x="4648200" y="3236976"/>
            <a:ext cx="22860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return</a:t>
            </a:r>
            <a:endParaRPr lang="en-US" altLang="en-US"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0" name="Rectangle 2"/>
          <p:cNvSpPr txBox="1">
            <a:spLocks noChangeArrowheads="1"/>
          </p:cNvSpPr>
          <p:nvPr/>
        </p:nvSpPr>
        <p:spPr bwMode="auto">
          <a:xfrm>
            <a:off x="5586984" y="3904488"/>
            <a:ext cx="2571509"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mercy</a:t>
            </a:r>
            <a:endParaRPr lang="en-US" altLang="en-US"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1" name="Rectangle 2"/>
          <p:cNvSpPr txBox="1">
            <a:spLocks noChangeArrowheads="1"/>
          </p:cNvSpPr>
          <p:nvPr/>
        </p:nvSpPr>
        <p:spPr bwMode="auto">
          <a:xfrm>
            <a:off x="3048000" y="5248656"/>
            <a:ext cx="26670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pardon</a:t>
            </a:r>
            <a:endParaRPr lang="en-US" altLang="en-US"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8" name="Rectangle 2"/>
          <p:cNvSpPr txBox="1">
            <a:spLocks noChangeArrowheads="1"/>
          </p:cNvSpPr>
          <p:nvPr/>
        </p:nvSpPr>
        <p:spPr bwMode="auto">
          <a:xfrm>
            <a:off x="192024" y="557784"/>
            <a:ext cx="22098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Seek</a:t>
            </a:r>
            <a:endParaRPr lang="en-US" altLang="en-US"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2" name="Rectangle 2"/>
          <p:cNvSpPr txBox="1">
            <a:spLocks noChangeArrowheads="1"/>
          </p:cNvSpPr>
          <p:nvPr/>
        </p:nvSpPr>
        <p:spPr bwMode="auto">
          <a:xfrm>
            <a:off x="3962400" y="2552791"/>
            <a:ext cx="2743200" cy="29336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0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Seek</a:t>
            </a:r>
          </a:p>
          <a:p>
            <a:pPr algn="l" eaLnBrk="1" hangingPunct="1"/>
            <a:r>
              <a:rPr lang="en-US" altLang="en-US" sz="40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return</a:t>
            </a:r>
          </a:p>
          <a:p>
            <a:pPr algn="l" eaLnBrk="1" hangingPunct="1"/>
            <a:r>
              <a:rPr lang="en-US" altLang="en-US" sz="40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mercy</a:t>
            </a:r>
          </a:p>
          <a:p>
            <a:pPr algn="l" eaLnBrk="1" hangingPunct="1"/>
            <a:r>
              <a:rPr lang="en-US" altLang="en-US" sz="40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pardon</a:t>
            </a:r>
          </a:p>
        </p:txBody>
      </p:sp>
    </p:spTree>
    <p:extLst>
      <p:ext uri="{BB962C8B-B14F-4D97-AF65-F5344CB8AC3E}">
        <p14:creationId xmlns:p14="http://schemas.microsoft.com/office/powerpoint/2010/main" val="4603225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250" fill="hold"/>
                                        <p:tgtEl>
                                          <p:spTgt spid="3074"/>
                                        </p:tgtEl>
                                        <p:attrNameLst>
                                          <p:attrName>ppt_w</p:attrName>
                                        </p:attrNameLst>
                                      </p:cBhvr>
                                      <p:tavLst>
                                        <p:tav tm="0">
                                          <p:val>
                                            <p:fltVal val="0"/>
                                          </p:val>
                                        </p:tav>
                                        <p:tav tm="100000">
                                          <p:val>
                                            <p:strVal val="#ppt_w"/>
                                          </p:val>
                                        </p:tav>
                                      </p:tavLst>
                                    </p:anim>
                                    <p:anim calcmode="lin" valueType="num">
                                      <p:cBhvr>
                                        <p:cTn id="8" dur="125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4.79186E-6 L -0.0316 -0.06059 " pathEditMode="relative" rAng="0" ptsTypes="AA">
                                      <p:cBhvr>
                                        <p:cTn id="10" dur="1250" spd="-100000" fill="hold"/>
                                        <p:tgtEl>
                                          <p:spTgt spid="3074"/>
                                        </p:tgtEl>
                                        <p:attrNameLst>
                                          <p:attrName>ppt_x</p:attrName>
                                          <p:attrName>ppt_y</p:attrName>
                                        </p:attrNameLst>
                                      </p:cBhvr>
                                      <p:rCtr x="-1580" y="-3030"/>
                                    </p:animMotion>
                                  </p:childTnLst>
                                </p:cTn>
                              </p:par>
                              <p:par>
                                <p:cTn id="11" presetID="8" presetClass="emph" presetSubtype="0" repeatCount="indefinite" fill="hold" grpId="0" nodeType="withEffect">
                                  <p:stCondLst>
                                    <p:cond delay="0"/>
                                  </p:stCondLst>
                                  <p:childTnLst>
                                    <p:animRot by="-21600000">
                                      <p:cBhvr>
                                        <p:cTn id="12" dur="1000" fill="hold"/>
                                        <p:tgtEl>
                                          <p:spTgt spid="5"/>
                                        </p:tgtEl>
                                        <p:attrNameLst>
                                          <p:attrName>r</p:attrName>
                                        </p:attrNameLst>
                                      </p:cBhvr>
                                    </p:animRot>
                                  </p:childTnLst>
                                </p:cTn>
                              </p:par>
                              <p:par>
                                <p:cTn id="13" presetID="8" presetClass="emph" presetSubtype="0" repeatCount="indefinite" fill="hold" grpId="0" nodeType="withEffect">
                                  <p:stCondLst>
                                    <p:cond delay="0"/>
                                  </p:stCondLst>
                                  <p:childTnLst>
                                    <p:animRot by="21600000">
                                      <p:cBhvr>
                                        <p:cTn id="14" dur="500" fill="hold"/>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25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25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25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250"/>
                                        <p:tgtEl>
                                          <p:spTgt spid="11"/>
                                        </p:tgtEl>
                                      </p:cBhvr>
                                    </p:animEffect>
                                  </p:childTnLst>
                                </p:cTn>
                              </p:par>
                              <p:par>
                                <p:cTn id="39" presetID="0" presetClass="path" presetSubtype="0" accel="50000" decel="50000" fill="hold" grpId="2" nodeType="withEffect">
                                  <p:stCondLst>
                                    <p:cond delay="0"/>
                                  </p:stCondLst>
                                  <p:childTnLst>
                                    <p:animMotion origin="layout" path="M -2.77778E-7 4.44444E-6 C -0.00729 0.02222 -0.01441 0.04444 -0.0151 0.06759 C -0.0158 0.09074 -0.01493 0.11342 -0.00382 0.13842 C 0.00729 0.16342 0.02431 0.19675 0.05191 0.21782 C 0.07951 0.23888 0.12049 0.25509 0.16198 0.26481 C 0.2033 0.27453 0.26233 0.27338 0.30104 0.27638 C 0.33976 0.27939 0.37483 0.28125 0.39427 0.2824 " pathEditMode="relative" rAng="0" ptsTypes="aaaaaaa">
                                      <p:cBhvr>
                                        <p:cTn id="40" dur="2000" fill="hold"/>
                                        <p:tgtEl>
                                          <p:spTgt spid="8"/>
                                        </p:tgtEl>
                                        <p:attrNameLst>
                                          <p:attrName>ppt_x</p:attrName>
                                          <p:attrName>ppt_y</p:attrName>
                                        </p:attrNameLst>
                                      </p:cBhvr>
                                      <p:rCtr x="18924" y="14120"/>
                                    </p:animMotion>
                                  </p:childTnLst>
                                </p:cTn>
                              </p:par>
                              <p:par>
                                <p:cTn id="41" presetID="0" presetClass="path" presetSubtype="0" accel="50000" decel="50000" fill="hold" grpId="2" nodeType="withEffect">
                                  <p:stCondLst>
                                    <p:cond delay="0"/>
                                  </p:stCondLst>
                                  <p:childTnLst>
                                    <p:animMotion origin="layout" path="M -3.33333E-6 3.7037E-6 L -0.07777 -0.01019 " pathEditMode="relative" rAng="0" ptsTypes="AA">
                                      <p:cBhvr>
                                        <p:cTn id="42" dur="2000" fill="hold"/>
                                        <p:tgtEl>
                                          <p:spTgt spid="9"/>
                                        </p:tgtEl>
                                        <p:attrNameLst>
                                          <p:attrName>ppt_x</p:attrName>
                                          <p:attrName>ppt_y</p:attrName>
                                        </p:attrNameLst>
                                      </p:cBhvr>
                                      <p:rCtr x="-3889" y="-509"/>
                                    </p:animMotion>
                                  </p:childTnLst>
                                </p:cTn>
                              </p:par>
                              <p:par>
                                <p:cTn id="43" presetID="0" presetClass="path" presetSubtype="0" accel="50000" decel="50000" fill="hold" grpId="2" nodeType="withEffect">
                                  <p:stCondLst>
                                    <p:cond delay="0"/>
                                  </p:stCondLst>
                                  <p:childTnLst>
                                    <p:animMotion origin="layout" path="M -2.5E-6 1.11022E-16 L -0.19739 -0.00903 " pathEditMode="relative" rAng="0" ptsTypes="AA">
                                      <p:cBhvr>
                                        <p:cTn id="44" dur="2000" fill="hold"/>
                                        <p:tgtEl>
                                          <p:spTgt spid="10"/>
                                        </p:tgtEl>
                                        <p:attrNameLst>
                                          <p:attrName>ppt_x</p:attrName>
                                          <p:attrName>ppt_y</p:attrName>
                                        </p:attrNameLst>
                                      </p:cBhvr>
                                      <p:rCtr x="-9878" y="-463"/>
                                    </p:animMotion>
                                  </p:childTnLst>
                                </p:cTn>
                              </p:par>
                              <p:par>
                                <p:cTn id="45" presetID="0" presetClass="path" presetSubtype="0" accel="50000" decel="50000" fill="hold" grpId="2" nodeType="withEffect">
                                  <p:stCondLst>
                                    <p:cond delay="0"/>
                                  </p:stCondLst>
                                  <p:childTnLst>
                                    <p:animMotion origin="layout" path="M 3.33333E-6 -3.33333E-6 L 0.0875 -0.10671 " pathEditMode="relative" rAng="0" ptsTypes="AA">
                                      <p:cBhvr>
                                        <p:cTn id="46" dur="2000" fill="hold"/>
                                        <p:tgtEl>
                                          <p:spTgt spid="11"/>
                                        </p:tgtEl>
                                        <p:attrNameLst>
                                          <p:attrName>ppt_x</p:attrName>
                                          <p:attrName>ppt_y</p:attrName>
                                        </p:attrNameLst>
                                      </p:cBhvr>
                                      <p:rCtr x="4375" y="-5347"/>
                                    </p:animMotion>
                                  </p:childTnLst>
                                </p:cTn>
                              </p:par>
                              <p:par>
                                <p:cTn id="47" presetID="10" presetClass="exit" presetSubtype="0" fill="hold" grpId="2" nodeType="withEffect">
                                  <p:stCondLst>
                                    <p:cond delay="0"/>
                                  </p:stCondLst>
                                  <p:childTnLst>
                                    <p:animEffect transition="out" filter="fade">
                                      <p:cBhvr>
                                        <p:cTn id="48" dur="1250"/>
                                        <p:tgtEl>
                                          <p:spTgt spid="3074"/>
                                        </p:tgtEl>
                                      </p:cBhvr>
                                    </p:animEffect>
                                    <p:set>
                                      <p:cBhvr>
                                        <p:cTn id="49" dur="1" fill="hold">
                                          <p:stCondLst>
                                            <p:cond delay="1249"/>
                                          </p:stCondLst>
                                        </p:cTn>
                                        <p:tgtEl>
                                          <p:spTgt spid="3074"/>
                                        </p:tgtEl>
                                        <p:attrNameLst>
                                          <p:attrName>style.visibility</p:attrName>
                                        </p:attrNameLst>
                                      </p:cBhvr>
                                      <p:to>
                                        <p:strVal val="hidden"/>
                                      </p:to>
                                    </p:set>
                                  </p:childTnLst>
                                </p:cTn>
                              </p:par>
                            </p:childTnLst>
                          </p:cTn>
                        </p:par>
                        <p:par>
                          <p:cTn id="50" fill="hold">
                            <p:stCondLst>
                              <p:cond delay="2000"/>
                            </p:stCondLst>
                            <p:childTnLst>
                              <p:par>
                                <p:cTn id="51" presetID="10" presetClass="entr" presetSubtype="0" fill="hold" grpId="0" nodeType="after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500"/>
                                        <p:tgtEl>
                                          <p:spTgt spid="12"/>
                                        </p:tgtEl>
                                      </p:cBhvr>
                                    </p:animEffect>
                                  </p:childTnLst>
                                </p:cTn>
                              </p:par>
                              <p:par>
                                <p:cTn id="54" presetID="10" presetClass="exit" presetSubtype="0" fill="hold" grpId="1" nodeType="withEffect">
                                  <p:stCondLst>
                                    <p:cond delay="0"/>
                                  </p:stCondLst>
                                  <p:childTnLst>
                                    <p:animEffect transition="out" filter="fade">
                                      <p:cBhvr>
                                        <p:cTn id="55" dur="500"/>
                                        <p:tgtEl>
                                          <p:spTgt spid="8"/>
                                        </p:tgtEl>
                                      </p:cBhvr>
                                    </p:animEffect>
                                    <p:set>
                                      <p:cBhvr>
                                        <p:cTn id="56" dur="1" fill="hold">
                                          <p:stCondLst>
                                            <p:cond delay="499"/>
                                          </p:stCondLst>
                                        </p:cTn>
                                        <p:tgtEl>
                                          <p:spTgt spid="8"/>
                                        </p:tgtEl>
                                        <p:attrNameLst>
                                          <p:attrName>style.visibility</p:attrName>
                                        </p:attrNameLst>
                                      </p:cBhvr>
                                      <p:to>
                                        <p:strVal val="hidden"/>
                                      </p:to>
                                    </p:set>
                                  </p:childTnLst>
                                </p:cTn>
                              </p:par>
                              <p:par>
                                <p:cTn id="57" presetID="10" presetClass="exit" presetSubtype="0" fill="hold" grpId="1" nodeType="withEffect">
                                  <p:stCondLst>
                                    <p:cond delay="0"/>
                                  </p:stCondLst>
                                  <p:childTnLst>
                                    <p:animEffect transition="out" filter="fade">
                                      <p:cBhvr>
                                        <p:cTn id="58" dur="500"/>
                                        <p:tgtEl>
                                          <p:spTgt spid="9"/>
                                        </p:tgtEl>
                                      </p:cBhvr>
                                    </p:animEffect>
                                    <p:set>
                                      <p:cBhvr>
                                        <p:cTn id="59" dur="1" fill="hold">
                                          <p:stCondLst>
                                            <p:cond delay="499"/>
                                          </p:stCondLst>
                                        </p:cTn>
                                        <p:tgtEl>
                                          <p:spTgt spid="9"/>
                                        </p:tgtEl>
                                        <p:attrNameLst>
                                          <p:attrName>style.visibility</p:attrName>
                                        </p:attrNameLst>
                                      </p:cBhvr>
                                      <p:to>
                                        <p:strVal val="hidden"/>
                                      </p:to>
                                    </p:set>
                                  </p:childTnLst>
                                </p:cTn>
                              </p:par>
                              <p:par>
                                <p:cTn id="60" presetID="10" presetClass="exit" presetSubtype="0" fill="hold" grpId="1" nodeType="withEffect">
                                  <p:stCondLst>
                                    <p:cond delay="0"/>
                                  </p:stCondLst>
                                  <p:childTnLst>
                                    <p:animEffect transition="out" filter="fade">
                                      <p:cBhvr>
                                        <p:cTn id="61" dur="500"/>
                                        <p:tgtEl>
                                          <p:spTgt spid="10"/>
                                        </p:tgtEl>
                                      </p:cBhvr>
                                    </p:animEffect>
                                    <p:set>
                                      <p:cBhvr>
                                        <p:cTn id="62" dur="1" fill="hold">
                                          <p:stCondLst>
                                            <p:cond delay="499"/>
                                          </p:stCondLst>
                                        </p:cTn>
                                        <p:tgtEl>
                                          <p:spTgt spid="10"/>
                                        </p:tgtEl>
                                        <p:attrNameLst>
                                          <p:attrName>style.visibility</p:attrName>
                                        </p:attrNameLst>
                                      </p:cBhvr>
                                      <p:to>
                                        <p:strVal val="hidden"/>
                                      </p:to>
                                    </p:set>
                                  </p:childTnLst>
                                </p:cTn>
                              </p:par>
                              <p:par>
                                <p:cTn id="63" presetID="10" presetClass="exit" presetSubtype="0" fill="hold" grpId="1" nodeType="withEffect">
                                  <p:stCondLst>
                                    <p:cond delay="0"/>
                                  </p:stCondLst>
                                  <p:childTnLst>
                                    <p:animEffect transition="out" filter="fade">
                                      <p:cBhvr>
                                        <p:cTn id="64" dur="500"/>
                                        <p:tgtEl>
                                          <p:spTgt spid="11"/>
                                        </p:tgtEl>
                                      </p:cBhvr>
                                    </p:animEffect>
                                    <p:set>
                                      <p:cBhvr>
                                        <p:cTn id="65" dur="1" fill="hold">
                                          <p:stCondLst>
                                            <p:cond delay="4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p:bldP spid="4" grpId="1"/>
      <p:bldP spid="3074" grpId="0"/>
      <p:bldP spid="3074" grpId="1"/>
      <p:bldP spid="3074" grpId="2"/>
      <p:bldP spid="7" grpId="0"/>
      <p:bldP spid="9" grpId="0"/>
      <p:bldP spid="9" grpId="1"/>
      <p:bldP spid="9" grpId="2"/>
      <p:bldP spid="10" grpId="0"/>
      <p:bldP spid="10" grpId="1"/>
      <p:bldP spid="10" grpId="2"/>
      <p:bldP spid="11" grpId="0"/>
      <p:bldP spid="11" grpId="1"/>
      <p:bldP spid="11" grpId="2"/>
      <p:bldP spid="8" grpId="0"/>
      <p:bldP spid="8" grpId="1"/>
      <p:bldP spid="8" grpId="2"/>
      <p:bldP spid="1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990600"/>
            <a:ext cx="8229600" cy="47545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Who is a God like You, Pardoning iniquity And passing over the transgression of the remnant of His heritage? He does not retain His anger forever, Because He delights in mercy.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Micah 7:18 </a:t>
            </a:r>
          </a:p>
        </p:txBody>
      </p:sp>
      <p:sp>
        <p:nvSpPr>
          <p:cNvPr id="4" name="Rectangle 2"/>
          <p:cNvSpPr txBox="1">
            <a:spLocks noChangeArrowheads="1"/>
          </p:cNvSpPr>
          <p:nvPr/>
        </p:nvSpPr>
        <p:spPr bwMode="auto">
          <a:xfrm>
            <a:off x="3352800" y="4495800"/>
            <a:ext cx="2133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sz="48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mercy</a:t>
            </a:r>
            <a:endParaRPr lang="en-US" altLang="en-US" b="1" i="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60322509"/>
      </p:ext>
    </p:extLst>
  </p:cSld>
  <p:clrMapOvr>
    <a:masterClrMapping/>
  </p:clrMapOvr>
  <mc:AlternateContent xmlns:mc="http://schemas.openxmlformats.org/markup-compatibility/2006" xmlns:p14="http://schemas.microsoft.com/office/powerpoint/2010/main">
    <mc:Choice Requires="p14">
      <p:transition spd="slow" p14:dur="1200">
        <p14:prism dir="u"/>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0.70"/>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10" presetClass="entr" presetSubtype="0"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fade">
                                      <p:cBhvr>
                                        <p:cTn id="14" dur="100"/>
                                        <p:tgtEl>
                                          <p:spTgt spid="4"/>
                                        </p:tgtEl>
                                      </p:cBhvr>
                                    </p:animEffect>
                                  </p:childTnLst>
                                </p:cTn>
                              </p:par>
                              <p:par>
                                <p:cTn id="15" presetID="6" presetClass="emph" presetSubtype="0" fill="hold" grpId="2" nodeType="withEffect">
                                  <p:stCondLst>
                                    <p:cond delay="0"/>
                                  </p:stCondLst>
                                  <p:childTnLst>
                                    <p:animScale>
                                      <p:cBhvr>
                                        <p:cTn id="16" dur="2000" fill="hold"/>
                                        <p:tgtEl>
                                          <p:spTgt spid="4"/>
                                        </p:tgtEl>
                                      </p:cBhvr>
                                      <p:by x="150000" y="150000"/>
                                    </p:animScale>
                                  </p:childTnLst>
                                </p:cTn>
                              </p:par>
                              <p:par>
                                <p:cTn id="17" presetID="10" presetClass="exit" presetSubtype="0" fill="hold" grpId="1" nodeType="withEffect">
                                  <p:stCondLst>
                                    <p:cond delay="0"/>
                                  </p:stCondLst>
                                  <p:childTnLst>
                                    <p:animEffect transition="out" filter="fade">
                                      <p:cBhvr>
                                        <p:cTn id="18" dur="1750"/>
                                        <p:tgtEl>
                                          <p:spTgt spid="3074"/>
                                        </p:tgtEl>
                                      </p:cBhvr>
                                    </p:animEffect>
                                    <p:set>
                                      <p:cBhvr>
                                        <p:cTn id="19" dur="1" fill="hold">
                                          <p:stCondLst>
                                            <p:cond delay="17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4" grpId="2"/>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9296400" cy="6858000"/>
          </a:xfrm>
          <a:prstGeom prst="rect">
            <a:avLst/>
          </a:prstGeom>
        </p:spPr>
      </p:pic>
      <p:sp>
        <p:nvSpPr>
          <p:cNvPr id="4" name="Title 1"/>
          <p:cNvSpPr txBox="1">
            <a:spLocks/>
          </p:cNvSpPr>
          <p:nvPr/>
        </p:nvSpPr>
        <p:spPr>
          <a:xfrm>
            <a:off x="3185160" y="2895600"/>
            <a:ext cx="5562600" cy="998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higher than the earth</a:t>
            </a:r>
          </a:p>
        </p:txBody>
      </p:sp>
      <p:sp>
        <p:nvSpPr>
          <p:cNvPr id="3074" name="Rectangle 2"/>
          <p:cNvSpPr>
            <a:spLocks noGrp="1" noChangeArrowheads="1"/>
          </p:cNvSpPr>
          <p:nvPr>
            <p:ph type="title"/>
          </p:nvPr>
        </p:nvSpPr>
        <p:spPr>
          <a:xfrm>
            <a:off x="457200" y="808038"/>
            <a:ext cx="8229600" cy="51355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"For My thoughts are not your thoughts, Nor are your ways My ways," says the LORD. "For as the heavens are higher than the earth, So are My ways higher than your ways, And My thoughts than your thoughts.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Isaiah 55:8-9 </a:t>
            </a:r>
          </a:p>
        </p:txBody>
      </p:sp>
      <p:sp>
        <p:nvSpPr>
          <p:cNvPr id="5" name="Title 1"/>
          <p:cNvSpPr txBox="1">
            <a:spLocks/>
          </p:cNvSpPr>
          <p:nvPr/>
        </p:nvSpPr>
        <p:spPr>
          <a:xfrm>
            <a:off x="2590800" y="3505200"/>
            <a:ext cx="19812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ways</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6" name="Title 1"/>
          <p:cNvSpPr txBox="1">
            <a:spLocks/>
          </p:cNvSpPr>
          <p:nvPr/>
        </p:nvSpPr>
        <p:spPr>
          <a:xfrm>
            <a:off x="3090672" y="4178808"/>
            <a:ext cx="3733800" cy="10668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  thoughts</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42148605-AD21-46E2-86B5-30AFD851C259}"/>
              </a:ext>
            </a:extLst>
          </p:cNvPr>
          <p:cNvSpPr txBox="1">
            <a:spLocks noChangeArrowheads="1"/>
          </p:cNvSpPr>
          <p:nvPr/>
        </p:nvSpPr>
        <p:spPr bwMode="auto">
          <a:xfrm>
            <a:off x="3190686" y="2989943"/>
            <a:ext cx="5550372" cy="7692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higher than the earth</a:t>
            </a:r>
            <a:endParaRPr kumimoji="0" lang="en-US" altLang="en-US" sz="44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2"/>
          <p:cNvSpPr txBox="1">
            <a:spLocks noChangeArrowheads="1"/>
          </p:cNvSpPr>
          <p:nvPr/>
        </p:nvSpPr>
        <p:spPr bwMode="auto">
          <a:xfrm>
            <a:off x="4105656" y="3538728"/>
            <a:ext cx="2057400" cy="102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higher</a:t>
            </a:r>
            <a:endParaRPr lang="en-US" altLang="en-US"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60322509"/>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1" presetClass="entr" presetSubtype="8"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heel(8)">
                                      <p:cBhvr>
                                        <p:cTn id="7" dur="125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600"/>
                                        <p:tgtEl>
                                          <p:spTgt spid="4"/>
                                        </p:tgtEl>
                                      </p:cBhvr>
                                    </p:animEffect>
                                  </p:childTnLst>
                                </p:cTn>
                              </p:par>
                              <p:par>
                                <p:cTn id="13" presetID="18" presetClass="emph" presetSubtype="0" fill="hold" grpId="1" nodeType="withEffect">
                                  <p:stCondLst>
                                    <p:cond delay="0"/>
                                  </p:stCondLst>
                                  <p:childTnLst>
                                    <p:set>
                                      <p:cBhvr override="childStyle">
                                        <p:cTn id="14" dur="600" fill="hold"/>
                                        <p:tgtEl>
                                          <p:spTgt spid="4"/>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ipe(left)">
                                      <p:cBhvr>
                                        <p:cTn id="17" dur="6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wipe(left)">
                                      <p:cBhvr>
                                        <p:cTn id="22" dur="750"/>
                                        <p:tgtEl>
                                          <p:spTgt spid="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6"/>
                                        </p:tgtEl>
                                        <p:attrNameLst>
                                          <p:attrName>style.visibility</p:attrName>
                                        </p:attrNameLst>
                                      </p:cBhvr>
                                      <p:to>
                                        <p:strVal val="visible"/>
                                      </p:to>
                                    </p:set>
                                    <p:animEffect transition="in" filter="wipe(left)">
                                      <p:cBhvr>
                                        <p:cTn id="27" dur="750"/>
                                        <p:tgtEl>
                                          <p:spTgt spid="6"/>
                                        </p:tgtEl>
                                      </p:cBhvr>
                                    </p:animEffect>
                                  </p:childTnLst>
                                </p:cTn>
                              </p:par>
                            </p:childTnLst>
                          </p:cTn>
                        </p:par>
                      </p:childTnLst>
                    </p:cTn>
                  </p:par>
                  <p:par>
                    <p:cTn id="28" fill="hold">
                      <p:stCondLst>
                        <p:cond delay="indefinite"/>
                      </p:stCondLst>
                      <p:childTnLst>
                        <p:par>
                          <p:cTn id="29" fill="hold">
                            <p:stCondLst>
                              <p:cond delay="0"/>
                            </p:stCondLst>
                            <p:childTnLst>
                              <p:par>
                                <p:cTn id="30" presetID="1" presetClass="entr" presetSubtype="0" fill="hold" grpId="0" nodeType="clickEffect">
                                  <p:stCondLst>
                                    <p:cond delay="0"/>
                                  </p:stCondLst>
                                  <p:childTnLst>
                                    <p:set>
                                      <p:cBhvr>
                                        <p:cTn id="31" dur="1" fill="hold">
                                          <p:stCondLst>
                                            <p:cond delay="0"/>
                                          </p:stCondLst>
                                        </p:cTn>
                                        <p:tgtEl>
                                          <p:spTgt spid="7"/>
                                        </p:tgtEl>
                                        <p:attrNameLst>
                                          <p:attrName>style.visibility</p:attrName>
                                        </p:attrNameLst>
                                      </p:cBhvr>
                                      <p:to>
                                        <p:strVal val="visible"/>
                                      </p:to>
                                    </p:set>
                                  </p:childTnLst>
                                </p:cTn>
                              </p:par>
                              <p:par>
                                <p:cTn id="32" presetID="47" presetClass="exit" presetSubtype="0" fill="hold" grpId="1" nodeType="withEffect">
                                  <p:stCondLst>
                                    <p:cond delay="0"/>
                                  </p:stCondLst>
                                  <p:childTnLst>
                                    <p:animEffect transition="out" filter="fade">
                                      <p:cBhvr>
                                        <p:cTn id="33" dur="1000"/>
                                        <p:tgtEl>
                                          <p:spTgt spid="7"/>
                                        </p:tgtEl>
                                      </p:cBhvr>
                                    </p:animEffect>
                                    <p:anim calcmode="lin" valueType="num">
                                      <p:cBhvr>
                                        <p:cTn id="34" dur="1000"/>
                                        <p:tgtEl>
                                          <p:spTgt spid="7"/>
                                        </p:tgtEl>
                                        <p:attrNameLst>
                                          <p:attrName>ppt_x</p:attrName>
                                        </p:attrNameLst>
                                      </p:cBhvr>
                                      <p:tavLst>
                                        <p:tav tm="0">
                                          <p:val>
                                            <p:strVal val="ppt_x"/>
                                          </p:val>
                                        </p:tav>
                                        <p:tav tm="100000">
                                          <p:val>
                                            <p:strVal val="ppt_x"/>
                                          </p:val>
                                        </p:tav>
                                      </p:tavLst>
                                    </p:anim>
                                    <p:anim calcmode="lin" valueType="num">
                                      <p:cBhvr>
                                        <p:cTn id="35" dur="1000"/>
                                        <p:tgtEl>
                                          <p:spTgt spid="7"/>
                                        </p:tgtEl>
                                        <p:attrNameLst>
                                          <p:attrName>ppt_y</p:attrName>
                                        </p:attrNameLst>
                                      </p:cBhvr>
                                      <p:tavLst>
                                        <p:tav tm="0">
                                          <p:val>
                                            <p:strVal val="ppt_y"/>
                                          </p:val>
                                        </p:tav>
                                        <p:tav tm="100000">
                                          <p:val>
                                            <p:strVal val="ppt_y-.1"/>
                                          </p:val>
                                        </p:tav>
                                      </p:tavLst>
                                    </p:anim>
                                    <p:set>
                                      <p:cBhvr>
                                        <p:cTn id="36" dur="1" fill="hold">
                                          <p:stCondLst>
                                            <p:cond delay="9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P spid="6" grpId="0"/>
      <p:bldP spid="8" grpId="0"/>
      <p:bldP spid="7" grpId="0"/>
      <p:bldP spid="7" grpId="1"/>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3541"/>
          <a:stretch/>
        </p:blipFill>
        <p:spPr>
          <a:xfrm>
            <a:off x="0" y="0"/>
            <a:ext cx="9144000" cy="6858000"/>
          </a:xfrm>
          <a:prstGeom prst="rect">
            <a:avLst/>
          </a:prstGeom>
        </p:spPr>
      </p:pic>
      <p:sp>
        <p:nvSpPr>
          <p:cNvPr id="6" name="Title 1"/>
          <p:cNvSpPr txBox="1">
            <a:spLocks/>
          </p:cNvSpPr>
          <p:nvPr/>
        </p:nvSpPr>
        <p:spPr>
          <a:xfrm>
            <a:off x="137160" y="2267712"/>
            <a:ext cx="2438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6350"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My Spirit</a:t>
            </a:r>
          </a:p>
        </p:txBody>
      </p:sp>
      <p:sp>
        <p:nvSpPr>
          <p:cNvPr id="7" name="Title 1"/>
          <p:cNvSpPr txBox="1">
            <a:spLocks/>
          </p:cNvSpPr>
          <p:nvPr/>
        </p:nvSpPr>
        <p:spPr>
          <a:xfrm>
            <a:off x="6473952" y="2267712"/>
            <a:ext cx="25908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6350"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My words</a:t>
            </a:r>
          </a:p>
        </p:txBody>
      </p:sp>
      <p:sp>
        <p:nvSpPr>
          <p:cNvPr id="8" name="Title 1"/>
          <p:cNvSpPr txBox="1">
            <a:spLocks/>
          </p:cNvSpPr>
          <p:nvPr/>
        </p:nvSpPr>
        <p:spPr>
          <a:xfrm>
            <a:off x="3581400" y="1676400"/>
            <a:ext cx="3349752"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6350"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My covenant</a:t>
            </a:r>
          </a:p>
        </p:txBody>
      </p:sp>
      <p:sp>
        <p:nvSpPr>
          <p:cNvPr id="3074" name="Rectangle 2"/>
          <p:cNvSpPr>
            <a:spLocks noGrp="1" noChangeArrowheads="1"/>
          </p:cNvSpPr>
          <p:nvPr>
            <p:ph type="title"/>
          </p:nvPr>
        </p:nvSpPr>
        <p:spPr>
          <a:xfrm>
            <a:off x="228600" y="274638"/>
            <a:ext cx="8763000" cy="62785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sz="3800"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"The Redeemer will come to Zion, And to those who turn from transgression in Jacob," Says the LORD. "As for Me," says the LORD, "this is My covenant with them: My Spirit who is upon you, and My words which I have put in your mouth, shall not depart from your mouth, nor from the mouth of your descendants, nor from the mouth of your descendants' descendants," says the LORD, "from this time and forevermore."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Isaiah 59:20-21 </a:t>
            </a:r>
          </a:p>
        </p:txBody>
      </p:sp>
      <p:sp>
        <p:nvSpPr>
          <p:cNvPr id="4" name="Title 1"/>
          <p:cNvSpPr txBox="1">
            <a:spLocks/>
          </p:cNvSpPr>
          <p:nvPr/>
        </p:nvSpPr>
        <p:spPr>
          <a:xfrm>
            <a:off x="3352800" y="5181600"/>
            <a:ext cx="4541520"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39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3800"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from this time</a:t>
            </a:r>
            <a:endParaRPr lang="en-US" sz="3800"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5" name="Title 1"/>
          <p:cNvSpPr txBox="1">
            <a:spLocks/>
          </p:cNvSpPr>
          <p:nvPr/>
        </p:nvSpPr>
        <p:spPr>
          <a:xfrm>
            <a:off x="990600" y="5715000"/>
            <a:ext cx="33528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39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3800"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forevermore</a:t>
            </a:r>
            <a:endParaRPr lang="en-US" sz="3800"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831A07F4-839E-4ED4-940C-071FFA03A466}"/>
              </a:ext>
            </a:extLst>
          </p:cNvPr>
          <p:cNvSpPr txBox="1">
            <a:spLocks noChangeArrowheads="1"/>
          </p:cNvSpPr>
          <p:nvPr/>
        </p:nvSpPr>
        <p:spPr bwMode="auto">
          <a:xfrm>
            <a:off x="233680" y="2438400"/>
            <a:ext cx="2245115" cy="793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 Spirit</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FD03FB98-B1F7-4A6A-B3DF-3440A9C5A965}"/>
              </a:ext>
            </a:extLst>
          </p:cNvPr>
          <p:cNvSpPr txBox="1">
            <a:spLocks noChangeArrowheads="1"/>
          </p:cNvSpPr>
          <p:nvPr/>
        </p:nvSpPr>
        <p:spPr bwMode="auto">
          <a:xfrm>
            <a:off x="3643215" y="1871687"/>
            <a:ext cx="3221666" cy="76483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 covenant</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2">
            <a:extLst>
              <a:ext uri="{FF2B5EF4-FFF2-40B4-BE49-F238E27FC236}">
                <a16:creationId xmlns:a16="http://schemas.microsoft.com/office/drawing/2014/main" id="{F65BB1AE-2C8B-4D78-A6A8-B0CD4D17DE33}"/>
              </a:ext>
            </a:extLst>
          </p:cNvPr>
          <p:cNvSpPr txBox="1">
            <a:spLocks noChangeArrowheads="1"/>
          </p:cNvSpPr>
          <p:nvPr/>
        </p:nvSpPr>
        <p:spPr bwMode="auto">
          <a:xfrm>
            <a:off x="6481284" y="2453640"/>
            <a:ext cx="2589056" cy="7632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My words</a:t>
            </a:r>
            <a:endParaRPr kumimoji="0" lang="en-US" altLang="en-US" sz="38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60322509"/>
      </p:ext>
    </p:extLst>
  </p:cSld>
  <p:clrMapOvr>
    <a:masterClrMapping/>
  </p:clrMapOvr>
  <mc:AlternateContent xmlns:mc="http://schemas.openxmlformats.org/markup-compatibility/2006" xmlns:p14="http://schemas.microsoft.com/office/powerpoint/2010/main">
    <mc:Choice Requires="p14">
      <p:transition spd="slow" p14:dur="2000">
        <p14:ferris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box(in)">
                                      <p:cBhvr>
                                        <p:cTn id="7" dur="10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wipe(left)">
                                      <p:cBhvr>
                                        <p:cTn id="12" dur="75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wipe(left)">
                                      <p:cBhvr>
                                        <p:cTn id="17" dur="75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wipe(left)">
                                      <p:cBhvr>
                                        <p:cTn id="22" dur="500"/>
                                        <p:tgtEl>
                                          <p:spTgt spid="8"/>
                                        </p:tgtEl>
                                      </p:cBhvr>
                                    </p:animEffect>
                                  </p:childTnLst>
                                </p:cTn>
                              </p:par>
                              <p:par>
                                <p:cTn id="23" presetID="18" presetClass="emph" presetSubtype="0" fill="hold" grpId="1" nodeType="withEffect">
                                  <p:stCondLst>
                                    <p:cond delay="0"/>
                                  </p:stCondLst>
                                  <p:childTnLst>
                                    <p:set>
                                      <p:cBhvr override="childStyle">
                                        <p:cTn id="24" dur="500" fill="hold"/>
                                        <p:tgtEl>
                                          <p:spTgt spid="8"/>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wipe(left)">
                                      <p:cBhvr>
                                        <p:cTn id="27" dur="500"/>
                                        <p:tgtEl>
                                          <p:spTgt spid="10"/>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6"/>
                                        </p:tgtEl>
                                        <p:attrNameLst>
                                          <p:attrName>style.visibility</p:attrName>
                                        </p:attrNameLst>
                                      </p:cBhvr>
                                      <p:to>
                                        <p:strVal val="visible"/>
                                      </p:to>
                                    </p:set>
                                    <p:animEffect transition="in" filter="wipe(left)">
                                      <p:cBhvr>
                                        <p:cTn id="32" dur="500"/>
                                        <p:tgtEl>
                                          <p:spTgt spid="6"/>
                                        </p:tgtEl>
                                      </p:cBhvr>
                                    </p:animEffect>
                                  </p:childTnLst>
                                </p:cTn>
                              </p:par>
                              <p:par>
                                <p:cTn id="33" presetID="18" presetClass="emph" presetSubtype="0" fill="hold" grpId="1" nodeType="withEffect">
                                  <p:stCondLst>
                                    <p:cond delay="0"/>
                                  </p:stCondLst>
                                  <p:childTnLst>
                                    <p:set>
                                      <p:cBhvr override="childStyle">
                                        <p:cTn id="34" dur="500" fill="hold"/>
                                        <p:tgtEl>
                                          <p:spTgt spid="6"/>
                                        </p:tgtEl>
                                        <p:attrNameLst>
                                          <p:attrName>style.textDecorationUnderline</p:attrName>
                                        </p:attrNameLst>
                                      </p:cBhvr>
                                      <p:to>
                                        <p:strVal val="true"/>
                                      </p:to>
                                    </p:set>
                                  </p:childTnLst>
                                </p:cTn>
                              </p:par>
                              <p:par>
                                <p:cTn id="35" presetID="22" presetClass="entr" presetSubtype="8" fill="hold" grpId="0" nodeType="withEffect">
                                  <p:stCondLst>
                                    <p:cond delay="0"/>
                                  </p:stCondLst>
                                  <p:childTnLst>
                                    <p:set>
                                      <p:cBhvr>
                                        <p:cTn id="36" dur="1" fill="hold">
                                          <p:stCondLst>
                                            <p:cond delay="0"/>
                                          </p:stCondLst>
                                        </p:cTn>
                                        <p:tgtEl>
                                          <p:spTgt spid="9"/>
                                        </p:tgtEl>
                                        <p:attrNameLst>
                                          <p:attrName>style.visibility</p:attrName>
                                        </p:attrNameLst>
                                      </p:cBhvr>
                                      <p:to>
                                        <p:strVal val="visible"/>
                                      </p:to>
                                    </p:set>
                                    <p:animEffect transition="in" filter="wipe(left)">
                                      <p:cBhvr>
                                        <p:cTn id="37" dur="500"/>
                                        <p:tgtEl>
                                          <p:spTgt spid="9"/>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500"/>
                                        <p:tgtEl>
                                          <p:spTgt spid="7"/>
                                        </p:tgtEl>
                                      </p:cBhvr>
                                    </p:animEffect>
                                  </p:childTnLst>
                                </p:cTn>
                              </p:par>
                              <p:par>
                                <p:cTn id="43" presetID="18" presetClass="emph" presetSubtype="0" fill="hold" grpId="1" nodeType="withEffect">
                                  <p:stCondLst>
                                    <p:cond delay="0"/>
                                  </p:stCondLst>
                                  <p:childTnLst>
                                    <p:set>
                                      <p:cBhvr override="childStyle">
                                        <p:cTn id="44" dur="500" fill="hold"/>
                                        <p:tgtEl>
                                          <p:spTgt spid="7"/>
                                        </p:tgtEl>
                                        <p:attrNameLst>
                                          <p:attrName>style.textDecorationUnderline</p:attrName>
                                        </p:attrNameLst>
                                      </p:cBhvr>
                                      <p:to>
                                        <p:strVal val="true"/>
                                      </p:to>
                                    </p:set>
                                  </p:childTnLst>
                                </p:cTn>
                              </p:par>
                              <p:par>
                                <p:cTn id="45" presetID="22" presetClass="entr" presetSubtype="8" fill="hold" grpId="0" nodeType="withEffect">
                                  <p:stCondLst>
                                    <p:cond delay="0"/>
                                  </p:stCondLst>
                                  <p:childTnLst>
                                    <p:set>
                                      <p:cBhvr>
                                        <p:cTn id="46" dur="1" fill="hold">
                                          <p:stCondLst>
                                            <p:cond delay="0"/>
                                          </p:stCondLst>
                                        </p:cTn>
                                        <p:tgtEl>
                                          <p:spTgt spid="11"/>
                                        </p:tgtEl>
                                        <p:attrNameLst>
                                          <p:attrName>style.visibility</p:attrName>
                                        </p:attrNameLst>
                                      </p:cBhvr>
                                      <p:to>
                                        <p:strVal val="visible"/>
                                      </p:to>
                                    </p:set>
                                    <p:animEffect transition="in" filter="wipe(left)">
                                      <p:cBhvr>
                                        <p:cTn id="47"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7" grpId="0"/>
      <p:bldP spid="7" grpId="1"/>
      <p:bldP spid="8" grpId="0"/>
      <p:bldP spid="8" grpId="1"/>
      <p:bldP spid="3074" grpId="0"/>
      <p:bldP spid="4" grpId="0"/>
      <p:bldP spid="5" grpId="0"/>
      <p:bldP spid="9" grpId="0"/>
      <p:bldP spid="10" grpId="0"/>
      <p:bldP spid="11"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639" b="2652"/>
          <a:stretch/>
        </p:blipFill>
        <p:spPr>
          <a:xfrm>
            <a:off x="0" y="0"/>
            <a:ext cx="9144000" cy="6858000"/>
          </a:xfrm>
          <a:prstGeom prst="rect">
            <a:avLst/>
          </a:prstGeom>
        </p:spPr>
      </p:pic>
      <p:sp>
        <p:nvSpPr>
          <p:cNvPr id="5" name="Title 1"/>
          <p:cNvSpPr txBox="1">
            <a:spLocks/>
          </p:cNvSpPr>
          <p:nvPr/>
        </p:nvSpPr>
        <p:spPr>
          <a:xfrm>
            <a:off x="1371600" y="619266"/>
            <a:ext cx="6248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30" b="1" dirty="0">
                <a:ln w="6350" cmpd="sng">
                  <a:solidFill>
                    <a:srgbClr val="FFFF00"/>
                  </a:solidFill>
                  <a:prstDash val="solid"/>
                </a:ln>
                <a:solidFill>
                  <a:srgbClr val="FF0000"/>
                </a:solidFill>
                <a:latin typeface="Calibri" panose="020F0502020204030204" pitchFamily="34" charset="0"/>
              </a:rPr>
              <a:t>The Lord gave the word</a:t>
            </a:r>
          </a:p>
        </p:txBody>
      </p:sp>
      <p:sp>
        <p:nvSpPr>
          <p:cNvPr id="3074" name="Rectangle 2"/>
          <p:cNvSpPr>
            <a:spLocks noGrp="1" noChangeArrowheads="1"/>
          </p:cNvSpPr>
          <p:nvPr>
            <p:ph type="title"/>
          </p:nvPr>
        </p:nvSpPr>
        <p:spPr>
          <a:xfrm>
            <a:off x="1143000" y="838200"/>
            <a:ext cx="6858000" cy="26209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The Lord gave the word; Great was the company of those who proclaimed it: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Psalm 68:11 </a:t>
            </a:r>
            <a:r>
              <a:rPr lang="en-US" altLang="en-US" sz="40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a:t>
            </a:r>
          </a:p>
        </p:txBody>
      </p:sp>
      <p:sp>
        <p:nvSpPr>
          <p:cNvPr id="6" name="Rectangle 6">
            <a:extLst>
              <a:ext uri="{FF2B5EF4-FFF2-40B4-BE49-F238E27FC236}">
                <a16:creationId xmlns:a16="http://schemas.microsoft.com/office/drawing/2014/main" id="{42D2BF0D-180B-48E7-9CFF-653C4ABE2A21}"/>
              </a:ext>
            </a:extLst>
          </p:cNvPr>
          <p:cNvSpPr>
            <a:spLocks noChangeArrowheads="1"/>
          </p:cNvSpPr>
          <p:nvPr/>
        </p:nvSpPr>
        <p:spPr bwMode="auto">
          <a:xfrm>
            <a:off x="1517131" y="754856"/>
            <a:ext cx="5934585" cy="8292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2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The Lord gave the word</a:t>
            </a:r>
            <a:endParaRPr kumimoji="0" lang="en-US" sz="442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7" name="Rectangle 9">
            <a:extLst>
              <a:ext uri="{FF2B5EF4-FFF2-40B4-BE49-F238E27FC236}">
                <a16:creationId xmlns:a16="http://schemas.microsoft.com/office/drawing/2014/main" id="{1DEEEFC1-28B8-41C3-A49F-1BF0CB7828C2}"/>
              </a:ext>
            </a:extLst>
          </p:cNvPr>
          <p:cNvSpPr>
            <a:spLocks noChangeArrowheads="1"/>
          </p:cNvSpPr>
          <p:nvPr/>
        </p:nvSpPr>
        <p:spPr bwMode="auto">
          <a:xfrm>
            <a:off x="2501076" y="810712"/>
            <a:ext cx="1521639"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Lord</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8" name="Rectangle 2">
            <a:extLst>
              <a:ext uri="{FF2B5EF4-FFF2-40B4-BE49-F238E27FC236}">
                <a16:creationId xmlns:a16="http://schemas.microsoft.com/office/drawing/2014/main" id="{FF50ECE4-2B2E-462D-9344-1E2B42EB84C4}"/>
              </a:ext>
            </a:extLst>
          </p:cNvPr>
          <p:cNvSpPr txBox="1">
            <a:spLocks noChangeArrowheads="1"/>
          </p:cNvSpPr>
          <p:nvPr/>
        </p:nvSpPr>
        <p:spPr bwMode="auto">
          <a:xfrm>
            <a:off x="5914796" y="795338"/>
            <a:ext cx="1403178" cy="7475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60322509"/>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250" fill="hold"/>
                                        <p:tgtEl>
                                          <p:spTgt spid="3074"/>
                                        </p:tgtEl>
                                        <p:attrNameLst>
                                          <p:attrName>ppt_w</p:attrName>
                                        </p:attrNameLst>
                                      </p:cBhvr>
                                      <p:tavLst>
                                        <p:tav tm="0">
                                          <p:val>
                                            <p:fltVal val="0"/>
                                          </p:val>
                                        </p:tav>
                                        <p:tav tm="100000">
                                          <p:val>
                                            <p:strVal val="#ppt_w"/>
                                          </p:val>
                                        </p:tav>
                                      </p:tavLst>
                                    </p:anim>
                                    <p:anim calcmode="lin" valueType="num">
                                      <p:cBhvr>
                                        <p:cTn id="8" dur="125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4.71785E-6 L -0.325 0.07563 " pathEditMode="relative" rAng="0" ptsTypes="AA">
                                      <p:cBhvr>
                                        <p:cTn id="10" dur="1250" spd="-100000" fill="hold"/>
                                        <p:tgtEl>
                                          <p:spTgt spid="3074"/>
                                        </p:tgtEl>
                                        <p:attrNameLst>
                                          <p:attrName>ppt_x</p:attrName>
                                          <p:attrName>ppt_y</p:attrName>
                                        </p:attrNameLst>
                                      </p:cBhvr>
                                      <p:rCtr x="-16250" y="3770"/>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500"/>
                                        <p:tgtEl>
                                          <p:spTgt spid="5"/>
                                        </p:tgtEl>
                                      </p:cBhvr>
                                    </p:animEffect>
                                  </p:childTnLst>
                                </p:cTn>
                              </p:par>
                              <p:par>
                                <p:cTn id="16" presetID="18" presetClass="emph" presetSubtype="0" fill="hold" grpId="1" nodeType="withEffect">
                                  <p:stCondLst>
                                    <p:cond delay="0"/>
                                  </p:stCondLst>
                                  <p:childTnLst>
                                    <p:set>
                                      <p:cBhvr override="childStyle">
                                        <p:cTn id="17" dur="500" fill="hold"/>
                                        <p:tgtEl>
                                          <p:spTgt spid="5"/>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wipe(left)">
                                      <p:cBhvr>
                                        <p:cTn id="20" dur="500"/>
                                        <p:tgtEl>
                                          <p:spTgt spid="6"/>
                                        </p:tgtEl>
                                      </p:cBhvr>
                                    </p:animEffect>
                                  </p:childTnLst>
                                </p:cTn>
                              </p:par>
                              <p:par>
                                <p:cTn id="21" presetID="0" presetClass="entr" presetSubtype="0" fill="hold" grpId="0" nodeType="withEffect">
                                  <p:stCondLst>
                                    <p:cond delay="250"/>
                                  </p:stCondLst>
                                  <p:iterate type="lt">
                                    <p:tmPct val="10000"/>
                                  </p:iterate>
                                  <p:childTnLst>
                                    <p:set>
                                      <p:cBhvr>
                                        <p:cTn id="22" dur="1" fill="hold">
                                          <p:stCondLst>
                                            <p:cond delay="0"/>
                                          </p:stCondLst>
                                        </p:cTn>
                                        <p:tgtEl>
                                          <p:spTgt spid="7"/>
                                        </p:tgtEl>
                                        <p:attrNameLst>
                                          <p:attrName>style.visibility</p:attrName>
                                        </p:attrNameLst>
                                      </p:cBhvr>
                                      <p:to>
                                        <p:strVal val="visible"/>
                                      </p:to>
                                    </p:set>
                                    <p:animEffect transition="in" filter="dissolve">
                                      <p:cBhvr>
                                        <p:cTn id="23" dur="500">
                                          <p:stCondLst>
                                            <p:cond delay="0"/>
                                          </p:stCondLst>
                                        </p:cTn>
                                        <p:tgtEl>
                                          <p:spTgt spid="7"/>
                                        </p:tgtEl>
                                      </p:cBhvr>
                                    </p:animEffect>
                                    <p:anim to="" calcmode="lin" valueType="num">
                                      <p:cBhvr>
                                        <p:cTn id="24"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5"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26" presetID="26" presetClass="emph" presetSubtype="0" fill="hold" grpId="1" nodeType="withEffect">
                                  <p:stCondLst>
                                    <p:cond delay="900"/>
                                  </p:stCondLst>
                                  <p:iterate type="lt">
                                    <p:tmPct val="0"/>
                                  </p:iterate>
                                  <p:childTnLst>
                                    <p:animEffect transition="out" filter="fade">
                                      <p:cBhvr>
                                        <p:cTn id="27" dur="500" tmFilter="0, 0; .2, .5; .8, .5; 1, 0"/>
                                        <p:tgtEl>
                                          <p:spTgt spid="7"/>
                                        </p:tgtEl>
                                      </p:cBhvr>
                                    </p:animEffect>
                                    <p:animScale>
                                      <p:cBhvr>
                                        <p:cTn id="28" dur="250" autoRev="1" fill="hold"/>
                                        <p:tgtEl>
                                          <p:spTgt spid="7"/>
                                        </p:tgtEl>
                                      </p:cBhvr>
                                      <p:by x="105000" y="105000"/>
                                    </p:animScale>
                                  </p:childTnLst>
                                </p:cTn>
                              </p:par>
                              <p:par>
                                <p:cTn id="29" presetID="21" presetClass="entr" presetSubtype="8" fill="hold" grpId="0" nodeType="with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wheel(8)">
                                      <p:cBhvr>
                                        <p:cTn id="3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3074" grpId="1"/>
      <p:bldP spid="6" grpId="0"/>
      <p:bldP spid="7" grpId="0"/>
      <p:bldP spid="7" grpId="1"/>
      <p:bldP spid="8"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(For until the law sin was in the world, but sin is not imputed when there is no law. Nevertheless death reigned from Adam to Moses, even over those who had not sinned according to the likeness of the transgression of Adam, who is a type of Him who was to come.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Romans 5:13-14 </a:t>
            </a:r>
          </a:p>
        </p:txBody>
      </p:sp>
      <p:sp>
        <p:nvSpPr>
          <p:cNvPr id="4" name="Rectangle 2"/>
          <p:cNvSpPr txBox="1">
            <a:spLocks noChangeArrowheads="1"/>
          </p:cNvSpPr>
          <p:nvPr/>
        </p:nvSpPr>
        <p:spPr bwMode="auto">
          <a:xfrm>
            <a:off x="1219200" y="2667000"/>
            <a:ext cx="1981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Life</a:t>
            </a:r>
            <a:endParaRPr lang="en-US" altLang="en-US" sz="3200" b="1" i="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5" name="Rectangle 2"/>
          <p:cNvSpPr txBox="1">
            <a:spLocks noChangeArrowheads="1"/>
          </p:cNvSpPr>
          <p:nvPr/>
        </p:nvSpPr>
        <p:spPr bwMode="auto">
          <a:xfrm>
            <a:off x="1371600" y="3352800"/>
            <a:ext cx="1981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Love</a:t>
            </a:r>
            <a:endParaRPr lang="en-US" altLang="en-US" sz="3200" b="1" i="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6" name="Rectangle 2"/>
          <p:cNvSpPr txBox="1">
            <a:spLocks noChangeArrowheads="1"/>
          </p:cNvSpPr>
          <p:nvPr/>
        </p:nvSpPr>
        <p:spPr bwMode="auto">
          <a:xfrm>
            <a:off x="5943600" y="2590800"/>
            <a:ext cx="1981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Lost</a:t>
            </a:r>
            <a:endParaRPr lang="en-US" altLang="en-US" sz="3200" b="1" i="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7" name="Rectangle 2"/>
          <p:cNvSpPr txBox="1">
            <a:spLocks noChangeArrowheads="1"/>
          </p:cNvSpPr>
          <p:nvPr/>
        </p:nvSpPr>
        <p:spPr bwMode="auto">
          <a:xfrm>
            <a:off x="5943600" y="3352800"/>
            <a:ext cx="1905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Lies</a:t>
            </a:r>
            <a:endParaRPr lang="en-US" altLang="en-US" sz="3200" b="1" i="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8" name="Rectangle 2"/>
          <p:cNvSpPr txBox="1">
            <a:spLocks noChangeArrowheads="1"/>
          </p:cNvSpPr>
          <p:nvPr/>
        </p:nvSpPr>
        <p:spPr bwMode="auto">
          <a:xfrm>
            <a:off x="1371600" y="4114800"/>
            <a:ext cx="1981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Long</a:t>
            </a:r>
            <a:endParaRPr lang="en-US" altLang="en-US" sz="3200" b="1" i="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9" name="Rectangle 2"/>
          <p:cNvSpPr txBox="1">
            <a:spLocks noChangeArrowheads="1"/>
          </p:cNvSpPr>
          <p:nvPr/>
        </p:nvSpPr>
        <p:spPr bwMode="auto">
          <a:xfrm>
            <a:off x="6019800" y="4114800"/>
            <a:ext cx="1905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Lust</a:t>
            </a:r>
            <a:endParaRPr lang="en-US" altLang="en-US" sz="3200" b="1" i="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10" name="Heart 9"/>
          <p:cNvSpPr/>
          <p:nvPr/>
        </p:nvSpPr>
        <p:spPr bwMode="auto">
          <a:xfrm>
            <a:off x="4495800" y="2743200"/>
            <a:ext cx="609600" cy="685800"/>
          </a:xfrm>
          <a:prstGeom prst="heart">
            <a:avLst/>
          </a:prstGeom>
          <a:solidFill>
            <a:srgbClr val="FF0000"/>
          </a:solidFill>
          <a:ln w="9525" cap="flat" cmpd="sng" algn="ctr">
            <a:solidFill>
              <a:schemeClr val="tx1"/>
            </a:solidFill>
            <a:prstDash val="solid"/>
            <a:round/>
            <a:headEnd type="none" w="med" len="med"/>
            <a:tailEnd type="none" w="med" len="med"/>
          </a:ln>
          <a:effectLst/>
        </p:spPr>
        <p:txBody>
          <a:bodyPr vert="horz" wrap="square" lIns="91440" tIns="45720" rIns="91440" bIns="45720" numCol="1" rtlCol="0" anchor="t" anchorCtr="0" compatLnSpc="1">
            <a:prstTxWarp prst="textNoShape">
              <a:avLst/>
            </a:prstTxWarp>
          </a:bodyPr>
          <a:lstStyle/>
          <a:p>
            <a:pPr marL="0" marR="0" indent="0" algn="ctr" defTabSz="914400" rtl="0" eaLnBrk="1" fontAlgn="base" latinLnBrk="0" hangingPunct="1">
              <a:lnSpc>
                <a:spcPct val="100000"/>
              </a:lnSpc>
              <a:spcBef>
                <a:spcPct val="0"/>
              </a:spcBef>
              <a:spcAft>
                <a:spcPct val="0"/>
              </a:spcAft>
              <a:buClrTx/>
              <a:buSzTx/>
              <a:buFontTx/>
              <a:buNone/>
              <a:tabLst/>
            </a:pPr>
            <a:endParaRPr kumimoji="0" lang="en-US" sz="1800" b="0" i="0" u="none" strike="noStrike" cap="none" normalizeH="0" baseline="0">
              <a:ln>
                <a:noFill/>
              </a:ln>
              <a:solidFill>
                <a:srgbClr val="FF0000"/>
              </a:solidFill>
              <a:effectLst/>
              <a:latin typeface="Arial" charset="0"/>
            </a:endParaRPr>
          </a:p>
        </p:txBody>
      </p:sp>
    </p:spTree>
    <p:extLst>
      <p:ext uri="{BB962C8B-B14F-4D97-AF65-F5344CB8AC3E}">
        <p14:creationId xmlns:p14="http://schemas.microsoft.com/office/powerpoint/2010/main" val="460322509"/>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wipe(up)">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grpId="1" nodeType="clickEffect">
                                  <p:stCondLst>
                                    <p:cond delay="0"/>
                                  </p:stCondLst>
                                  <p:childTnLst>
                                    <p:animEffect transition="out" filter="fade">
                                      <p:cBhvr>
                                        <p:cTn id="11" dur="750"/>
                                        <p:tgtEl>
                                          <p:spTgt spid="3074"/>
                                        </p:tgtEl>
                                      </p:cBhvr>
                                    </p:animEffect>
                                    <p:set>
                                      <p:cBhvr>
                                        <p:cTn id="12" dur="1" fill="hold">
                                          <p:stCondLst>
                                            <p:cond delay="749"/>
                                          </p:stCondLst>
                                        </p:cTn>
                                        <p:tgtEl>
                                          <p:spTgt spid="3074"/>
                                        </p:tgtEl>
                                        <p:attrNameLst>
                                          <p:attrName>style.visibility</p:attrName>
                                        </p:attrNameLst>
                                      </p:cBhvr>
                                      <p:to>
                                        <p:strVal val="hidden"/>
                                      </p:to>
                                    </p:set>
                                  </p:childTnLst>
                                </p:cTn>
                              </p:par>
                              <p:par>
                                <p:cTn id="13" presetID="47" presetClass="entr" presetSubtype="0"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1000"/>
                                        <p:tgtEl>
                                          <p:spTgt spid="4"/>
                                        </p:tgtEl>
                                      </p:cBhvr>
                                    </p:animEffect>
                                    <p:anim calcmode="lin" valueType="num">
                                      <p:cBhvr>
                                        <p:cTn id="16" dur="1000" fill="hold"/>
                                        <p:tgtEl>
                                          <p:spTgt spid="4"/>
                                        </p:tgtEl>
                                        <p:attrNameLst>
                                          <p:attrName>ppt_x</p:attrName>
                                        </p:attrNameLst>
                                      </p:cBhvr>
                                      <p:tavLst>
                                        <p:tav tm="0">
                                          <p:val>
                                            <p:strVal val="#ppt_x"/>
                                          </p:val>
                                        </p:tav>
                                        <p:tav tm="100000">
                                          <p:val>
                                            <p:strVal val="#ppt_x"/>
                                          </p:val>
                                        </p:tav>
                                      </p:tavLst>
                                    </p:anim>
                                    <p:anim calcmode="lin" valueType="num">
                                      <p:cBhvr>
                                        <p:cTn id="17" dur="1000" fill="hold"/>
                                        <p:tgtEl>
                                          <p:spTgt spid="4"/>
                                        </p:tgtEl>
                                        <p:attrNameLst>
                                          <p:attrName>ppt_y</p:attrName>
                                        </p:attrNameLst>
                                      </p:cBhvr>
                                      <p:tavLst>
                                        <p:tav tm="0">
                                          <p:val>
                                            <p:strVal val="#ppt_y-.1"/>
                                          </p:val>
                                        </p:tav>
                                        <p:tav tm="100000">
                                          <p:val>
                                            <p:strVal val="#ppt_y"/>
                                          </p:val>
                                        </p:tav>
                                      </p:tavLst>
                                    </p:anim>
                                  </p:childTnLst>
                                </p:cTn>
                              </p:par>
                              <p:par>
                                <p:cTn id="18" presetID="47" presetClass="entr" presetSubtype="0" fill="hold" grpId="0" nodeType="withEffect">
                                  <p:stCondLst>
                                    <p:cond delay="0"/>
                                  </p:stCondLst>
                                  <p:childTnLst>
                                    <p:set>
                                      <p:cBhvr>
                                        <p:cTn id="19" dur="1" fill="hold">
                                          <p:stCondLst>
                                            <p:cond delay="0"/>
                                          </p:stCondLst>
                                        </p:cTn>
                                        <p:tgtEl>
                                          <p:spTgt spid="6"/>
                                        </p:tgtEl>
                                        <p:attrNameLst>
                                          <p:attrName>style.visibility</p:attrName>
                                        </p:attrNameLst>
                                      </p:cBhvr>
                                      <p:to>
                                        <p:strVal val="visible"/>
                                      </p:to>
                                    </p:set>
                                    <p:animEffect transition="in" filter="fade">
                                      <p:cBhvr>
                                        <p:cTn id="20" dur="1000"/>
                                        <p:tgtEl>
                                          <p:spTgt spid="6"/>
                                        </p:tgtEl>
                                      </p:cBhvr>
                                    </p:animEffect>
                                    <p:anim calcmode="lin" valueType="num">
                                      <p:cBhvr>
                                        <p:cTn id="21" dur="1000" fill="hold"/>
                                        <p:tgtEl>
                                          <p:spTgt spid="6"/>
                                        </p:tgtEl>
                                        <p:attrNameLst>
                                          <p:attrName>ppt_x</p:attrName>
                                        </p:attrNameLst>
                                      </p:cBhvr>
                                      <p:tavLst>
                                        <p:tav tm="0">
                                          <p:val>
                                            <p:strVal val="#ppt_x"/>
                                          </p:val>
                                        </p:tav>
                                        <p:tav tm="100000">
                                          <p:val>
                                            <p:strVal val="#ppt_x"/>
                                          </p:val>
                                        </p:tav>
                                      </p:tavLst>
                                    </p:anim>
                                    <p:anim calcmode="lin" valueType="num">
                                      <p:cBhvr>
                                        <p:cTn id="22"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7" presetClass="entr" presetSubtype="0"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fade">
                                      <p:cBhvr>
                                        <p:cTn id="27" dur="1000"/>
                                        <p:tgtEl>
                                          <p:spTgt spid="5"/>
                                        </p:tgtEl>
                                      </p:cBhvr>
                                    </p:animEffect>
                                    <p:anim calcmode="lin" valueType="num">
                                      <p:cBhvr>
                                        <p:cTn id="28" dur="1000" fill="hold"/>
                                        <p:tgtEl>
                                          <p:spTgt spid="5"/>
                                        </p:tgtEl>
                                        <p:attrNameLst>
                                          <p:attrName>ppt_x</p:attrName>
                                        </p:attrNameLst>
                                      </p:cBhvr>
                                      <p:tavLst>
                                        <p:tav tm="0">
                                          <p:val>
                                            <p:strVal val="#ppt_x"/>
                                          </p:val>
                                        </p:tav>
                                        <p:tav tm="100000">
                                          <p:val>
                                            <p:strVal val="#ppt_x"/>
                                          </p:val>
                                        </p:tav>
                                      </p:tavLst>
                                    </p:anim>
                                    <p:anim calcmode="lin" valueType="num">
                                      <p:cBhvr>
                                        <p:cTn id="29" dur="1000" fill="hold"/>
                                        <p:tgtEl>
                                          <p:spTgt spid="5"/>
                                        </p:tgtEl>
                                        <p:attrNameLst>
                                          <p:attrName>ppt_y</p:attrName>
                                        </p:attrNameLst>
                                      </p:cBhvr>
                                      <p:tavLst>
                                        <p:tav tm="0">
                                          <p:val>
                                            <p:strVal val="#ppt_y-.1"/>
                                          </p:val>
                                        </p:tav>
                                        <p:tav tm="100000">
                                          <p:val>
                                            <p:strVal val="#ppt_y"/>
                                          </p:val>
                                        </p:tav>
                                      </p:tavLst>
                                    </p:anim>
                                  </p:childTnLst>
                                </p:cTn>
                              </p:par>
                              <p:par>
                                <p:cTn id="30" presetID="47" presetClass="entr" presetSubtype="0" fill="hold" grpId="0" nodeType="withEffect">
                                  <p:stCondLst>
                                    <p:cond delay="0"/>
                                  </p:stCondLst>
                                  <p:childTnLst>
                                    <p:set>
                                      <p:cBhvr>
                                        <p:cTn id="31" dur="1" fill="hold">
                                          <p:stCondLst>
                                            <p:cond delay="0"/>
                                          </p:stCondLst>
                                        </p:cTn>
                                        <p:tgtEl>
                                          <p:spTgt spid="7"/>
                                        </p:tgtEl>
                                        <p:attrNameLst>
                                          <p:attrName>style.visibility</p:attrName>
                                        </p:attrNameLst>
                                      </p:cBhvr>
                                      <p:to>
                                        <p:strVal val="visible"/>
                                      </p:to>
                                    </p:set>
                                    <p:animEffect transition="in" filter="fade">
                                      <p:cBhvr>
                                        <p:cTn id="32" dur="1000"/>
                                        <p:tgtEl>
                                          <p:spTgt spid="7"/>
                                        </p:tgtEl>
                                      </p:cBhvr>
                                    </p:animEffect>
                                    <p:anim calcmode="lin" valueType="num">
                                      <p:cBhvr>
                                        <p:cTn id="33" dur="1000" fill="hold"/>
                                        <p:tgtEl>
                                          <p:spTgt spid="7"/>
                                        </p:tgtEl>
                                        <p:attrNameLst>
                                          <p:attrName>ppt_x</p:attrName>
                                        </p:attrNameLst>
                                      </p:cBhvr>
                                      <p:tavLst>
                                        <p:tav tm="0">
                                          <p:val>
                                            <p:strVal val="#ppt_x"/>
                                          </p:val>
                                        </p:tav>
                                        <p:tav tm="100000">
                                          <p:val>
                                            <p:strVal val="#ppt_x"/>
                                          </p:val>
                                        </p:tav>
                                      </p:tavLst>
                                    </p:anim>
                                    <p:anim calcmode="lin" valueType="num">
                                      <p:cBhvr>
                                        <p:cTn id="34" dur="100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47"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1000"/>
                                        <p:tgtEl>
                                          <p:spTgt spid="8"/>
                                        </p:tgtEl>
                                      </p:cBhvr>
                                    </p:animEffect>
                                    <p:anim calcmode="lin" valueType="num">
                                      <p:cBhvr>
                                        <p:cTn id="40" dur="1000" fill="hold"/>
                                        <p:tgtEl>
                                          <p:spTgt spid="8"/>
                                        </p:tgtEl>
                                        <p:attrNameLst>
                                          <p:attrName>ppt_x</p:attrName>
                                        </p:attrNameLst>
                                      </p:cBhvr>
                                      <p:tavLst>
                                        <p:tav tm="0">
                                          <p:val>
                                            <p:strVal val="#ppt_x"/>
                                          </p:val>
                                        </p:tav>
                                        <p:tav tm="100000">
                                          <p:val>
                                            <p:strVal val="#ppt_x"/>
                                          </p:val>
                                        </p:tav>
                                      </p:tavLst>
                                    </p:anim>
                                    <p:anim calcmode="lin" valueType="num">
                                      <p:cBhvr>
                                        <p:cTn id="41" dur="1000" fill="hold"/>
                                        <p:tgtEl>
                                          <p:spTgt spid="8"/>
                                        </p:tgtEl>
                                        <p:attrNameLst>
                                          <p:attrName>ppt_y</p:attrName>
                                        </p:attrNameLst>
                                      </p:cBhvr>
                                      <p:tavLst>
                                        <p:tav tm="0">
                                          <p:val>
                                            <p:strVal val="#ppt_y-.1"/>
                                          </p:val>
                                        </p:tav>
                                        <p:tav tm="100000">
                                          <p:val>
                                            <p:strVal val="#ppt_y"/>
                                          </p:val>
                                        </p:tav>
                                      </p:tavLst>
                                    </p:anim>
                                  </p:childTnLst>
                                </p:cTn>
                              </p:par>
                              <p:par>
                                <p:cTn id="42" presetID="47" presetClass="entr" presetSubtype="0" fill="hold" grpId="0" nodeType="withEffect">
                                  <p:stCondLst>
                                    <p:cond delay="0"/>
                                  </p:stCondLst>
                                  <p:childTnLst>
                                    <p:set>
                                      <p:cBhvr>
                                        <p:cTn id="43" dur="1" fill="hold">
                                          <p:stCondLst>
                                            <p:cond delay="0"/>
                                          </p:stCondLst>
                                        </p:cTn>
                                        <p:tgtEl>
                                          <p:spTgt spid="9"/>
                                        </p:tgtEl>
                                        <p:attrNameLst>
                                          <p:attrName>style.visibility</p:attrName>
                                        </p:attrNameLst>
                                      </p:cBhvr>
                                      <p:to>
                                        <p:strVal val="visible"/>
                                      </p:to>
                                    </p:set>
                                    <p:animEffect transition="in" filter="fade">
                                      <p:cBhvr>
                                        <p:cTn id="44" dur="1000"/>
                                        <p:tgtEl>
                                          <p:spTgt spid="9"/>
                                        </p:tgtEl>
                                      </p:cBhvr>
                                    </p:animEffect>
                                    <p:anim calcmode="lin" valueType="num">
                                      <p:cBhvr>
                                        <p:cTn id="45" dur="1000" fill="hold"/>
                                        <p:tgtEl>
                                          <p:spTgt spid="9"/>
                                        </p:tgtEl>
                                        <p:attrNameLst>
                                          <p:attrName>ppt_x</p:attrName>
                                        </p:attrNameLst>
                                      </p:cBhvr>
                                      <p:tavLst>
                                        <p:tav tm="0">
                                          <p:val>
                                            <p:strVal val="#ppt_x"/>
                                          </p:val>
                                        </p:tav>
                                        <p:tav tm="100000">
                                          <p:val>
                                            <p:strVal val="#ppt_x"/>
                                          </p:val>
                                        </p:tav>
                                      </p:tavLst>
                                    </p:anim>
                                    <p:anim calcmode="lin" valueType="num">
                                      <p:cBhvr>
                                        <p:cTn id="46"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3" presetClass="entr" presetSubtype="16" fill="hold" grpId="0" nodeType="clickEffect">
                                  <p:stCondLst>
                                    <p:cond delay="0"/>
                                  </p:stCondLst>
                                  <p:childTnLst>
                                    <p:set>
                                      <p:cBhvr>
                                        <p:cTn id="50" dur="1" fill="hold">
                                          <p:stCondLst>
                                            <p:cond delay="0"/>
                                          </p:stCondLst>
                                        </p:cTn>
                                        <p:tgtEl>
                                          <p:spTgt spid="10"/>
                                        </p:tgtEl>
                                        <p:attrNameLst>
                                          <p:attrName>style.visibility</p:attrName>
                                        </p:attrNameLst>
                                      </p:cBhvr>
                                      <p:to>
                                        <p:strVal val="visible"/>
                                      </p:to>
                                    </p:set>
                                    <p:anim calcmode="lin" valueType="num">
                                      <p:cBhvr>
                                        <p:cTn id="51" dur="500" fill="hold"/>
                                        <p:tgtEl>
                                          <p:spTgt spid="10"/>
                                        </p:tgtEl>
                                        <p:attrNameLst>
                                          <p:attrName>ppt_w</p:attrName>
                                        </p:attrNameLst>
                                      </p:cBhvr>
                                      <p:tavLst>
                                        <p:tav tm="0">
                                          <p:val>
                                            <p:fltVal val="0"/>
                                          </p:val>
                                        </p:tav>
                                        <p:tav tm="100000">
                                          <p:val>
                                            <p:strVal val="#ppt_w"/>
                                          </p:val>
                                        </p:tav>
                                      </p:tavLst>
                                    </p:anim>
                                    <p:anim calcmode="lin" valueType="num">
                                      <p:cBhvr>
                                        <p:cTn id="52" dur="500" fill="hold"/>
                                        <p:tgtEl>
                                          <p:spTgt spid="10"/>
                                        </p:tgtEl>
                                        <p:attrNameLst>
                                          <p:attrName>ppt_h</p:attrName>
                                        </p:attrNameLst>
                                      </p:cBhvr>
                                      <p:tavLst>
                                        <p:tav tm="0">
                                          <p:val>
                                            <p:fltVal val="0"/>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9" presetClass="emph" presetSubtype="0" fill="hold" grpId="3" nodeType="clickEffect">
                                  <p:stCondLst>
                                    <p:cond delay="0"/>
                                  </p:stCondLst>
                                  <p:childTnLst>
                                    <p:animClr clrSpc="rgb" dir="cw">
                                      <p:cBhvr override="childStyle">
                                        <p:cTn id="56" dur="500" fill="hold"/>
                                        <p:tgtEl>
                                          <p:spTgt spid="10"/>
                                        </p:tgtEl>
                                        <p:attrNameLst>
                                          <p:attrName>style.color</p:attrName>
                                        </p:attrNameLst>
                                      </p:cBhvr>
                                      <p:to>
                                        <a:srgbClr val="00FF00"/>
                                      </p:to>
                                    </p:animClr>
                                    <p:animClr clrSpc="rgb" dir="cw">
                                      <p:cBhvr>
                                        <p:cTn id="57" dur="500" fill="hold"/>
                                        <p:tgtEl>
                                          <p:spTgt spid="10"/>
                                        </p:tgtEl>
                                        <p:attrNameLst>
                                          <p:attrName>fillcolor</p:attrName>
                                        </p:attrNameLst>
                                      </p:cBhvr>
                                      <p:to>
                                        <a:srgbClr val="00FF00"/>
                                      </p:to>
                                    </p:animClr>
                                    <p:set>
                                      <p:cBhvr>
                                        <p:cTn id="58" dur="500" fill="hold"/>
                                        <p:tgtEl>
                                          <p:spTgt spid="10"/>
                                        </p:tgtEl>
                                        <p:attrNameLst>
                                          <p:attrName>fill.type</p:attrName>
                                        </p:attrNameLst>
                                      </p:cBhvr>
                                      <p:to>
                                        <p:strVal val="solid"/>
                                      </p:to>
                                    </p:set>
                                    <p:set>
                                      <p:cBhvr>
                                        <p:cTn id="59" dur="500" fill="hold"/>
                                        <p:tgtEl>
                                          <p:spTgt spid="10"/>
                                        </p:tgtEl>
                                        <p:attrNameLst>
                                          <p:attrName>fill.on</p:attrName>
                                        </p:attrNameLst>
                                      </p:cBhvr>
                                      <p:to>
                                        <p:strVal val="true"/>
                                      </p:to>
                                    </p:set>
                                  </p:childTnLst>
                                </p:cTn>
                              </p:par>
                            </p:childTnLst>
                          </p:cTn>
                        </p:par>
                      </p:childTnLst>
                    </p:cTn>
                  </p:par>
                  <p:par>
                    <p:cTn id="60" fill="hold">
                      <p:stCondLst>
                        <p:cond delay="indefinite"/>
                      </p:stCondLst>
                      <p:childTnLst>
                        <p:par>
                          <p:cTn id="61" fill="hold">
                            <p:stCondLst>
                              <p:cond delay="0"/>
                            </p:stCondLst>
                            <p:childTnLst>
                              <p:par>
                                <p:cTn id="62" presetID="23" presetClass="exit" presetSubtype="16" fill="hold" grpId="1" nodeType="clickEffect">
                                  <p:stCondLst>
                                    <p:cond delay="0"/>
                                  </p:stCondLst>
                                  <p:childTnLst>
                                    <p:anim calcmode="lin" valueType="num">
                                      <p:cBhvr>
                                        <p:cTn id="63" dur="1000"/>
                                        <p:tgtEl>
                                          <p:spTgt spid="10"/>
                                        </p:tgtEl>
                                        <p:attrNameLst>
                                          <p:attrName>ppt_w</p:attrName>
                                        </p:attrNameLst>
                                      </p:cBhvr>
                                      <p:tavLst>
                                        <p:tav tm="0">
                                          <p:val>
                                            <p:strVal val="ppt_w"/>
                                          </p:val>
                                        </p:tav>
                                        <p:tav tm="100000">
                                          <p:val>
                                            <p:strVal val="4*ppt_w"/>
                                          </p:val>
                                        </p:tav>
                                      </p:tavLst>
                                    </p:anim>
                                    <p:anim calcmode="lin" valueType="num">
                                      <p:cBhvr>
                                        <p:cTn id="64" dur="1000"/>
                                        <p:tgtEl>
                                          <p:spTgt spid="10"/>
                                        </p:tgtEl>
                                        <p:attrNameLst>
                                          <p:attrName>ppt_h</p:attrName>
                                        </p:attrNameLst>
                                      </p:cBhvr>
                                      <p:tavLst>
                                        <p:tav tm="0">
                                          <p:val>
                                            <p:strVal val="ppt_h"/>
                                          </p:val>
                                        </p:tav>
                                        <p:tav tm="100000">
                                          <p:val>
                                            <p:strVal val="4*ppt_h"/>
                                          </p:val>
                                        </p:tav>
                                      </p:tavLst>
                                    </p:anim>
                                    <p:set>
                                      <p:cBhvr>
                                        <p:cTn id="65" dur="1" fill="hold">
                                          <p:stCondLst>
                                            <p:cond delay="999"/>
                                          </p:stCondLst>
                                        </p:cTn>
                                        <p:tgtEl>
                                          <p:spTgt spid="10"/>
                                        </p:tgtEl>
                                        <p:attrNameLst>
                                          <p:attrName>style.visibility</p:attrName>
                                        </p:attrNameLst>
                                      </p:cBhvr>
                                      <p:to>
                                        <p:strVal val="hidden"/>
                                      </p:to>
                                    </p:set>
                                  </p:childTnLst>
                                </p:cTn>
                              </p:par>
                              <p:par>
                                <p:cTn id="66" presetID="10" presetClass="exit" presetSubtype="0" fill="hold" grpId="2" nodeType="withEffect">
                                  <p:stCondLst>
                                    <p:cond delay="250"/>
                                  </p:stCondLst>
                                  <p:childTnLst>
                                    <p:animEffect transition="out" filter="fade">
                                      <p:cBhvr>
                                        <p:cTn id="67" dur="750"/>
                                        <p:tgtEl>
                                          <p:spTgt spid="10"/>
                                        </p:tgtEl>
                                      </p:cBhvr>
                                    </p:animEffect>
                                    <p:set>
                                      <p:cBhvr>
                                        <p:cTn id="68" dur="1" fill="hold">
                                          <p:stCondLst>
                                            <p:cond delay="749"/>
                                          </p:stCondLst>
                                        </p:cTn>
                                        <p:tgtEl>
                                          <p:spTgt spid="10"/>
                                        </p:tgtEl>
                                        <p:attrNameLst>
                                          <p:attrName>style.visibility</p:attrName>
                                        </p:attrNameLst>
                                      </p:cBhvr>
                                      <p:to>
                                        <p:strVal val="hidden"/>
                                      </p:to>
                                    </p:set>
                                  </p:childTnLst>
                                </p:cTn>
                              </p:par>
                              <p:par>
                                <p:cTn id="69" presetID="0" presetClass="path" presetSubtype="0" accel="50000" decel="50000" fill="hold" grpId="4" nodeType="withEffect">
                                  <p:stCondLst>
                                    <p:cond delay="0"/>
                                  </p:stCondLst>
                                  <p:childTnLst>
                                    <p:animMotion origin="layout" path="M 0 0 L -0.2967 -0.19745 " pathEditMode="relative" rAng="0" ptsTypes="AA">
                                      <p:cBhvr>
                                        <p:cTn id="70" dur="1100" fill="hold"/>
                                        <p:tgtEl>
                                          <p:spTgt spid="10"/>
                                        </p:tgtEl>
                                        <p:attrNameLst>
                                          <p:attrName>ppt_x</p:attrName>
                                          <p:attrName>ppt_y</p:attrName>
                                        </p:attrNameLst>
                                      </p:cBhvr>
                                      <p:rCtr x="-14844" y="-9884"/>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4" grpId="0"/>
      <p:bldP spid="5" grpId="0"/>
      <p:bldP spid="6" grpId="0"/>
      <p:bldP spid="7" grpId="0"/>
      <p:bldP spid="8" grpId="0"/>
      <p:bldP spid="9" grpId="0"/>
      <p:bldP spid="10" grpId="0" animBg="1"/>
      <p:bldP spid="10" grpId="1" animBg="1"/>
      <p:bldP spid="10" grpId="2" animBg="1"/>
      <p:bldP spid="10" grpId="3" animBg="1"/>
      <p:bldP spid="10" grpId="4"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4300" r="14283"/>
          <a:stretch/>
        </p:blipFill>
        <p:spPr>
          <a:xfrm>
            <a:off x="0" y="0"/>
            <a:ext cx="9144000" cy="6858000"/>
          </a:xfrm>
          <a:prstGeom prst="rect">
            <a:avLst/>
          </a:prstGeom>
        </p:spPr>
      </p:pic>
      <p:sp>
        <p:nvSpPr>
          <p:cNvPr id="4" name="Rectangle 4"/>
          <p:cNvSpPr>
            <a:spLocks noChangeArrowheads="1"/>
          </p:cNvSpPr>
          <p:nvPr/>
        </p:nvSpPr>
        <p:spPr bwMode="auto">
          <a:xfrm>
            <a:off x="1304081" y="1905000"/>
            <a:ext cx="6925519"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ArchDown">
              <a:avLst>
                <a:gd name="adj" fmla="val 6048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outerShdw blurRad="76200" dist="50800" dir="5400000" algn="tl" rotWithShape="0">
                    <a:srgbClr val="000000">
                      <a:alpha val="65000"/>
                    </a:srgbClr>
                  </a:outerShdw>
                </a:effectLst>
                <a:latin typeface="Calibri" panose="020F0502020204030204" pitchFamily="34" charset="0"/>
              </a:rPr>
              <a:t>INFINITE WEALTH</a:t>
            </a:r>
            <a:endParaRPr lang="en-US" sz="8000" b="1" i="1" spc="50" dirty="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990600" y="152400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ea typeface="+mj-ea"/>
                <a:cs typeface="+mj-cs"/>
              </a:rPr>
              <a:t>Ron Bert</a:t>
            </a:r>
          </a:p>
        </p:txBody>
      </p:sp>
      <p:sp>
        <p:nvSpPr>
          <p:cNvPr id="6" name="Rectangle 12"/>
          <p:cNvSpPr>
            <a:spLocks noChangeArrowheads="1"/>
          </p:cNvSpPr>
          <p:nvPr/>
        </p:nvSpPr>
        <p:spPr bwMode="auto">
          <a:xfrm>
            <a:off x="5562600" y="2015490"/>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ea typeface="+mj-ea"/>
                <a:cs typeface="+mj-cs"/>
              </a:rPr>
              <a:t>May 15, 2016</a:t>
            </a:r>
          </a:p>
        </p:txBody>
      </p:sp>
    </p:spTree>
    <p:extLst>
      <p:ext uri="{BB962C8B-B14F-4D97-AF65-F5344CB8AC3E}">
        <p14:creationId xmlns:p14="http://schemas.microsoft.com/office/powerpoint/2010/main" val="10933392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250" fill="hold"/>
                                        <p:tgtEl>
                                          <p:spTgt spid="6"/>
                                        </p:tgtEl>
                                        <p:attrNameLst>
                                          <p:attrName>ppt_w</p:attrName>
                                        </p:attrNameLst>
                                      </p:cBhvr>
                                      <p:tavLst>
                                        <p:tav tm="0">
                                          <p:val>
                                            <p:fltVal val="0"/>
                                          </p:val>
                                        </p:tav>
                                        <p:tav tm="100000">
                                          <p:val>
                                            <p:strVal val="#ppt_w"/>
                                          </p:val>
                                        </p:tav>
                                      </p:tavLst>
                                    </p:anim>
                                    <p:anim calcmode="lin" valueType="num">
                                      <p:cBhvr>
                                        <p:cTn id="8" dur="1250" fill="hold"/>
                                        <p:tgtEl>
                                          <p:spTgt spid="6"/>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7.40741E-7 L -0.4 0.20324 " pathEditMode="relative" rAng="0" ptsTypes="AA">
                                      <p:cBhvr>
                                        <p:cTn id="10" dur="1250" spd="-100000" fill="hold"/>
                                        <p:tgtEl>
                                          <p:spTgt spid="6"/>
                                        </p:tgtEl>
                                        <p:attrNameLst>
                                          <p:attrName>ppt_x</p:attrName>
                                          <p:attrName>ppt_y</p:attrName>
                                        </p:attrNameLst>
                                      </p:cBhvr>
                                      <p:rCtr x="-20000" y="10162"/>
                                    </p:animMotion>
                                  </p:childTnLst>
                                </p:cTn>
                              </p:par>
                              <p:par>
                                <p:cTn id="11" presetID="39" presetClass="entr" presetSubtype="0" accel="10000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par>
                                <p:cTn id="17" presetID="0" presetClass="entr" presetSubtype="0" fill="hold" grpId="0" nodeType="withEffect">
                                  <p:stCondLst>
                                    <p:cond delay="75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1250">
                                          <p:stCondLst>
                                            <p:cond delay="0"/>
                                          </p:stCondLst>
                                        </p:cTn>
                                        <p:tgtEl>
                                          <p:spTgt spid="4"/>
                                        </p:tgtEl>
                                      </p:cBhvr>
                                    </p:animEffect>
                                    <p:anim to="" calcmode="lin" valueType="num">
                                      <p:cBhvr>
                                        <p:cTn id="20" dur="125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1" dur="1250" fill="hold">
                                          <p:stCondLst>
                                            <p:cond delay="0"/>
                                          </p:stCondLst>
                                        </p:cTn>
                                        <p:tgtEl>
                                          <p:spTgt spid="4"/>
                                        </p:tgtEl>
                                        <p:attrNameLst>
                                          <p:attrName>ppt_h</p:attrName>
                                        </p:attrNameLst>
                                      </p:cBhvr>
                                      <p:tavLst>
                                        <p:tav tm="0">
                                          <p:val>
                                            <p:strVal val="#ppt_h*4"/>
                                          </p:val>
                                        </p:tav>
                                        <p:tav tm="100000">
                                          <p:val>
                                            <p:strVal val="#ppt_h"/>
                                          </p:val>
                                        </p:tav>
                                      </p:tavLst>
                                    </p:anim>
                                  </p:childTnLst>
                                </p:cTn>
                              </p:par>
                            </p:childTnLst>
                          </p:cTn>
                        </p:par>
                      </p:childTnLst>
                    </p:cTn>
                  </p:par>
                  <p:par>
                    <p:cTn id="22" fill="hold">
                      <p:stCondLst>
                        <p:cond delay="indefinite"/>
                      </p:stCondLst>
                      <p:childTnLst>
                        <p:par>
                          <p:cTn id="23" fill="hold">
                            <p:stCondLst>
                              <p:cond delay="0"/>
                            </p:stCondLst>
                            <p:childTnLst>
                              <p:par>
                                <p:cTn id="24" presetID="0" presetClass="exit" presetSubtype="0" fill="hold" grpId="1" nodeType="clickEffect">
                                  <p:stCondLst>
                                    <p:cond delay="0"/>
                                  </p:stCondLst>
                                  <p:childTnLst>
                                    <p:set>
                                      <p:cBhvr>
                                        <p:cTn id="25" dur="1" fill="hold">
                                          <p:stCondLst>
                                            <p:cond delay="999"/>
                                          </p:stCondLst>
                                        </p:cTn>
                                        <p:tgtEl>
                                          <p:spTgt spid="4"/>
                                        </p:tgtEl>
                                        <p:attrNameLst>
                                          <p:attrName>style.visibility</p:attrName>
                                        </p:attrNameLst>
                                      </p:cBhvr>
                                      <p:to>
                                        <p:strVal val="hidden"/>
                                      </p:to>
                                    </p:set>
                                    <p:animEffect transition="out" filter="dissolve">
                                      <p:cBhvr>
                                        <p:cTn id="26" dur="1000">
                                          <p:stCondLst>
                                            <p:cond delay="0"/>
                                          </p:stCondLst>
                                        </p:cTn>
                                        <p:tgtEl>
                                          <p:spTgt spid="4"/>
                                        </p:tgtEl>
                                      </p:cBhvr>
                                    </p:animEffect>
                                    <p:anim to="" calcmode="lin" valueType="num">
                                      <p:cBhvr>
                                        <p:cTn id="27"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28"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29" presetID="6" presetClass="emph" presetSubtype="0" fill="hold" grpId="3" nodeType="withEffect">
                                  <p:stCondLst>
                                    <p:cond delay="0"/>
                                  </p:stCondLst>
                                  <p:childTnLst>
                                    <p:animScale>
                                      <p:cBhvr>
                                        <p:cTn id="30" dur="1000" fill="hold"/>
                                        <p:tgtEl>
                                          <p:spTgt spid="4"/>
                                        </p:tgtEl>
                                      </p:cBhvr>
                                      <p:by x="20000" y="20000"/>
                                    </p:animScale>
                                  </p:childTnLst>
                                </p:cTn>
                              </p:par>
                              <p:par>
                                <p:cTn id="31" presetID="0" presetClass="path" presetSubtype="0" accel="50000" decel="50000" fill="hold" grpId="2" nodeType="withEffect">
                                  <p:stCondLst>
                                    <p:cond delay="0"/>
                                  </p:stCondLst>
                                  <p:childTnLst>
                                    <p:animMotion origin="layout" path="M 0.00382 1.11022E-16 L -0.00035 -0.42801 " pathEditMode="relative" rAng="0" ptsTypes="AA">
                                      <p:cBhvr>
                                        <p:cTn id="32" dur="1000" fill="hold"/>
                                        <p:tgtEl>
                                          <p:spTgt spid="4"/>
                                        </p:tgtEl>
                                        <p:attrNameLst>
                                          <p:attrName>ppt_x</p:attrName>
                                          <p:attrName>ppt_y</p:attrName>
                                        </p:attrNameLst>
                                      </p:cBhvr>
                                      <p:rCtr x="-208" y="-21412"/>
                                    </p:animMotion>
                                  </p:childTnLst>
                                </p:cTn>
                              </p:par>
                              <p:par>
                                <p:cTn id="33" presetID="9" presetClass="exit" presetSubtype="0" fill="hold" grpId="1" nodeType="withEffect">
                                  <p:stCondLst>
                                    <p:cond delay="500"/>
                                  </p:stCondLst>
                                  <p:childTnLst>
                                    <p:animEffect transition="out" filter="dissolve">
                                      <p:cBhvr>
                                        <p:cTn id="34" dur="1500"/>
                                        <p:tgtEl>
                                          <p:spTgt spid="5"/>
                                        </p:tgtEl>
                                      </p:cBhvr>
                                    </p:animEffect>
                                    <p:set>
                                      <p:cBhvr>
                                        <p:cTn id="35" dur="1" fill="hold">
                                          <p:stCondLst>
                                            <p:cond delay="1499"/>
                                          </p:stCondLst>
                                        </p:cTn>
                                        <p:tgtEl>
                                          <p:spTgt spid="5"/>
                                        </p:tgtEl>
                                        <p:attrNameLst>
                                          <p:attrName>style.visibility</p:attrName>
                                        </p:attrNameLst>
                                      </p:cBhvr>
                                      <p:to>
                                        <p:strVal val="hidden"/>
                                      </p:to>
                                    </p:set>
                                  </p:childTnLst>
                                </p:cTn>
                              </p:par>
                              <p:par>
                                <p:cTn id="36" presetID="0" presetClass="path" presetSubtype="0" accel="50000" decel="50000" fill="hold" grpId="2" nodeType="withEffect">
                                  <p:stCondLst>
                                    <p:cond delay="500"/>
                                  </p:stCondLst>
                                  <p:childTnLst>
                                    <p:animMotion origin="layout" path="M -3.33333E-6 5.55112E-17 L 0.26667 0.275 " pathEditMode="relative" rAng="0" ptsTypes="AA">
                                      <p:cBhvr>
                                        <p:cTn id="37" dur="1500" fill="hold"/>
                                        <p:tgtEl>
                                          <p:spTgt spid="5"/>
                                        </p:tgtEl>
                                        <p:attrNameLst>
                                          <p:attrName>ppt_x</p:attrName>
                                          <p:attrName>ppt_y</p:attrName>
                                        </p:attrNameLst>
                                      </p:cBhvr>
                                      <p:rCtr x="13333" y="14306"/>
                                    </p:animMotion>
                                  </p:childTnLst>
                                </p:cTn>
                              </p:par>
                              <p:par>
                                <p:cTn id="38" presetID="31" presetClass="exit" presetSubtype="0" fill="hold" grpId="1" nodeType="withEffect">
                                  <p:stCondLst>
                                    <p:cond delay="1250"/>
                                  </p:stCondLst>
                                  <p:childTnLst>
                                    <p:anim calcmode="lin" valueType="num">
                                      <p:cBhvr>
                                        <p:cTn id="39" dur="1000"/>
                                        <p:tgtEl>
                                          <p:spTgt spid="6"/>
                                        </p:tgtEl>
                                        <p:attrNameLst>
                                          <p:attrName>ppt_w</p:attrName>
                                        </p:attrNameLst>
                                      </p:cBhvr>
                                      <p:tavLst>
                                        <p:tav tm="0">
                                          <p:val>
                                            <p:strVal val="ppt_w"/>
                                          </p:val>
                                        </p:tav>
                                        <p:tav tm="100000">
                                          <p:val>
                                            <p:fltVal val="0"/>
                                          </p:val>
                                        </p:tav>
                                      </p:tavLst>
                                    </p:anim>
                                    <p:anim calcmode="lin" valueType="num">
                                      <p:cBhvr>
                                        <p:cTn id="40" dur="1000"/>
                                        <p:tgtEl>
                                          <p:spTgt spid="6"/>
                                        </p:tgtEl>
                                        <p:attrNameLst>
                                          <p:attrName>ppt_h</p:attrName>
                                        </p:attrNameLst>
                                      </p:cBhvr>
                                      <p:tavLst>
                                        <p:tav tm="0">
                                          <p:val>
                                            <p:strVal val="ppt_h"/>
                                          </p:val>
                                        </p:tav>
                                        <p:tav tm="100000">
                                          <p:val>
                                            <p:fltVal val="0"/>
                                          </p:val>
                                        </p:tav>
                                      </p:tavLst>
                                    </p:anim>
                                    <p:anim calcmode="lin" valueType="num">
                                      <p:cBhvr>
                                        <p:cTn id="41" dur="1000"/>
                                        <p:tgtEl>
                                          <p:spTgt spid="6"/>
                                        </p:tgtEl>
                                        <p:attrNameLst>
                                          <p:attrName>style.rotation</p:attrName>
                                        </p:attrNameLst>
                                      </p:cBhvr>
                                      <p:tavLst>
                                        <p:tav tm="0">
                                          <p:val>
                                            <p:fltVal val="0"/>
                                          </p:val>
                                        </p:tav>
                                        <p:tav tm="100000">
                                          <p:val>
                                            <p:fltVal val="90"/>
                                          </p:val>
                                        </p:tav>
                                      </p:tavLst>
                                    </p:anim>
                                    <p:animEffect transition="out" filter="fade">
                                      <p:cBhvr>
                                        <p:cTn id="42" dur="1000"/>
                                        <p:tgtEl>
                                          <p:spTgt spid="6"/>
                                        </p:tgtEl>
                                      </p:cBhvr>
                                    </p:animEffect>
                                    <p:set>
                                      <p:cBhvr>
                                        <p:cTn id="43" dur="1" fill="hold">
                                          <p:stCondLst>
                                            <p:cond delay="999"/>
                                          </p:stCondLst>
                                        </p:cTn>
                                        <p:tgtEl>
                                          <p:spTgt spid="6"/>
                                        </p:tgtEl>
                                        <p:attrNameLst>
                                          <p:attrName>style.visibility</p:attrName>
                                        </p:attrNameLst>
                                      </p:cBhvr>
                                      <p:to>
                                        <p:strVal val="hidden"/>
                                      </p:to>
                                    </p:set>
                                  </p:childTnLst>
                                </p:cTn>
                              </p:par>
                              <p:par>
                                <p:cTn id="44" presetID="0" presetClass="path" presetSubtype="0" accel="50000" decel="50000" fill="hold" grpId="3" nodeType="withEffect">
                                  <p:stCondLst>
                                    <p:cond delay="1250"/>
                                  </p:stCondLst>
                                  <p:childTnLst>
                                    <p:animMotion origin="layout" path="M 0 7.40741E-7 L -0.39931 0.22986 " pathEditMode="relative" rAng="0" ptsTypes="AA">
                                      <p:cBhvr>
                                        <p:cTn id="45" dur="1000" fill="hold"/>
                                        <p:tgtEl>
                                          <p:spTgt spid="6"/>
                                        </p:tgtEl>
                                        <p:attrNameLst>
                                          <p:attrName>ppt_x</p:attrName>
                                          <p:attrName>ppt_y</p:attrName>
                                        </p:attrNameLst>
                                      </p:cBhvr>
                                      <p:rCtr x="-19965" y="11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4" grpId="3"/>
      <p:bldP spid="5" grpId="0"/>
      <p:bldP spid="5" grpId="1"/>
      <p:bldP spid="5" grpId="2"/>
      <p:bldP spid="6" grpId="0"/>
      <p:bldP spid="6" grpId="1"/>
      <p:bldP spid="6" grpId="2"/>
      <p:bldP spid="6" grpId="3"/>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32317" y="445302"/>
            <a:ext cx="5079365" cy="6412698"/>
          </a:xfrm>
          <a:prstGeom prst="rect">
            <a:avLst/>
          </a:prstGeom>
        </p:spPr>
      </p:pic>
      <p:sp>
        <p:nvSpPr>
          <p:cNvPr id="4" name="Title 1"/>
          <p:cNvSpPr txBox="1">
            <a:spLocks/>
          </p:cNvSpPr>
          <p:nvPr/>
        </p:nvSpPr>
        <p:spPr>
          <a:xfrm>
            <a:off x="2414016" y="996824"/>
            <a:ext cx="2895600" cy="113212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latin typeface="Calibri" panose="020F0502020204030204" pitchFamily="34" charset="0"/>
              </a:rPr>
              <a:t>free gift</a:t>
            </a:r>
          </a:p>
        </p:txBody>
      </p:sp>
      <p:sp>
        <p:nvSpPr>
          <p:cNvPr id="3074" name="Rectangle 2"/>
          <p:cNvSpPr>
            <a:spLocks noGrp="1" noChangeArrowheads="1"/>
          </p:cNvSpPr>
          <p:nvPr>
            <p:ph type="title"/>
          </p:nvPr>
        </p:nvSpPr>
        <p:spPr>
          <a:xfrm>
            <a:off x="457200" y="1036638"/>
            <a:ext cx="8229600" cy="49831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But the free gift is not like the offense. For if by the one man's offense many died, much more the grace of God and the gift by the grace of the one Man, Jesus Christ, abounded to many.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Romans 5:15 </a:t>
            </a:r>
            <a:r>
              <a:rPr lang="en-US" altLang="en-US" sz="40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a:t>
            </a:r>
          </a:p>
        </p:txBody>
      </p:sp>
      <p:sp>
        <p:nvSpPr>
          <p:cNvPr id="5" name="Rectangle 2"/>
          <p:cNvSpPr txBox="1">
            <a:spLocks noChangeArrowheads="1"/>
          </p:cNvSpPr>
          <p:nvPr/>
        </p:nvSpPr>
        <p:spPr bwMode="auto">
          <a:xfrm>
            <a:off x="3428999" y="990600"/>
            <a:ext cx="167640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1430"/>
                <a:solidFill>
                  <a:srgbClr val="92D050"/>
                </a:solidFill>
                <a:effectLst>
                  <a:outerShdw blurRad="80000" dist="40000" dir="5040000" algn="tl">
                    <a:srgbClr val="000000">
                      <a:alpha val="30000"/>
                    </a:srgbClr>
                  </a:outerShdw>
                </a:effectLst>
                <a:latin typeface="Calibri" panose="020F0502020204030204" pitchFamily="34" charset="0"/>
              </a:rPr>
              <a:t> </a:t>
            </a:r>
            <a:r>
              <a:rPr lang="en-US" altLang="en-US" sz="4800" b="1" kern="0" dirty="0">
                <a:ln w="11430"/>
                <a:solidFill>
                  <a:srgbClr val="92D050"/>
                </a:solidFill>
                <a:effectLst>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gift</a:t>
            </a:r>
            <a:endParaRPr lang="en-US" altLang="en-US" sz="32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E56C7670-C702-40C0-BDEE-57F351FCE025}"/>
              </a:ext>
            </a:extLst>
          </p:cNvPr>
          <p:cNvSpPr txBox="1">
            <a:spLocks noChangeArrowheads="1"/>
          </p:cNvSpPr>
          <p:nvPr/>
        </p:nvSpPr>
        <p:spPr bwMode="auto">
          <a:xfrm>
            <a:off x="2703211" y="1198978"/>
            <a:ext cx="2320733" cy="6911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free gift</a:t>
            </a:r>
            <a:endParaRPr kumimoji="0" lang="en-US" altLang="en-US" sz="44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603225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6" presetClass="entr" presetSubtype="32"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circle(out)">
                                      <p:cBhvr>
                                        <p:cTn id="7" dur="1500"/>
                                        <p:tgtEl>
                                          <p:spTgt spid="3074"/>
                                        </p:tgtEl>
                                      </p:cBhvr>
                                    </p:animEffect>
                                  </p:childTnLst>
                                </p:cTn>
                              </p:par>
                              <p:par>
                                <p:cTn id="8" presetID="42" presetClass="path" presetSubtype="0" accel="50000" decel="50000" fill="hold" grpId="2" nodeType="withEffect">
                                  <p:stCondLst>
                                    <p:cond delay="0"/>
                                  </p:stCondLst>
                                  <p:childTnLst>
                                    <p:animMotion origin="layout" path="M 0 -1.85185E-6 L 0 -0.1662 " pathEditMode="relative" rAng="0" ptsTypes="AA">
                                      <p:cBhvr>
                                        <p:cTn id="9" dur="1500" spd="-100000" fill="hold"/>
                                        <p:tgtEl>
                                          <p:spTgt spid="3074"/>
                                        </p:tgtEl>
                                        <p:attrNameLst>
                                          <p:attrName>ppt_x</p:attrName>
                                          <p:attrName>ppt_y</p:attrName>
                                        </p:attrNameLst>
                                      </p:cBhvr>
                                      <p:rCtr x="0" y="-8310"/>
                                    </p:animMotion>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left)">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fade">
                                      <p:cBhvr>
                                        <p:cTn id="24" dur="250"/>
                                        <p:tgtEl>
                                          <p:spTgt spid="5"/>
                                        </p:tgtEl>
                                      </p:cBhvr>
                                    </p:animEffect>
                                  </p:childTnLst>
                                </p:cTn>
                              </p:par>
                              <p:par>
                                <p:cTn id="25" presetID="0" presetClass="path" presetSubtype="0" accel="50000" decel="50000" fill="hold" grpId="1" nodeType="withEffect">
                                  <p:stCondLst>
                                    <p:cond delay="0"/>
                                  </p:stCondLst>
                                  <p:childTnLst>
                                    <p:animMotion origin="layout" path="M 3.33333E-6 0.00023 L -0.06042 -0.06013 " pathEditMode="relative" rAng="0" ptsTypes="AA">
                                      <p:cBhvr>
                                        <p:cTn id="26" dur="2000" fill="hold"/>
                                        <p:tgtEl>
                                          <p:spTgt spid="5"/>
                                        </p:tgtEl>
                                        <p:attrNameLst>
                                          <p:attrName>ppt_x</p:attrName>
                                          <p:attrName>ppt_y</p:attrName>
                                        </p:attrNameLst>
                                      </p:cBhvr>
                                      <p:rCtr x="-3021" y="-3030"/>
                                    </p:animMotion>
                                  </p:childTnLst>
                                </p:cTn>
                              </p:par>
                              <p:par>
                                <p:cTn id="27" presetID="10" presetClass="exit" presetSubtype="0" fill="hold" grpId="1" nodeType="withEffect">
                                  <p:stCondLst>
                                    <p:cond delay="0"/>
                                  </p:stCondLst>
                                  <p:childTnLst>
                                    <p:animEffect transition="out" filter="fade">
                                      <p:cBhvr>
                                        <p:cTn id="28" dur="1750"/>
                                        <p:tgtEl>
                                          <p:spTgt spid="3074"/>
                                        </p:tgtEl>
                                      </p:cBhvr>
                                    </p:animEffect>
                                    <p:set>
                                      <p:cBhvr>
                                        <p:cTn id="29" dur="1" fill="hold">
                                          <p:stCondLst>
                                            <p:cond delay="1749"/>
                                          </p:stCondLst>
                                        </p:cTn>
                                        <p:tgtEl>
                                          <p:spTgt spid="3074"/>
                                        </p:tgtEl>
                                        <p:attrNameLst>
                                          <p:attrName>style.visibility</p:attrName>
                                        </p:attrNameLst>
                                      </p:cBhvr>
                                      <p:to>
                                        <p:strVal val="hidden"/>
                                      </p:to>
                                    </p:set>
                                  </p:childTnLst>
                                </p:cTn>
                              </p:par>
                              <p:par>
                                <p:cTn id="30" presetID="10" presetClass="exit" presetSubtype="0" fill="hold" grpId="2" nodeType="withEffect">
                                  <p:stCondLst>
                                    <p:cond delay="0"/>
                                  </p:stCondLst>
                                  <p:childTnLst>
                                    <p:animEffect transition="out" filter="fade">
                                      <p:cBhvr>
                                        <p:cTn id="31" dur="500"/>
                                        <p:tgtEl>
                                          <p:spTgt spid="4"/>
                                        </p:tgtEl>
                                      </p:cBhvr>
                                    </p:animEffect>
                                    <p:set>
                                      <p:cBhvr>
                                        <p:cTn id="32" dur="1" fill="hold">
                                          <p:stCondLst>
                                            <p:cond delay="499"/>
                                          </p:stCondLst>
                                        </p:cTn>
                                        <p:tgtEl>
                                          <p:spTgt spid="4"/>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6"/>
                                        </p:tgtEl>
                                      </p:cBhvr>
                                    </p:animEffect>
                                    <p:set>
                                      <p:cBhvr>
                                        <p:cTn id="35"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3074" grpId="2"/>
      <p:bldP spid="5" grpId="0"/>
      <p:bldP spid="5" grpId="1"/>
      <p:bldP spid="6" grpId="0"/>
      <p:bldP spid="6" grpId="1"/>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sp>
        <p:nvSpPr>
          <p:cNvPr id="4" name="Title 1"/>
          <p:cNvSpPr txBox="1">
            <a:spLocks/>
          </p:cNvSpPr>
          <p:nvPr/>
        </p:nvSpPr>
        <p:spPr>
          <a:xfrm>
            <a:off x="3181731" y="1914129"/>
            <a:ext cx="3962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judgment</a:t>
            </a:r>
          </a:p>
        </p:txBody>
      </p:sp>
      <p:sp>
        <p:nvSpPr>
          <p:cNvPr id="5" name="Title 1"/>
          <p:cNvSpPr txBox="1">
            <a:spLocks/>
          </p:cNvSpPr>
          <p:nvPr/>
        </p:nvSpPr>
        <p:spPr>
          <a:xfrm>
            <a:off x="3851624" y="4640770"/>
            <a:ext cx="38862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justification</a:t>
            </a:r>
          </a:p>
        </p:txBody>
      </p:sp>
      <p:sp>
        <p:nvSpPr>
          <p:cNvPr id="3074" name="Rectangle 2"/>
          <p:cNvSpPr>
            <a:spLocks noGrp="1" noChangeArrowheads="1"/>
          </p:cNvSpPr>
          <p:nvPr>
            <p:ph type="title"/>
          </p:nvPr>
        </p:nvSpPr>
        <p:spPr>
          <a:xfrm>
            <a:off x="457200" y="731838"/>
            <a:ext cx="8229600" cy="54403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And the gift is not like that    which came through the one who sinned. For the judgment which came from one offense resulted  in condemnation, but the free gift which came from many offenses resulted in justification.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Romans 5:16 </a:t>
            </a:r>
            <a:r>
              <a:rPr lang="en-US" altLang="en-US" sz="40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a:t>
            </a:r>
          </a:p>
        </p:txBody>
      </p:sp>
      <p:sp>
        <p:nvSpPr>
          <p:cNvPr id="6" name="Rectangle 2"/>
          <p:cNvSpPr txBox="1">
            <a:spLocks noChangeArrowheads="1"/>
          </p:cNvSpPr>
          <p:nvPr/>
        </p:nvSpPr>
        <p:spPr bwMode="auto">
          <a:xfrm>
            <a:off x="6172200" y="3276600"/>
            <a:ext cx="2590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6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free gift</a:t>
            </a:r>
            <a:endParaRPr lang="en-US" altLang="en-US"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8" name="Rectangle 2"/>
          <p:cNvSpPr txBox="1">
            <a:spLocks noChangeArrowheads="1"/>
          </p:cNvSpPr>
          <p:nvPr/>
        </p:nvSpPr>
        <p:spPr bwMode="auto">
          <a:xfrm>
            <a:off x="3966210" y="2590800"/>
            <a:ext cx="2590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50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offense</a:t>
            </a:r>
            <a:endParaRPr lang="en-US" altLang="en-US"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9" name="Rectangle 2"/>
          <p:cNvSpPr txBox="1">
            <a:spLocks noChangeArrowheads="1"/>
          </p:cNvSpPr>
          <p:nvPr/>
        </p:nvSpPr>
        <p:spPr bwMode="auto">
          <a:xfrm>
            <a:off x="5605272" y="221060"/>
            <a:ext cx="994410" cy="4427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lnSpc>
                <a:spcPts val="4500"/>
              </a:lnSpc>
            </a:pP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j</a:t>
            </a:r>
          </a:p>
          <a:p>
            <a:pPr eaLnBrk="1" hangingPunct="1">
              <a:lnSpc>
                <a:spcPts val="3500"/>
              </a:lnSpc>
            </a:pP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u</a:t>
            </a:r>
          </a:p>
          <a:p>
            <a:pPr eaLnBrk="1" hangingPunct="1">
              <a:lnSpc>
                <a:spcPts val="4000"/>
              </a:lnSpc>
            </a:pP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d</a:t>
            </a:r>
          </a:p>
          <a:p>
            <a:pPr eaLnBrk="1" hangingPunct="1">
              <a:lnSpc>
                <a:spcPts val="3500"/>
              </a:lnSpc>
            </a:pP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g</a:t>
            </a:r>
          </a:p>
          <a:p>
            <a:pPr eaLnBrk="1" hangingPunct="1">
              <a:lnSpc>
                <a:spcPts val="4500"/>
              </a:lnSpc>
            </a:pP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m</a:t>
            </a:r>
          </a:p>
          <a:p>
            <a:pPr eaLnBrk="1" hangingPunct="1">
              <a:lnSpc>
                <a:spcPts val="3500"/>
              </a:lnSpc>
            </a:pP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e</a:t>
            </a:r>
          </a:p>
          <a:p>
            <a:pPr eaLnBrk="1" hangingPunct="1">
              <a:lnSpc>
                <a:spcPts val="3500"/>
              </a:lnSpc>
            </a:pP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n</a:t>
            </a:r>
          </a:p>
          <a:p>
            <a:pPr eaLnBrk="1" hangingPunct="1">
              <a:lnSpc>
                <a:spcPts val="4000"/>
              </a:lnSpc>
            </a:pP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t</a:t>
            </a:r>
            <a:endParaRPr lang="en-US" altLang="en-US"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0" name="Rectangle 2"/>
          <p:cNvSpPr txBox="1">
            <a:spLocks noChangeArrowheads="1"/>
          </p:cNvSpPr>
          <p:nvPr/>
        </p:nvSpPr>
        <p:spPr bwMode="auto">
          <a:xfrm>
            <a:off x="7467600" y="75065"/>
            <a:ext cx="1371600" cy="670673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lnSpc>
                <a:spcPts val="4500"/>
              </a:lnSpc>
            </a:pP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j</a:t>
            </a:r>
          </a:p>
          <a:p>
            <a:pPr eaLnBrk="1" hangingPunct="1">
              <a:lnSpc>
                <a:spcPts val="3500"/>
              </a:lnSpc>
            </a:pP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u</a:t>
            </a:r>
          </a:p>
          <a:p>
            <a:pPr eaLnBrk="1" hangingPunct="1">
              <a:lnSpc>
                <a:spcPts val="3000"/>
              </a:lnSpc>
            </a:pP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s</a:t>
            </a:r>
          </a:p>
          <a:p>
            <a:pPr eaLnBrk="1" hangingPunct="1">
              <a:lnSpc>
                <a:spcPts val="4000"/>
              </a:lnSpc>
            </a:pP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t</a:t>
            </a:r>
          </a:p>
          <a:p>
            <a:pPr eaLnBrk="1" hangingPunct="1">
              <a:lnSpc>
                <a:spcPts val="3500"/>
              </a:lnSpc>
            </a:pPr>
            <a:r>
              <a:rPr lang="en-US" altLang="en-US" b="1" kern="0" dirty="0" err="1">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i</a:t>
            </a:r>
            <a:endPar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a:p>
            <a:pPr eaLnBrk="1" hangingPunct="1">
              <a:lnSpc>
                <a:spcPts val="4000"/>
              </a:lnSpc>
            </a:pP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f</a:t>
            </a:r>
          </a:p>
          <a:p>
            <a:pPr eaLnBrk="1" hangingPunct="1">
              <a:lnSpc>
                <a:spcPts val="3500"/>
              </a:lnSpc>
            </a:pPr>
            <a:r>
              <a:rPr lang="en-US" altLang="en-US" b="1" kern="0" dirty="0" err="1">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i</a:t>
            </a:r>
            <a:endPar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a:p>
            <a:pPr eaLnBrk="1" hangingPunct="1">
              <a:lnSpc>
                <a:spcPts val="3000"/>
              </a:lnSpc>
            </a:pP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c</a:t>
            </a:r>
          </a:p>
          <a:p>
            <a:pPr eaLnBrk="1" hangingPunct="1">
              <a:lnSpc>
                <a:spcPts val="3000"/>
              </a:lnSpc>
            </a:pP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a</a:t>
            </a:r>
          </a:p>
          <a:p>
            <a:pPr eaLnBrk="1" hangingPunct="1">
              <a:lnSpc>
                <a:spcPts val="4000"/>
              </a:lnSpc>
            </a:pP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t</a:t>
            </a:r>
          </a:p>
          <a:p>
            <a:pPr eaLnBrk="1" hangingPunct="1">
              <a:lnSpc>
                <a:spcPts val="3500"/>
              </a:lnSpc>
            </a:pPr>
            <a:r>
              <a:rPr lang="en-US" altLang="en-US" b="1" kern="0" dirty="0" err="1">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i</a:t>
            </a:r>
            <a:endPar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a:p>
            <a:pPr eaLnBrk="1" hangingPunct="1">
              <a:lnSpc>
                <a:spcPts val="3000"/>
              </a:lnSpc>
            </a:pP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o</a:t>
            </a:r>
          </a:p>
          <a:p>
            <a:pPr eaLnBrk="1" hangingPunct="1">
              <a:lnSpc>
                <a:spcPts val="3000"/>
              </a:lnSpc>
            </a:pP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n</a:t>
            </a:r>
            <a:endParaRPr lang="en-US" altLang="en-US"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1" name="Rectangle 2"/>
          <p:cNvSpPr txBox="1">
            <a:spLocks noChangeArrowheads="1"/>
          </p:cNvSpPr>
          <p:nvPr/>
        </p:nvSpPr>
        <p:spPr bwMode="auto">
          <a:xfrm>
            <a:off x="3858768" y="2590800"/>
            <a:ext cx="2542032"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3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50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err="1">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offens</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endParaRPr lang="en-US" altLang="en-US"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2" name="Rectangle 2"/>
          <p:cNvSpPr txBox="1">
            <a:spLocks noChangeArrowheads="1"/>
          </p:cNvSpPr>
          <p:nvPr/>
        </p:nvSpPr>
        <p:spPr bwMode="auto">
          <a:xfrm>
            <a:off x="2738438" y="533400"/>
            <a:ext cx="1940627"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1430"/>
                <a:solidFill>
                  <a:srgbClr val="92D050"/>
                </a:solidFill>
                <a:effectLst>
                  <a:outerShdw blurRad="80000" dist="40000" dir="5040000" algn="tl">
                    <a:srgbClr val="000000">
                      <a:alpha val="30000"/>
                    </a:srgbClr>
                  </a:outerShdw>
                </a:effectLst>
                <a:latin typeface="Calibri" panose="020F0502020204030204" pitchFamily="34" charset="0"/>
              </a:rPr>
              <a:t> </a:t>
            </a:r>
            <a:r>
              <a:rPr lang="en-US" altLang="en-US" sz="5100" b="1" kern="0" dirty="0">
                <a:ln w="11430"/>
                <a:solidFill>
                  <a:srgbClr val="92D050"/>
                </a:solidFill>
                <a:effectLst>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gift</a:t>
            </a:r>
            <a:endParaRPr lang="en-US" altLang="en-US" sz="32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67ECC9D8-4454-4C1F-959A-4B5591FF2559}"/>
              </a:ext>
            </a:extLst>
          </p:cNvPr>
          <p:cNvSpPr txBox="1">
            <a:spLocks noChangeArrowheads="1"/>
          </p:cNvSpPr>
          <p:nvPr/>
        </p:nvSpPr>
        <p:spPr bwMode="auto">
          <a:xfrm>
            <a:off x="3249825" y="2075086"/>
            <a:ext cx="3834810" cy="798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judgment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60A77C53-114D-49BE-8FD4-37FAC40BE075}"/>
              </a:ext>
            </a:extLst>
          </p:cNvPr>
          <p:cNvSpPr txBox="1">
            <a:spLocks noChangeArrowheads="1"/>
          </p:cNvSpPr>
          <p:nvPr/>
        </p:nvSpPr>
        <p:spPr bwMode="auto">
          <a:xfrm>
            <a:off x="4175840" y="4757785"/>
            <a:ext cx="3249828" cy="80211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justification</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60322509"/>
      </p:ext>
    </p:extLst>
  </p:cSld>
  <p:clrMapOvr>
    <a:masterClrMapping/>
  </p:clrMapOvr>
  <mc:AlternateContent xmlns:mc="http://schemas.openxmlformats.org/markup-compatibility/2006" xmlns:p14="http://schemas.microsoft.com/office/powerpoint/2010/main">
    <mc:Choice Requires="p14">
      <p:transition spd="slow" p14:dur="1600">
        <p14:prism dir="r"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par>
                          <p:cTn id="8" fill="hold">
                            <p:stCondLst>
                              <p:cond delay="500"/>
                            </p:stCondLst>
                            <p:childTnLst>
                              <p:par>
                                <p:cTn id="9" presetID="10" presetClass="exit" presetSubtype="0" fill="hold" grpId="0" nodeType="afterEffect">
                                  <p:stCondLst>
                                    <p:cond delay="0"/>
                                  </p:stCondLst>
                                  <p:childTnLst>
                                    <p:animEffect transition="out" filter="fade">
                                      <p:cBhvr>
                                        <p:cTn id="10" dur="250"/>
                                        <p:tgtEl>
                                          <p:spTgt spid="12"/>
                                        </p:tgtEl>
                                      </p:cBhvr>
                                    </p:animEffect>
                                    <p:set>
                                      <p:cBhvr>
                                        <p:cTn id="11" dur="1" fill="hold">
                                          <p:stCondLst>
                                            <p:cond delay="249"/>
                                          </p:stCondLst>
                                        </p:cTn>
                                        <p:tgtEl>
                                          <p:spTgt spid="12"/>
                                        </p:tgtEl>
                                        <p:attrNameLst>
                                          <p:attrName>style.visibility</p:attrName>
                                        </p:attrNameLst>
                                      </p:cBhvr>
                                      <p:to>
                                        <p:strVal val="hidden"/>
                                      </p:to>
                                    </p:set>
                                  </p:childTnLst>
                                </p:cTn>
                              </p:par>
                            </p:childTnLst>
                          </p:cTn>
                        </p:par>
                      </p:childTnLst>
                    </p:cTn>
                  </p:par>
                  <p:par>
                    <p:cTn id="12" fill="hold">
                      <p:stCondLst>
                        <p:cond delay="indefinite"/>
                      </p:stCondLst>
                      <p:childTnLst>
                        <p:par>
                          <p:cTn id="13" fill="hold">
                            <p:stCondLst>
                              <p:cond delay="0"/>
                            </p:stCondLst>
                            <p:childTnLst>
                              <p:par>
                                <p:cTn id="14" presetID="22" presetClass="entr" presetSubtype="8" fill="hold" grpId="0" nodeType="click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wipe(left)">
                                      <p:cBhvr>
                                        <p:cTn id="16" dur="500"/>
                                        <p:tgtEl>
                                          <p:spTgt spid="4"/>
                                        </p:tgtEl>
                                      </p:cBhvr>
                                    </p:animEffect>
                                  </p:childTnLst>
                                </p:cTn>
                              </p:par>
                              <p:par>
                                <p:cTn id="17" presetID="18" presetClass="emph" presetSubtype="0" fill="hold" grpId="1" nodeType="withEffect">
                                  <p:stCondLst>
                                    <p:cond delay="0"/>
                                  </p:stCondLst>
                                  <p:childTnLst>
                                    <p:set>
                                      <p:cBhvr override="childStyle">
                                        <p:cTn id="18" dur="500" fill="hold"/>
                                        <p:tgtEl>
                                          <p:spTgt spid="4"/>
                                        </p:tgtEl>
                                        <p:attrNameLst>
                                          <p:attrName>style.textDecorationUnderline</p:attrName>
                                        </p:attrNameLst>
                                      </p:cBhvr>
                                      <p:to>
                                        <p:strVal val="true"/>
                                      </p:to>
                                    </p:set>
                                  </p:childTnLst>
                                </p:cTn>
                              </p:par>
                              <p:par>
                                <p:cTn id="19" presetID="22" presetClass="entr" presetSubtype="8" fill="hold" grpId="0" nodeType="withEffect">
                                  <p:stCondLst>
                                    <p:cond delay="0"/>
                                  </p:stCondLst>
                                  <p:childTnLst>
                                    <p:set>
                                      <p:cBhvr>
                                        <p:cTn id="20" dur="1" fill="hold">
                                          <p:stCondLst>
                                            <p:cond delay="0"/>
                                          </p:stCondLst>
                                        </p:cTn>
                                        <p:tgtEl>
                                          <p:spTgt spid="13"/>
                                        </p:tgtEl>
                                        <p:attrNameLst>
                                          <p:attrName>style.visibility</p:attrName>
                                        </p:attrNameLst>
                                      </p:cBhvr>
                                      <p:to>
                                        <p:strVal val="visible"/>
                                      </p:to>
                                    </p:set>
                                    <p:animEffect transition="in" filter="wipe(left)">
                                      <p:cBhvr>
                                        <p:cTn id="21" dur="500"/>
                                        <p:tgtEl>
                                          <p:spTgt spid="13"/>
                                        </p:tgtEl>
                                      </p:cBhvr>
                                    </p:animEffect>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5"/>
                                        </p:tgtEl>
                                        <p:attrNameLst>
                                          <p:attrName>style.visibility</p:attrName>
                                        </p:attrNameLst>
                                      </p:cBhvr>
                                      <p:to>
                                        <p:strVal val="visible"/>
                                      </p:to>
                                    </p:set>
                                    <p:animEffect transition="in" filter="wipe(left)">
                                      <p:cBhvr>
                                        <p:cTn id="26" dur="500"/>
                                        <p:tgtEl>
                                          <p:spTgt spid="5"/>
                                        </p:tgtEl>
                                      </p:cBhvr>
                                    </p:animEffect>
                                  </p:childTnLst>
                                </p:cTn>
                              </p:par>
                              <p:par>
                                <p:cTn id="27" presetID="18" presetClass="emph" presetSubtype="0" fill="hold" grpId="1" nodeType="withEffect">
                                  <p:stCondLst>
                                    <p:cond delay="0"/>
                                  </p:stCondLst>
                                  <p:childTnLst>
                                    <p:set>
                                      <p:cBhvr override="childStyle">
                                        <p:cTn id="28" dur="500" fill="hold"/>
                                        <p:tgtEl>
                                          <p:spTgt spid="5"/>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Effect transition="in" filter="wipe(left)">
                                      <p:cBhvr>
                                        <p:cTn id="31" dur="500"/>
                                        <p:tgtEl>
                                          <p:spTgt spid="14"/>
                                        </p:tgtEl>
                                      </p:cBhvr>
                                    </p:animEffect>
                                  </p:childTnLst>
                                </p:cTn>
                              </p:par>
                            </p:childTnLst>
                          </p:cTn>
                        </p:par>
                      </p:childTnLst>
                    </p:cTn>
                  </p:par>
                  <p:par>
                    <p:cTn id="32" fill="hold">
                      <p:stCondLst>
                        <p:cond delay="indefinite"/>
                      </p:stCondLst>
                      <p:childTnLst>
                        <p:par>
                          <p:cTn id="33" fill="hold">
                            <p:stCondLst>
                              <p:cond delay="0"/>
                            </p:stCondLst>
                            <p:childTnLst>
                              <p:par>
                                <p:cTn id="34" presetID="10" presetClass="entr" presetSubtype="0" fill="hold" grpId="0" nodeType="clickEffect">
                                  <p:stCondLst>
                                    <p:cond delay="0"/>
                                  </p:stCondLst>
                                  <p:childTnLst>
                                    <p:set>
                                      <p:cBhvr>
                                        <p:cTn id="35" dur="1" fill="hold">
                                          <p:stCondLst>
                                            <p:cond delay="0"/>
                                          </p:stCondLst>
                                        </p:cTn>
                                        <p:tgtEl>
                                          <p:spTgt spid="6"/>
                                        </p:tgtEl>
                                        <p:attrNameLst>
                                          <p:attrName>style.visibility</p:attrName>
                                        </p:attrNameLst>
                                      </p:cBhvr>
                                      <p:to>
                                        <p:strVal val="visible"/>
                                      </p:to>
                                    </p:set>
                                    <p:animEffect transition="in" filter="fade">
                                      <p:cBhvr>
                                        <p:cTn id="36" dur="250"/>
                                        <p:tgtEl>
                                          <p:spTgt spid="6"/>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8"/>
                                        </p:tgtEl>
                                        <p:attrNameLst>
                                          <p:attrName>style.visibility</p:attrName>
                                        </p:attrNameLst>
                                      </p:cBhvr>
                                      <p:to>
                                        <p:strVal val="visible"/>
                                      </p:to>
                                    </p:set>
                                    <p:animEffect transition="in" filter="fade">
                                      <p:cBhvr>
                                        <p:cTn id="39" dur="250"/>
                                        <p:tgtEl>
                                          <p:spTgt spid="8"/>
                                        </p:tgtEl>
                                      </p:cBhvr>
                                    </p:animEffect>
                                  </p:childTnLst>
                                </p:cTn>
                              </p:par>
                              <p:par>
                                <p:cTn id="40" presetID="10" presetClass="exit" presetSubtype="0" fill="hold" grpId="1" nodeType="withEffect">
                                  <p:stCondLst>
                                    <p:cond delay="0"/>
                                  </p:stCondLst>
                                  <p:childTnLst>
                                    <p:animEffect transition="out" filter="fade">
                                      <p:cBhvr>
                                        <p:cTn id="41" dur="1000"/>
                                        <p:tgtEl>
                                          <p:spTgt spid="3074"/>
                                        </p:tgtEl>
                                      </p:cBhvr>
                                    </p:animEffect>
                                    <p:set>
                                      <p:cBhvr>
                                        <p:cTn id="42" dur="1" fill="hold">
                                          <p:stCondLst>
                                            <p:cond delay="999"/>
                                          </p:stCondLst>
                                        </p:cTn>
                                        <p:tgtEl>
                                          <p:spTgt spid="3074"/>
                                        </p:tgtEl>
                                        <p:attrNameLst>
                                          <p:attrName>style.visibility</p:attrName>
                                        </p:attrNameLst>
                                      </p:cBhvr>
                                      <p:to>
                                        <p:strVal val="hidden"/>
                                      </p:to>
                                    </p:set>
                                  </p:childTnLst>
                                </p:cTn>
                              </p:par>
                              <p:par>
                                <p:cTn id="43" presetID="10" presetClass="exit" presetSubtype="0" fill="hold" grpId="2" nodeType="withEffect">
                                  <p:stCondLst>
                                    <p:cond delay="0"/>
                                  </p:stCondLst>
                                  <p:childTnLst>
                                    <p:animEffect transition="out" filter="fade">
                                      <p:cBhvr>
                                        <p:cTn id="44" dur="500"/>
                                        <p:tgtEl>
                                          <p:spTgt spid="4"/>
                                        </p:tgtEl>
                                      </p:cBhvr>
                                    </p:animEffect>
                                    <p:set>
                                      <p:cBhvr>
                                        <p:cTn id="45" dur="1" fill="hold">
                                          <p:stCondLst>
                                            <p:cond delay="499"/>
                                          </p:stCondLst>
                                        </p:cTn>
                                        <p:tgtEl>
                                          <p:spTgt spid="4"/>
                                        </p:tgtEl>
                                        <p:attrNameLst>
                                          <p:attrName>style.visibility</p:attrName>
                                        </p:attrNameLst>
                                      </p:cBhvr>
                                      <p:to>
                                        <p:strVal val="hidden"/>
                                      </p:to>
                                    </p:set>
                                  </p:childTnLst>
                                </p:cTn>
                              </p:par>
                              <p:par>
                                <p:cTn id="46" presetID="10" presetClass="exit" presetSubtype="0" fill="hold" grpId="2" nodeType="withEffect">
                                  <p:stCondLst>
                                    <p:cond delay="0"/>
                                  </p:stCondLst>
                                  <p:childTnLst>
                                    <p:animEffect transition="out" filter="fade">
                                      <p:cBhvr>
                                        <p:cTn id="47" dur="500"/>
                                        <p:tgtEl>
                                          <p:spTgt spid="5"/>
                                        </p:tgtEl>
                                      </p:cBhvr>
                                    </p:animEffect>
                                    <p:set>
                                      <p:cBhvr>
                                        <p:cTn id="48" dur="1" fill="hold">
                                          <p:stCondLst>
                                            <p:cond delay="499"/>
                                          </p:stCondLst>
                                        </p:cTn>
                                        <p:tgtEl>
                                          <p:spTgt spid="5"/>
                                        </p:tgtEl>
                                        <p:attrNameLst>
                                          <p:attrName>style.visibility</p:attrName>
                                        </p:attrNameLst>
                                      </p:cBhvr>
                                      <p:to>
                                        <p:strVal val="hidden"/>
                                      </p:to>
                                    </p:set>
                                  </p:childTnLst>
                                </p:cTn>
                              </p:par>
                              <p:par>
                                <p:cTn id="49" presetID="10" presetClass="exit" presetSubtype="0" fill="hold" grpId="1" nodeType="withEffect">
                                  <p:stCondLst>
                                    <p:cond delay="0"/>
                                  </p:stCondLst>
                                  <p:childTnLst>
                                    <p:animEffect transition="out" filter="fade">
                                      <p:cBhvr>
                                        <p:cTn id="50" dur="500"/>
                                        <p:tgtEl>
                                          <p:spTgt spid="13"/>
                                        </p:tgtEl>
                                      </p:cBhvr>
                                    </p:animEffect>
                                    <p:set>
                                      <p:cBhvr>
                                        <p:cTn id="51" dur="1" fill="hold">
                                          <p:stCondLst>
                                            <p:cond delay="499"/>
                                          </p:stCondLst>
                                        </p:cTn>
                                        <p:tgtEl>
                                          <p:spTgt spid="13"/>
                                        </p:tgtEl>
                                        <p:attrNameLst>
                                          <p:attrName>style.visibility</p:attrName>
                                        </p:attrNameLst>
                                      </p:cBhvr>
                                      <p:to>
                                        <p:strVal val="hidden"/>
                                      </p:to>
                                    </p:set>
                                  </p:childTnLst>
                                </p:cTn>
                              </p:par>
                              <p:par>
                                <p:cTn id="52" presetID="10" presetClass="exit" presetSubtype="0" fill="hold" grpId="1" nodeType="withEffect">
                                  <p:stCondLst>
                                    <p:cond delay="0"/>
                                  </p:stCondLst>
                                  <p:childTnLst>
                                    <p:animEffect transition="out" filter="fade">
                                      <p:cBhvr>
                                        <p:cTn id="53" dur="500"/>
                                        <p:tgtEl>
                                          <p:spTgt spid="14"/>
                                        </p:tgtEl>
                                      </p:cBhvr>
                                    </p:animEffect>
                                    <p:set>
                                      <p:cBhvr>
                                        <p:cTn id="54" dur="1" fill="hold">
                                          <p:stCondLst>
                                            <p:cond delay="499"/>
                                          </p:stCondLst>
                                        </p:cTn>
                                        <p:tgtEl>
                                          <p:spTgt spid="14"/>
                                        </p:tgtEl>
                                        <p:attrNameLst>
                                          <p:attrName>style.visibility</p:attrName>
                                        </p:attrNameLst>
                                      </p:cBhvr>
                                      <p:to>
                                        <p:strVal val="hidden"/>
                                      </p:to>
                                    </p:set>
                                  </p:childTnLst>
                                </p:cTn>
                              </p:par>
                            </p:childTnLst>
                          </p:cTn>
                        </p:par>
                      </p:childTnLst>
                    </p:cTn>
                  </p:par>
                  <p:par>
                    <p:cTn id="55" fill="hold">
                      <p:stCondLst>
                        <p:cond delay="indefinite"/>
                      </p:stCondLst>
                      <p:childTnLst>
                        <p:par>
                          <p:cTn id="56" fill="hold">
                            <p:stCondLst>
                              <p:cond delay="0"/>
                            </p:stCondLst>
                            <p:childTnLst>
                              <p:par>
                                <p:cTn id="57" presetID="1" presetClass="entr" presetSubtype="0" fill="hold" grpId="0" nodeType="clickEffect">
                                  <p:stCondLst>
                                    <p:cond delay="0"/>
                                  </p:stCondLst>
                                  <p:iterate type="lt">
                                    <p:tmAbs val="0"/>
                                  </p:iterate>
                                  <p:childTnLst>
                                    <p:set>
                                      <p:cBhvr>
                                        <p:cTn id="58" dur="1" fill="hold">
                                          <p:stCondLst>
                                            <p:cond delay="0"/>
                                          </p:stCondLst>
                                        </p:cTn>
                                        <p:tgtEl>
                                          <p:spTgt spid="9"/>
                                        </p:tgtEl>
                                        <p:attrNameLst>
                                          <p:attrName>style.visibility</p:attrName>
                                        </p:attrNameLst>
                                      </p:cBhvr>
                                      <p:to>
                                        <p:strVal val="visible"/>
                                      </p:to>
                                    </p:set>
                                  </p:childTnLst>
                                </p:cTn>
                              </p:par>
                              <p:par>
                                <p:cTn id="59" presetID="1" presetClass="entr" presetSubtype="0" fill="hold" grpId="0" nodeType="withEffect">
                                  <p:stCondLst>
                                    <p:cond delay="0"/>
                                  </p:stCondLst>
                                  <p:childTnLst>
                                    <p:set>
                                      <p:cBhvr>
                                        <p:cTn id="60" dur="1" fill="hold">
                                          <p:stCondLst>
                                            <p:cond delay="0"/>
                                          </p:stCondLst>
                                        </p:cTn>
                                        <p:tgtEl>
                                          <p:spTgt spid="11"/>
                                        </p:tgtEl>
                                        <p:attrNameLst>
                                          <p:attrName>style.visibility</p:attrName>
                                        </p:attrNameLst>
                                      </p:cBhvr>
                                      <p:to>
                                        <p:strVal val="visible"/>
                                      </p:to>
                                    </p:set>
                                  </p:childTnLst>
                                </p:cTn>
                              </p:par>
                              <p:par>
                                <p:cTn id="61" presetID="10" presetClass="exit" presetSubtype="0" fill="hold" grpId="2" nodeType="withEffect">
                                  <p:stCondLst>
                                    <p:cond delay="0"/>
                                  </p:stCondLst>
                                  <p:childTnLst>
                                    <p:animEffect transition="out" filter="fade">
                                      <p:cBhvr>
                                        <p:cTn id="62" dur="100"/>
                                        <p:tgtEl>
                                          <p:spTgt spid="8"/>
                                        </p:tgtEl>
                                      </p:cBhvr>
                                    </p:animEffect>
                                    <p:set>
                                      <p:cBhvr>
                                        <p:cTn id="63" dur="1" fill="hold">
                                          <p:stCondLst>
                                            <p:cond delay="99"/>
                                          </p:stCondLst>
                                        </p:cTn>
                                        <p:tgtEl>
                                          <p:spTgt spid="8"/>
                                        </p:tgtEl>
                                        <p:attrNameLst>
                                          <p:attrName>style.visibility</p:attrName>
                                        </p:attrNameLst>
                                      </p:cBhvr>
                                      <p:to>
                                        <p:strVal val="hidden"/>
                                      </p:to>
                                    </p:set>
                                  </p:childTnLst>
                                </p:cTn>
                              </p:par>
                              <p:par>
                                <p:cTn id="64" presetID="34" presetClass="emph" presetSubtype="0" fill="hold" grpId="2" nodeType="withEffect">
                                  <p:stCondLst>
                                    <p:cond delay="0"/>
                                  </p:stCondLst>
                                  <p:iterate type="lt">
                                    <p:tmPct val="10000"/>
                                  </p:iterate>
                                  <p:childTnLst>
                                    <p:animMotion origin="layout" path="M 2.77778E-7 -2.83996E-6 L 2.77778E-7 0.0784 " pathEditMode="relative" rAng="0" ptsTypes="AA">
                                      <p:cBhvr>
                                        <p:cTn id="65" dur="250" accel="50000" decel="50000" autoRev="1" fill="hold">
                                          <p:stCondLst>
                                            <p:cond delay="0"/>
                                          </p:stCondLst>
                                        </p:cTn>
                                        <p:tgtEl>
                                          <p:spTgt spid="9"/>
                                        </p:tgtEl>
                                        <p:attrNameLst>
                                          <p:attrName>ppt_x</p:attrName>
                                          <p:attrName>ppt_y</p:attrName>
                                        </p:attrNameLst>
                                      </p:cBhvr>
                                      <p:rCtr x="0" y="3908"/>
                                    </p:animMotion>
                                    <p:animRot by="1500000">
                                      <p:cBhvr>
                                        <p:cTn id="66" dur="125" fill="hold">
                                          <p:stCondLst>
                                            <p:cond delay="0"/>
                                          </p:stCondLst>
                                        </p:cTn>
                                        <p:tgtEl>
                                          <p:spTgt spid="9"/>
                                        </p:tgtEl>
                                        <p:attrNameLst>
                                          <p:attrName>r</p:attrName>
                                        </p:attrNameLst>
                                      </p:cBhvr>
                                    </p:animRot>
                                    <p:animRot by="-1500000">
                                      <p:cBhvr>
                                        <p:cTn id="67" dur="125" fill="hold">
                                          <p:stCondLst>
                                            <p:cond delay="125"/>
                                          </p:stCondLst>
                                        </p:cTn>
                                        <p:tgtEl>
                                          <p:spTgt spid="9"/>
                                        </p:tgtEl>
                                        <p:attrNameLst>
                                          <p:attrName>r</p:attrName>
                                        </p:attrNameLst>
                                      </p:cBhvr>
                                    </p:animRot>
                                    <p:animRot by="-1500000">
                                      <p:cBhvr>
                                        <p:cTn id="68" dur="125" fill="hold">
                                          <p:stCondLst>
                                            <p:cond delay="250"/>
                                          </p:stCondLst>
                                        </p:cTn>
                                        <p:tgtEl>
                                          <p:spTgt spid="9"/>
                                        </p:tgtEl>
                                        <p:attrNameLst>
                                          <p:attrName>r</p:attrName>
                                        </p:attrNameLst>
                                      </p:cBhvr>
                                    </p:animRot>
                                    <p:animRot by="1500000">
                                      <p:cBhvr>
                                        <p:cTn id="69" dur="125" fill="hold">
                                          <p:stCondLst>
                                            <p:cond delay="375"/>
                                          </p:stCondLst>
                                        </p:cTn>
                                        <p:tgtEl>
                                          <p:spTgt spid="9"/>
                                        </p:tgtEl>
                                        <p:attrNameLst>
                                          <p:attrName>r</p:attrName>
                                        </p:attrNameLst>
                                      </p:cBhvr>
                                    </p:animRot>
                                  </p:childTnLst>
                                </p:cTn>
                              </p:par>
                            </p:childTnLst>
                          </p:cTn>
                        </p:par>
                      </p:childTnLst>
                    </p:cTn>
                  </p:par>
                  <p:par>
                    <p:cTn id="70" fill="hold">
                      <p:stCondLst>
                        <p:cond delay="indefinite"/>
                      </p:stCondLst>
                      <p:childTnLst>
                        <p:par>
                          <p:cTn id="71" fill="hold">
                            <p:stCondLst>
                              <p:cond delay="0"/>
                            </p:stCondLst>
                            <p:childTnLst>
                              <p:par>
                                <p:cTn id="72" presetID="0" presetClass="path" presetSubtype="0" accel="50000" decel="50000" fill="hold" grpId="2" nodeType="clickEffect">
                                  <p:stCondLst>
                                    <p:cond delay="0"/>
                                  </p:stCondLst>
                                  <p:childTnLst>
                                    <p:animMotion origin="layout" path="M 3.33333E-6 4.44444E-6 C -0.00052 0.01041 3.33333E-6 0.04282 -0.00174 0.06203 C -0.00365 0.08101 -0.00712 0.09861 -0.01181 0.11203 C -0.01632 0.12592 -0.02396 0.1331 -0.029 0.13842 " pathEditMode="relative" rAng="0" ptsTypes="AAAA">
                                      <p:cBhvr>
                                        <p:cTn id="73" dur="2000" fill="hold"/>
                                        <p:tgtEl>
                                          <p:spTgt spid="6"/>
                                        </p:tgtEl>
                                        <p:attrNameLst>
                                          <p:attrName>ppt_x</p:attrName>
                                          <p:attrName>ppt_y</p:attrName>
                                        </p:attrNameLst>
                                      </p:cBhvr>
                                      <p:rCtr x="-1458" y="6921"/>
                                    </p:animMotion>
                                  </p:childTnLst>
                                </p:cTn>
                              </p:par>
                            </p:childTnLst>
                          </p:cTn>
                        </p:par>
                        <p:par>
                          <p:cTn id="74" fill="hold">
                            <p:stCondLst>
                              <p:cond delay="2000"/>
                            </p:stCondLst>
                            <p:childTnLst>
                              <p:par>
                                <p:cTn id="75" presetID="1" presetClass="entr" presetSubtype="0" fill="hold" grpId="0" nodeType="afterEffect">
                                  <p:stCondLst>
                                    <p:cond delay="0"/>
                                  </p:stCondLst>
                                  <p:iterate type="lt">
                                    <p:tmAbs val="0"/>
                                  </p:iterate>
                                  <p:childTnLst>
                                    <p:set>
                                      <p:cBhvr>
                                        <p:cTn id="76" dur="1" fill="hold">
                                          <p:stCondLst>
                                            <p:cond delay="0"/>
                                          </p:stCondLst>
                                        </p:cTn>
                                        <p:tgtEl>
                                          <p:spTgt spid="10"/>
                                        </p:tgtEl>
                                        <p:attrNameLst>
                                          <p:attrName>style.visibility</p:attrName>
                                        </p:attrNameLst>
                                      </p:cBhvr>
                                      <p:to>
                                        <p:strVal val="visible"/>
                                      </p:to>
                                    </p:set>
                                  </p:childTnLst>
                                </p:cTn>
                              </p:par>
                              <p:par>
                                <p:cTn id="77" presetID="34" presetClass="emph" presetSubtype="0" fill="hold" grpId="2" nodeType="withEffect">
                                  <p:stCondLst>
                                    <p:cond delay="0"/>
                                  </p:stCondLst>
                                  <p:iterate type="lt">
                                    <p:tmPct val="10000"/>
                                  </p:iterate>
                                  <p:childTnLst>
                                    <p:animMotion origin="layout" path="M 3.33333E-6 3.80204E-6 L 3.33333E-6 0.08903 " pathEditMode="relative" rAng="0" ptsTypes="AA">
                                      <p:cBhvr>
                                        <p:cTn id="78" dur="250" accel="50000" decel="50000" autoRev="1" fill="hold">
                                          <p:stCondLst>
                                            <p:cond delay="0"/>
                                          </p:stCondLst>
                                        </p:cTn>
                                        <p:tgtEl>
                                          <p:spTgt spid="10"/>
                                        </p:tgtEl>
                                        <p:attrNameLst>
                                          <p:attrName>ppt_x</p:attrName>
                                          <p:attrName>ppt_y</p:attrName>
                                        </p:attrNameLst>
                                      </p:cBhvr>
                                      <p:rCtr x="0" y="4440"/>
                                    </p:animMotion>
                                    <p:animRot by="1500000">
                                      <p:cBhvr>
                                        <p:cTn id="79" dur="125" fill="hold">
                                          <p:stCondLst>
                                            <p:cond delay="0"/>
                                          </p:stCondLst>
                                        </p:cTn>
                                        <p:tgtEl>
                                          <p:spTgt spid="10"/>
                                        </p:tgtEl>
                                        <p:attrNameLst>
                                          <p:attrName>r</p:attrName>
                                        </p:attrNameLst>
                                      </p:cBhvr>
                                    </p:animRot>
                                    <p:animRot by="-1500000">
                                      <p:cBhvr>
                                        <p:cTn id="80" dur="125" fill="hold">
                                          <p:stCondLst>
                                            <p:cond delay="125"/>
                                          </p:stCondLst>
                                        </p:cTn>
                                        <p:tgtEl>
                                          <p:spTgt spid="10"/>
                                        </p:tgtEl>
                                        <p:attrNameLst>
                                          <p:attrName>r</p:attrName>
                                        </p:attrNameLst>
                                      </p:cBhvr>
                                    </p:animRot>
                                    <p:animRot by="-1500000">
                                      <p:cBhvr>
                                        <p:cTn id="81" dur="125" fill="hold">
                                          <p:stCondLst>
                                            <p:cond delay="250"/>
                                          </p:stCondLst>
                                        </p:cTn>
                                        <p:tgtEl>
                                          <p:spTgt spid="10"/>
                                        </p:tgtEl>
                                        <p:attrNameLst>
                                          <p:attrName>r</p:attrName>
                                        </p:attrNameLst>
                                      </p:cBhvr>
                                    </p:animRot>
                                    <p:animRot by="1500000">
                                      <p:cBhvr>
                                        <p:cTn id="82" dur="125" fill="hold">
                                          <p:stCondLst>
                                            <p:cond delay="375"/>
                                          </p:stCondLst>
                                        </p:cTn>
                                        <p:tgtEl>
                                          <p:spTgt spid="10"/>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6" grpId="0"/>
      <p:bldP spid="6" grpId="2"/>
      <p:bldP spid="8" grpId="0"/>
      <p:bldP spid="8" grpId="2"/>
      <p:bldP spid="9" grpId="0"/>
      <p:bldP spid="9" grpId="2"/>
      <p:bldP spid="10" grpId="0"/>
      <p:bldP spid="10" grpId="2"/>
      <p:bldP spid="11" grpId="0"/>
      <p:bldP spid="12" grpId="0"/>
      <p:bldP spid="13" grpId="0"/>
      <p:bldP spid="13" grpId="1"/>
      <p:bldP spid="14" grpId="0"/>
      <p:bldP spid="14" grpId="1"/>
    </p:bldLst>
  </p:timing>
</p:sld>
</file>

<file path=ppt/slides/slide2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5000"/>
          <a:stretch/>
        </p:blipFill>
        <p:spPr>
          <a:xfrm>
            <a:off x="0" y="0"/>
            <a:ext cx="9144000" cy="6858000"/>
          </a:xfrm>
          <a:prstGeom prst="rect">
            <a:avLst/>
          </a:prstGeom>
        </p:spPr>
      </p:pic>
      <p:sp>
        <p:nvSpPr>
          <p:cNvPr id="10" name="Title 1">
            <a:extLst>
              <a:ext uri="{FF2B5EF4-FFF2-40B4-BE49-F238E27FC236}">
                <a16:creationId xmlns:a16="http://schemas.microsoft.com/office/drawing/2014/main" id="{7BD81E87-E94F-4C7C-85FD-0B2880357322}"/>
              </a:ext>
            </a:extLst>
          </p:cNvPr>
          <p:cNvSpPr txBox="1">
            <a:spLocks/>
          </p:cNvSpPr>
          <p:nvPr/>
        </p:nvSpPr>
        <p:spPr>
          <a:xfrm>
            <a:off x="6167240" y="2410619"/>
            <a:ext cx="215364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receive</a:t>
            </a:r>
          </a:p>
        </p:txBody>
      </p:sp>
      <p:sp>
        <p:nvSpPr>
          <p:cNvPr id="12" name="Title 1">
            <a:extLst>
              <a:ext uri="{FF2B5EF4-FFF2-40B4-BE49-F238E27FC236}">
                <a16:creationId xmlns:a16="http://schemas.microsoft.com/office/drawing/2014/main" id="{5F50A4CE-634F-4FC3-A1DA-67D61AFA19B1}"/>
              </a:ext>
            </a:extLst>
          </p:cNvPr>
          <p:cNvSpPr txBox="1">
            <a:spLocks/>
          </p:cNvSpPr>
          <p:nvPr/>
        </p:nvSpPr>
        <p:spPr>
          <a:xfrm>
            <a:off x="3671690" y="3075781"/>
            <a:ext cx="167104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grace</a:t>
            </a:r>
          </a:p>
        </p:txBody>
      </p:sp>
      <p:sp>
        <p:nvSpPr>
          <p:cNvPr id="13" name="Title 1">
            <a:extLst>
              <a:ext uri="{FF2B5EF4-FFF2-40B4-BE49-F238E27FC236}">
                <a16:creationId xmlns:a16="http://schemas.microsoft.com/office/drawing/2014/main" id="{3AEBB865-9AA4-4065-AA69-93ED9CEA7CF0}"/>
              </a:ext>
            </a:extLst>
          </p:cNvPr>
          <p:cNvSpPr txBox="1">
            <a:spLocks/>
          </p:cNvSpPr>
          <p:nvPr/>
        </p:nvSpPr>
        <p:spPr>
          <a:xfrm>
            <a:off x="7466609" y="3078956"/>
            <a:ext cx="139164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gift</a:t>
            </a:r>
          </a:p>
        </p:txBody>
      </p:sp>
      <p:sp>
        <p:nvSpPr>
          <p:cNvPr id="3074" name="Rectangle 2"/>
          <p:cNvSpPr>
            <a:spLocks noGrp="1" noChangeArrowheads="1"/>
          </p:cNvSpPr>
          <p:nvPr>
            <p:ph type="title"/>
          </p:nvPr>
        </p:nvSpPr>
        <p:spPr>
          <a:xfrm>
            <a:off x="457200" y="914400"/>
            <a:ext cx="8229600" cy="49069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For if by the one man's offense death reigned through the one, much more those who receive abundance of grace and of the gift of righteousness will reign in life through the One, Jesus Christ.)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Romans 5:17 </a:t>
            </a:r>
            <a:r>
              <a:rPr lang="en-US" altLang="en-US" sz="40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a:t>
            </a:r>
          </a:p>
        </p:txBody>
      </p:sp>
      <p:sp>
        <p:nvSpPr>
          <p:cNvPr id="5" name="Rectangle 2"/>
          <p:cNvSpPr txBox="1">
            <a:spLocks noChangeArrowheads="1"/>
          </p:cNvSpPr>
          <p:nvPr/>
        </p:nvSpPr>
        <p:spPr bwMode="auto">
          <a:xfrm>
            <a:off x="3200400" y="2895600"/>
            <a:ext cx="2362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6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grace</a:t>
            </a:r>
            <a:endParaRPr lang="en-US" altLang="en-US" sz="32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6" name="Rectangle 2"/>
          <p:cNvSpPr txBox="1">
            <a:spLocks noChangeArrowheads="1"/>
          </p:cNvSpPr>
          <p:nvPr/>
        </p:nvSpPr>
        <p:spPr bwMode="auto">
          <a:xfrm>
            <a:off x="6400800" y="2819400"/>
            <a:ext cx="2362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6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the gift</a:t>
            </a:r>
            <a:endParaRPr lang="en-US" altLang="en-US" sz="32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7" name="Rectangle 2"/>
          <p:cNvSpPr txBox="1">
            <a:spLocks noChangeArrowheads="1"/>
          </p:cNvSpPr>
          <p:nvPr/>
        </p:nvSpPr>
        <p:spPr bwMode="auto">
          <a:xfrm>
            <a:off x="7086600" y="3429000"/>
            <a:ext cx="15240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52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life</a:t>
            </a:r>
            <a:endParaRPr lang="en-US" altLang="en-US" sz="32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8" name="Rectangle 2"/>
          <p:cNvSpPr txBox="1">
            <a:spLocks noChangeArrowheads="1"/>
          </p:cNvSpPr>
          <p:nvPr/>
        </p:nvSpPr>
        <p:spPr bwMode="auto">
          <a:xfrm>
            <a:off x="6629400" y="3505200"/>
            <a:ext cx="990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52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in</a:t>
            </a:r>
            <a:endParaRPr lang="en-US" altLang="en-US" sz="32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9" name="Rectangle 2"/>
          <p:cNvSpPr txBox="1">
            <a:spLocks noChangeArrowheads="1"/>
          </p:cNvSpPr>
          <p:nvPr/>
        </p:nvSpPr>
        <p:spPr bwMode="auto">
          <a:xfrm>
            <a:off x="5943600" y="4191000"/>
            <a:ext cx="2133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8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Christ</a:t>
            </a:r>
            <a:endParaRPr lang="en-US" altLang="en-US" sz="32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4" name="Rectangle 2"/>
          <p:cNvSpPr txBox="1">
            <a:spLocks noChangeArrowheads="1"/>
          </p:cNvSpPr>
          <p:nvPr/>
        </p:nvSpPr>
        <p:spPr bwMode="auto">
          <a:xfrm>
            <a:off x="381000" y="2819400"/>
            <a:ext cx="82296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grace + the gift = life in Christ</a:t>
            </a:r>
            <a:endParaRPr lang="en-US" altLang="en-US" sz="32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E346E022-DEDE-4B03-9764-7DE2F95D4BB2}"/>
              </a:ext>
            </a:extLst>
          </p:cNvPr>
          <p:cNvSpPr txBox="1">
            <a:spLocks noChangeArrowheads="1"/>
          </p:cNvSpPr>
          <p:nvPr/>
        </p:nvSpPr>
        <p:spPr bwMode="auto">
          <a:xfrm>
            <a:off x="6147468" y="2368991"/>
            <a:ext cx="2188768" cy="72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receive</a:t>
            </a:r>
            <a:endParaRPr kumimoji="0" lang="en-US" altLang="en-US" sz="44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4" name="Rectangle 2">
            <a:extLst>
              <a:ext uri="{FF2B5EF4-FFF2-40B4-BE49-F238E27FC236}">
                <a16:creationId xmlns:a16="http://schemas.microsoft.com/office/drawing/2014/main" id="{B4B6A65E-0386-4CC6-8A37-86A8E2737903}"/>
              </a:ext>
            </a:extLst>
          </p:cNvPr>
          <p:cNvSpPr txBox="1">
            <a:spLocks noChangeArrowheads="1"/>
          </p:cNvSpPr>
          <p:nvPr/>
        </p:nvSpPr>
        <p:spPr bwMode="auto">
          <a:xfrm>
            <a:off x="3658269" y="3026049"/>
            <a:ext cx="1713498" cy="7408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grace</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6">
            <a:extLst>
              <a:ext uri="{FF2B5EF4-FFF2-40B4-BE49-F238E27FC236}">
                <a16:creationId xmlns:a16="http://schemas.microsoft.com/office/drawing/2014/main" id="{2466AFCA-E6AE-447F-9E7E-1C9F57CA657A}"/>
              </a:ext>
            </a:extLst>
          </p:cNvPr>
          <p:cNvSpPr>
            <a:spLocks noChangeArrowheads="1"/>
          </p:cNvSpPr>
          <p:nvPr/>
        </p:nvSpPr>
        <p:spPr bwMode="auto">
          <a:xfrm>
            <a:off x="7424020" y="3041984"/>
            <a:ext cx="1485382"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gift</a:t>
            </a:r>
            <a:endParaRPr kumimoji="0" lang="en-US" sz="441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7" name="Rectangle 9">
            <a:extLst>
              <a:ext uri="{FF2B5EF4-FFF2-40B4-BE49-F238E27FC236}">
                <a16:creationId xmlns:a16="http://schemas.microsoft.com/office/drawing/2014/main" id="{60B24D79-4A04-424C-B7B7-38F8056EEB8B}"/>
              </a:ext>
            </a:extLst>
          </p:cNvPr>
          <p:cNvSpPr>
            <a:spLocks noChangeArrowheads="1"/>
          </p:cNvSpPr>
          <p:nvPr/>
        </p:nvSpPr>
        <p:spPr bwMode="auto">
          <a:xfrm>
            <a:off x="5390147" y="3697588"/>
            <a:ext cx="3273993" cy="7464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reign in life</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6" name="Rectangle 6">
            <a:extLst>
              <a:ext uri="{FF2B5EF4-FFF2-40B4-BE49-F238E27FC236}">
                <a16:creationId xmlns:a16="http://schemas.microsoft.com/office/drawing/2014/main" id="{CB1F2735-CDB1-4A5E-BD15-56A83401059C}"/>
              </a:ext>
            </a:extLst>
          </p:cNvPr>
          <p:cNvSpPr>
            <a:spLocks noChangeArrowheads="1"/>
          </p:cNvSpPr>
          <p:nvPr/>
        </p:nvSpPr>
        <p:spPr bwMode="auto">
          <a:xfrm>
            <a:off x="6854058" y="3711891"/>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460322509"/>
      </p:ext>
    </p:extLst>
  </p:cSld>
  <p:clrMapOvr>
    <a:masterClrMapping/>
  </p:clrMapOvr>
  <mc:AlternateContent xmlns:mc="http://schemas.openxmlformats.org/markup-compatibility/2006" xmlns:p14="http://schemas.microsoft.com/office/powerpoint/2010/main">
    <mc:Choice Requires="p14">
      <p:transition spd="slow" p14:dur="3400">
        <p14:reveal thruBlk="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900" decel="100000" fill="hold"/>
                                        <p:tgtEl>
                                          <p:spTgt spid="3074"/>
                                        </p:tgtEl>
                                        <p:attrNameLst>
                                          <p:attrName>ppt_y</p:attrName>
                                        </p:attrNameLst>
                                      </p:cBhvr>
                                      <p:tavLst>
                                        <p:tav tm="0">
                                          <p:val>
                                            <p:strVal val="#ppt_y+1"/>
                                          </p:val>
                                        </p:tav>
                                        <p:tav tm="100000">
                                          <p:val>
                                            <p:strVal val="#ppt_y-.03"/>
                                          </p:val>
                                        </p:tav>
                                      </p:tavLst>
                                    </p:anim>
                                    <p:anim calcmode="lin" valueType="num">
                                      <p:cBhvr>
                                        <p:cTn id="10" dur="100" accel="100000" fill="hold">
                                          <p:stCondLst>
                                            <p:cond delay="900"/>
                                          </p:stCondLst>
                                        </p:cTn>
                                        <p:tgtEl>
                                          <p:spTgt spid="3074"/>
                                        </p:tgtEl>
                                        <p:attrNameLst>
                                          <p:attrName>ppt_y</p:attrName>
                                        </p:attrNameLst>
                                      </p:cBhvr>
                                      <p:tavLst>
                                        <p:tav tm="0">
                                          <p:val>
                                            <p:strVal val="#ppt_y-.03"/>
                                          </p:val>
                                        </p:tav>
                                        <p:tav tm="100000">
                                          <p:val>
                                            <p:strVal val="#ppt_y"/>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left)">
                                      <p:cBhvr>
                                        <p:cTn id="15" dur="500"/>
                                        <p:tgtEl>
                                          <p:spTgt spid="10"/>
                                        </p:tgtEl>
                                      </p:cBhvr>
                                    </p:animEffect>
                                  </p:childTnLst>
                                </p:cTn>
                              </p:par>
                              <p:par>
                                <p:cTn id="16" presetID="18" presetClass="emph" presetSubtype="0" fill="hold" grpId="1" nodeType="withEffect">
                                  <p:stCondLst>
                                    <p:cond delay="0"/>
                                  </p:stCondLst>
                                  <p:childTnLst>
                                    <p:set>
                                      <p:cBhvr override="childStyle">
                                        <p:cTn id="17" dur="500" fill="hold"/>
                                        <p:tgtEl>
                                          <p:spTgt spid="10"/>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wipe(left)">
                                      <p:cBhvr>
                                        <p:cTn id="20" dur="500"/>
                                        <p:tgtEl>
                                          <p:spTgt spid="11"/>
                                        </p:tgtEl>
                                      </p:cBhvr>
                                    </p:animEffect>
                                  </p:childTnLst>
                                </p:cTn>
                              </p:par>
                              <p:par>
                                <p:cTn id="21" presetID="22" presetClass="entr" presetSubtype="8" fill="hold" grpId="0" nodeType="withEffect">
                                  <p:stCondLst>
                                    <p:cond delay="400"/>
                                  </p:stCondLst>
                                  <p:childTnLst>
                                    <p:set>
                                      <p:cBhvr>
                                        <p:cTn id="22" dur="1" fill="hold">
                                          <p:stCondLst>
                                            <p:cond delay="0"/>
                                          </p:stCondLst>
                                        </p:cTn>
                                        <p:tgtEl>
                                          <p:spTgt spid="12"/>
                                        </p:tgtEl>
                                        <p:attrNameLst>
                                          <p:attrName>style.visibility</p:attrName>
                                        </p:attrNameLst>
                                      </p:cBhvr>
                                      <p:to>
                                        <p:strVal val="visible"/>
                                      </p:to>
                                    </p:set>
                                    <p:animEffect transition="in" filter="wipe(left)">
                                      <p:cBhvr>
                                        <p:cTn id="23" dur="500"/>
                                        <p:tgtEl>
                                          <p:spTgt spid="12"/>
                                        </p:tgtEl>
                                      </p:cBhvr>
                                    </p:animEffect>
                                  </p:childTnLst>
                                </p:cTn>
                              </p:par>
                              <p:par>
                                <p:cTn id="24" presetID="18" presetClass="emph" presetSubtype="0" fill="hold" grpId="1" nodeType="withEffect">
                                  <p:stCondLst>
                                    <p:cond delay="400"/>
                                  </p:stCondLst>
                                  <p:childTnLst>
                                    <p:set>
                                      <p:cBhvr override="childStyle">
                                        <p:cTn id="25" dur="500" fill="hold"/>
                                        <p:tgtEl>
                                          <p:spTgt spid="12"/>
                                        </p:tgtEl>
                                        <p:attrNameLst>
                                          <p:attrName>style.textDecorationUnderline</p:attrName>
                                        </p:attrNameLst>
                                      </p:cBhvr>
                                      <p:to>
                                        <p:strVal val="true"/>
                                      </p:to>
                                    </p:set>
                                  </p:childTnLst>
                                </p:cTn>
                              </p:par>
                              <p:par>
                                <p:cTn id="26" presetID="22" presetClass="entr" presetSubtype="8" fill="hold" grpId="0" nodeType="withEffect">
                                  <p:stCondLst>
                                    <p:cond delay="400"/>
                                  </p:stCondLst>
                                  <p:childTnLst>
                                    <p:set>
                                      <p:cBhvr>
                                        <p:cTn id="27" dur="1" fill="hold">
                                          <p:stCondLst>
                                            <p:cond delay="0"/>
                                          </p:stCondLst>
                                        </p:cTn>
                                        <p:tgtEl>
                                          <p:spTgt spid="14"/>
                                        </p:tgtEl>
                                        <p:attrNameLst>
                                          <p:attrName>style.visibility</p:attrName>
                                        </p:attrNameLst>
                                      </p:cBhvr>
                                      <p:to>
                                        <p:strVal val="visible"/>
                                      </p:to>
                                    </p:set>
                                    <p:animEffect transition="in" filter="wipe(left)">
                                      <p:cBhvr>
                                        <p:cTn id="28" dur="500"/>
                                        <p:tgtEl>
                                          <p:spTgt spid="14"/>
                                        </p:tgtEl>
                                      </p:cBhvr>
                                    </p:animEffect>
                                  </p:childTnLst>
                                </p:cTn>
                              </p:par>
                              <p:par>
                                <p:cTn id="29" presetID="22" presetClass="entr" presetSubtype="8" fill="hold" grpId="0" nodeType="withEffect">
                                  <p:stCondLst>
                                    <p:cond delay="800"/>
                                  </p:stCondLst>
                                  <p:childTnLst>
                                    <p:set>
                                      <p:cBhvr>
                                        <p:cTn id="30" dur="1" fill="hold">
                                          <p:stCondLst>
                                            <p:cond delay="0"/>
                                          </p:stCondLst>
                                        </p:cTn>
                                        <p:tgtEl>
                                          <p:spTgt spid="13"/>
                                        </p:tgtEl>
                                        <p:attrNameLst>
                                          <p:attrName>style.visibility</p:attrName>
                                        </p:attrNameLst>
                                      </p:cBhvr>
                                      <p:to>
                                        <p:strVal val="visible"/>
                                      </p:to>
                                    </p:set>
                                    <p:animEffect transition="in" filter="wipe(left)">
                                      <p:cBhvr>
                                        <p:cTn id="31" dur="500"/>
                                        <p:tgtEl>
                                          <p:spTgt spid="13"/>
                                        </p:tgtEl>
                                      </p:cBhvr>
                                    </p:animEffect>
                                  </p:childTnLst>
                                </p:cTn>
                              </p:par>
                              <p:par>
                                <p:cTn id="32" presetID="18" presetClass="emph" presetSubtype="0" fill="hold" grpId="1" nodeType="withEffect">
                                  <p:stCondLst>
                                    <p:cond delay="800"/>
                                  </p:stCondLst>
                                  <p:childTnLst>
                                    <p:set>
                                      <p:cBhvr override="childStyle">
                                        <p:cTn id="33" dur="500" fill="hold"/>
                                        <p:tgtEl>
                                          <p:spTgt spid="13"/>
                                        </p:tgtEl>
                                        <p:attrNameLst>
                                          <p:attrName>style.textDecorationUnderline</p:attrName>
                                        </p:attrNameLst>
                                      </p:cBhvr>
                                      <p:to>
                                        <p:strVal val="true"/>
                                      </p:to>
                                    </p:set>
                                  </p:childTnLst>
                                </p:cTn>
                              </p:par>
                              <p:par>
                                <p:cTn id="34" presetID="22" presetClass="entr" presetSubtype="8" fill="hold" grpId="0" nodeType="withEffect">
                                  <p:stCondLst>
                                    <p:cond delay="800"/>
                                  </p:stCondLst>
                                  <p:iterate type="lt">
                                    <p:tmPct val="0"/>
                                  </p:iterate>
                                  <p:childTnLst>
                                    <p:set>
                                      <p:cBhvr>
                                        <p:cTn id="35" dur="1" fill="hold">
                                          <p:stCondLst>
                                            <p:cond delay="0"/>
                                          </p:stCondLst>
                                        </p:cTn>
                                        <p:tgtEl>
                                          <p:spTgt spid="15"/>
                                        </p:tgtEl>
                                        <p:attrNameLst>
                                          <p:attrName>style.visibility</p:attrName>
                                        </p:attrNameLst>
                                      </p:cBhvr>
                                      <p:to>
                                        <p:strVal val="visible"/>
                                      </p:to>
                                    </p:set>
                                    <p:animEffect transition="in" filter="wipe(left)">
                                      <p:cBhvr>
                                        <p:cTn id="36" dur="500"/>
                                        <p:tgtEl>
                                          <p:spTgt spid="15"/>
                                        </p:tgtEl>
                                      </p:cBhvr>
                                    </p:animEffect>
                                  </p:childTnLst>
                                </p:cTn>
                              </p:par>
                            </p:childTnLst>
                          </p:cTn>
                        </p:par>
                      </p:childTnLst>
                    </p:cTn>
                  </p:par>
                  <p:par>
                    <p:cTn id="37" fill="hold">
                      <p:stCondLst>
                        <p:cond delay="indefinite"/>
                      </p:stCondLst>
                      <p:childTnLst>
                        <p:par>
                          <p:cTn id="38" fill="hold">
                            <p:stCondLst>
                              <p:cond delay="0"/>
                            </p:stCondLst>
                            <p:childTnLst>
                              <p:par>
                                <p:cTn id="39" presetID="0" presetClass="entr" presetSubtype="0" fill="hold" grpId="0" nodeType="clickEffect">
                                  <p:stCondLst>
                                    <p:cond delay="0"/>
                                  </p:stCondLst>
                                  <p:iterate type="lt">
                                    <p:tmPct val="10000"/>
                                  </p:iterate>
                                  <p:childTnLst>
                                    <p:set>
                                      <p:cBhvr>
                                        <p:cTn id="40" dur="1" fill="hold">
                                          <p:stCondLst>
                                            <p:cond delay="0"/>
                                          </p:stCondLst>
                                        </p:cTn>
                                        <p:tgtEl>
                                          <p:spTgt spid="17"/>
                                        </p:tgtEl>
                                        <p:attrNameLst>
                                          <p:attrName>style.visibility</p:attrName>
                                        </p:attrNameLst>
                                      </p:cBhvr>
                                      <p:to>
                                        <p:strVal val="visible"/>
                                      </p:to>
                                    </p:set>
                                    <p:animEffect transition="in" filter="dissolve">
                                      <p:cBhvr>
                                        <p:cTn id="41" dur="500">
                                          <p:stCondLst>
                                            <p:cond delay="0"/>
                                          </p:stCondLst>
                                        </p:cTn>
                                        <p:tgtEl>
                                          <p:spTgt spid="17"/>
                                        </p:tgtEl>
                                      </p:cBhvr>
                                    </p:animEffect>
                                    <p:anim to="" calcmode="lin" valueType="num">
                                      <p:cBhvr>
                                        <p:cTn id="42"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43" dur="500" fill="hold">
                                          <p:stCondLst>
                                            <p:cond delay="0"/>
                                          </p:stCondLst>
                                        </p:cTn>
                                        <p:tgtEl>
                                          <p:spTgt spid="17"/>
                                        </p:tgtEl>
                                        <p:attrNameLst>
                                          <p:attrName>ppt_h</p:attrName>
                                        </p:attrNameLst>
                                      </p:cBhvr>
                                      <p:tavLst>
                                        <p:tav tm="0">
                                          <p:val>
                                            <p:strVal val="#ppt_h*4"/>
                                          </p:val>
                                        </p:tav>
                                        <p:tav tm="100000">
                                          <p:val>
                                            <p:strVal val="#ppt_h"/>
                                          </p:val>
                                        </p:tav>
                                      </p:tavLst>
                                    </p:anim>
                                  </p:childTnLst>
                                </p:cTn>
                              </p:par>
                            </p:childTnLst>
                          </p:cTn>
                        </p:par>
                        <p:par>
                          <p:cTn id="44" fill="hold">
                            <p:stCondLst>
                              <p:cond delay="1000"/>
                            </p:stCondLst>
                            <p:childTnLst>
                              <p:par>
                                <p:cTn id="45" presetID="26" presetClass="emph" presetSubtype="0" fill="hold" grpId="1" nodeType="afterEffect">
                                  <p:stCondLst>
                                    <p:cond delay="0"/>
                                  </p:stCondLst>
                                  <p:iterate type="lt">
                                    <p:tmPct val="0"/>
                                  </p:iterate>
                                  <p:childTnLst>
                                    <p:animEffect transition="out" filter="fade">
                                      <p:cBhvr>
                                        <p:cTn id="46" dur="500" tmFilter="0, 0; .2, .5; .8, .5; 1, 0"/>
                                        <p:tgtEl>
                                          <p:spTgt spid="17"/>
                                        </p:tgtEl>
                                      </p:cBhvr>
                                    </p:animEffect>
                                    <p:animScale>
                                      <p:cBhvr>
                                        <p:cTn id="47" dur="250" autoRev="1" fill="hold"/>
                                        <p:tgtEl>
                                          <p:spTgt spid="17"/>
                                        </p:tgtEl>
                                      </p:cBhvr>
                                      <p:by x="105000" y="105000"/>
                                    </p:animScale>
                                  </p:childTnLst>
                                </p:cTn>
                              </p:par>
                              <p:par>
                                <p:cTn id="48" presetID="0" presetClass="entr" presetSubtype="0" fill="hold" grpId="0" nodeType="withEffect">
                                  <p:stCondLst>
                                    <p:cond delay="0"/>
                                  </p:stCondLst>
                                  <p:childTnLst>
                                    <p:set>
                                      <p:cBhvr>
                                        <p:cTn id="49" dur="1" fill="hold">
                                          <p:stCondLst>
                                            <p:cond delay="0"/>
                                          </p:stCondLst>
                                        </p:cTn>
                                        <p:tgtEl>
                                          <p:spTgt spid="16"/>
                                        </p:tgtEl>
                                        <p:attrNameLst>
                                          <p:attrName>style.visibility</p:attrName>
                                        </p:attrNameLst>
                                      </p:cBhvr>
                                      <p:to>
                                        <p:strVal val="visible"/>
                                      </p:to>
                                    </p:set>
                                    <p:animEffect transition="in" filter="dissolve">
                                      <p:cBhvr>
                                        <p:cTn id="50" dur="500">
                                          <p:stCondLst>
                                            <p:cond delay="0"/>
                                          </p:stCondLst>
                                        </p:cTn>
                                        <p:tgtEl>
                                          <p:spTgt spid="16"/>
                                        </p:tgtEl>
                                      </p:cBhvr>
                                    </p:animEffect>
                                    <p:anim to="" calcmode="lin" valueType="num">
                                      <p:cBhvr>
                                        <p:cTn id="51"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52" dur="500" fill="hold">
                                          <p:stCondLst>
                                            <p:cond delay="0"/>
                                          </p:stCondLst>
                                        </p:cTn>
                                        <p:tgtEl>
                                          <p:spTgt spid="16"/>
                                        </p:tgtEl>
                                        <p:attrNameLst>
                                          <p:attrName>ppt_h</p:attrName>
                                        </p:attrNameLst>
                                      </p:cBhvr>
                                      <p:tavLst>
                                        <p:tav tm="0">
                                          <p:val>
                                            <p:strVal val="#ppt_h*4"/>
                                          </p:val>
                                        </p:tav>
                                        <p:tav tm="100000">
                                          <p:val>
                                            <p:strVal val="#ppt_h"/>
                                          </p:val>
                                        </p:tav>
                                      </p:tavLst>
                                    </p:anim>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5"/>
                                        </p:tgtEl>
                                        <p:attrNameLst>
                                          <p:attrName>style.visibility</p:attrName>
                                        </p:attrNameLst>
                                      </p:cBhvr>
                                      <p:to>
                                        <p:strVal val="visible"/>
                                      </p:to>
                                    </p:set>
                                    <p:animEffect transition="in" filter="fade">
                                      <p:cBhvr>
                                        <p:cTn id="57" dur="250"/>
                                        <p:tgtEl>
                                          <p:spTgt spid="5"/>
                                        </p:tgtEl>
                                      </p:cBhvr>
                                    </p:animEffect>
                                  </p:childTnLst>
                                </p:cTn>
                              </p:par>
                              <p:par>
                                <p:cTn id="58" presetID="10" presetClass="entr" presetSubtype="0" fill="hold" grpId="0" nodeType="withEffect">
                                  <p:stCondLst>
                                    <p:cond delay="0"/>
                                  </p:stCondLst>
                                  <p:childTnLst>
                                    <p:set>
                                      <p:cBhvr>
                                        <p:cTn id="59" dur="1" fill="hold">
                                          <p:stCondLst>
                                            <p:cond delay="0"/>
                                          </p:stCondLst>
                                        </p:cTn>
                                        <p:tgtEl>
                                          <p:spTgt spid="6"/>
                                        </p:tgtEl>
                                        <p:attrNameLst>
                                          <p:attrName>style.visibility</p:attrName>
                                        </p:attrNameLst>
                                      </p:cBhvr>
                                      <p:to>
                                        <p:strVal val="visible"/>
                                      </p:to>
                                    </p:set>
                                    <p:animEffect transition="in" filter="fade">
                                      <p:cBhvr>
                                        <p:cTn id="60" dur="250"/>
                                        <p:tgtEl>
                                          <p:spTgt spid="6"/>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7"/>
                                        </p:tgtEl>
                                        <p:attrNameLst>
                                          <p:attrName>style.visibility</p:attrName>
                                        </p:attrNameLst>
                                      </p:cBhvr>
                                      <p:to>
                                        <p:strVal val="visible"/>
                                      </p:to>
                                    </p:set>
                                    <p:animEffect transition="in" filter="fade">
                                      <p:cBhvr>
                                        <p:cTn id="63" dur="250"/>
                                        <p:tgtEl>
                                          <p:spTgt spid="7"/>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8"/>
                                        </p:tgtEl>
                                        <p:attrNameLst>
                                          <p:attrName>style.visibility</p:attrName>
                                        </p:attrNameLst>
                                      </p:cBhvr>
                                      <p:to>
                                        <p:strVal val="visible"/>
                                      </p:to>
                                    </p:set>
                                    <p:animEffect transition="in" filter="fade">
                                      <p:cBhvr>
                                        <p:cTn id="66" dur="250"/>
                                        <p:tgtEl>
                                          <p:spTgt spid="8"/>
                                        </p:tgtEl>
                                      </p:cBhvr>
                                    </p:animEffect>
                                  </p:childTnLst>
                                </p:cTn>
                              </p:par>
                              <p:par>
                                <p:cTn id="67" presetID="10" presetClass="entr" presetSubtype="0" fill="hold" grpId="0" nodeType="withEffect">
                                  <p:stCondLst>
                                    <p:cond delay="0"/>
                                  </p:stCondLst>
                                  <p:childTnLst>
                                    <p:set>
                                      <p:cBhvr>
                                        <p:cTn id="68" dur="1" fill="hold">
                                          <p:stCondLst>
                                            <p:cond delay="0"/>
                                          </p:stCondLst>
                                        </p:cTn>
                                        <p:tgtEl>
                                          <p:spTgt spid="9"/>
                                        </p:tgtEl>
                                        <p:attrNameLst>
                                          <p:attrName>style.visibility</p:attrName>
                                        </p:attrNameLst>
                                      </p:cBhvr>
                                      <p:to>
                                        <p:strVal val="visible"/>
                                      </p:to>
                                    </p:set>
                                    <p:animEffect transition="in" filter="fade">
                                      <p:cBhvr>
                                        <p:cTn id="69" dur="250"/>
                                        <p:tgtEl>
                                          <p:spTgt spid="9"/>
                                        </p:tgtEl>
                                      </p:cBhvr>
                                    </p:animEffect>
                                  </p:childTnLst>
                                </p:cTn>
                              </p:par>
                              <p:par>
                                <p:cTn id="70" presetID="0" presetClass="path" presetSubtype="0" accel="50000" decel="50000" fill="hold" grpId="2" nodeType="withEffect">
                                  <p:stCondLst>
                                    <p:cond delay="0"/>
                                  </p:stCondLst>
                                  <p:childTnLst>
                                    <p:animMotion origin="layout" path="M 3.33333E-6 -4.44444E-6 L -0.30209 0.01528 " pathEditMode="relative" rAng="0" ptsTypes="AA">
                                      <p:cBhvr>
                                        <p:cTn id="71" dur="2000" fill="hold"/>
                                        <p:tgtEl>
                                          <p:spTgt spid="5"/>
                                        </p:tgtEl>
                                        <p:attrNameLst>
                                          <p:attrName>ppt_x</p:attrName>
                                          <p:attrName>ppt_y</p:attrName>
                                        </p:attrNameLst>
                                      </p:cBhvr>
                                      <p:rCtr x="-15104" y="764"/>
                                    </p:animMotion>
                                  </p:childTnLst>
                                </p:cTn>
                              </p:par>
                              <p:par>
                                <p:cTn id="72" presetID="0" presetClass="path" presetSubtype="0" accel="50000" decel="50000" fill="hold" grpId="2" nodeType="withEffect">
                                  <p:stCondLst>
                                    <p:cond delay="0"/>
                                  </p:stCondLst>
                                  <p:childTnLst>
                                    <p:animMotion origin="layout" path="M 3.33333E-6 -4.44444E-6 C -0.00365 -0.01064 -0.00417 -0.04791 -0.0217 -0.06342 C -0.03924 -0.07893 -0.06771 -0.08842 -0.10504 -0.09328 C -0.14236 -0.09814 -0.20486 -0.09513 -0.24584 -0.09328 C -0.28681 -0.09143 -0.32257 -0.08981 -0.35087 -0.08217 C -0.37917 -0.07453 -0.40191 -0.06365 -0.4158 -0.04768 C -0.42969 -0.03171 -0.43073 0.00139 -0.43473 0.01436 " pathEditMode="relative" rAng="0" ptsTypes="AAAAAAA">
                                      <p:cBhvr>
                                        <p:cTn id="73" dur="2000" fill="hold"/>
                                        <p:tgtEl>
                                          <p:spTgt spid="6"/>
                                        </p:tgtEl>
                                        <p:attrNameLst>
                                          <p:attrName>ppt_x</p:attrName>
                                          <p:attrName>ppt_y</p:attrName>
                                        </p:attrNameLst>
                                      </p:cBhvr>
                                      <p:rCtr x="-21736" y="-4097"/>
                                    </p:animMotion>
                                  </p:childTnLst>
                                </p:cTn>
                              </p:par>
                              <p:par>
                                <p:cTn id="74" presetID="0" presetClass="path" presetSubtype="0" accel="50000" decel="50000" fill="hold" grpId="2" nodeType="withEffect">
                                  <p:stCondLst>
                                    <p:cond delay="0"/>
                                  </p:stCondLst>
                                  <p:childTnLst>
                                    <p:animMotion origin="layout" path="M -3.33333E-6 1.11111E-6 C 0.00382 -0.01597 0.02292 -0.06204 0.02327 -0.0956 C 0.02361 -0.12917 0.01823 -0.17523 0.00174 -0.20116 C -0.01475 -0.22708 -0.04791 -0.24352 -0.07604 -0.25139 C -0.10416 -0.25926 -0.14132 -0.25509 -0.16718 -0.24792 C -0.19305 -0.24074 -0.21614 -0.22408 -0.23159 -0.20857 C -0.24705 -0.19306 -0.25295 -0.1757 -0.25955 -0.15463 C -0.26614 -0.13357 -0.26909 -0.09769 -0.27152 -0.08287 " pathEditMode="relative" rAng="0" ptsTypes="aaaaaaaa">
                                      <p:cBhvr>
                                        <p:cTn id="75" dur="2000" fill="hold"/>
                                        <p:tgtEl>
                                          <p:spTgt spid="7"/>
                                        </p:tgtEl>
                                        <p:attrNameLst>
                                          <p:attrName>ppt_x</p:attrName>
                                          <p:attrName>ppt_y</p:attrName>
                                        </p:attrNameLst>
                                      </p:cBhvr>
                                      <p:rCtr x="-12396" y="-12963"/>
                                    </p:animMotion>
                                  </p:childTnLst>
                                </p:cTn>
                              </p:par>
                              <p:par>
                                <p:cTn id="76" presetID="0" presetClass="path" presetSubtype="0" accel="50000" decel="50000" fill="hold" grpId="2" nodeType="withEffect">
                                  <p:stCondLst>
                                    <p:cond delay="0"/>
                                  </p:stCondLst>
                                  <p:childTnLst>
                                    <p:animMotion origin="layout" path="M 3.33333E-6 1.11111E-6 C -0.00261 -0.01227 -0.00521 -0.02431 -0.01511 -0.03704 C -0.025 -0.04977 -0.04236 -0.06852 -0.05938 -0.07593 C -0.07639 -0.08333 -0.10469 -0.08056 -0.11667 -0.08171 " pathEditMode="relative" rAng="0" ptsTypes="aaaa">
                                      <p:cBhvr>
                                        <p:cTn id="77" dur="2000" fill="hold"/>
                                        <p:tgtEl>
                                          <p:spTgt spid="8"/>
                                        </p:tgtEl>
                                        <p:attrNameLst>
                                          <p:attrName>ppt_x</p:attrName>
                                          <p:attrName>ppt_y</p:attrName>
                                        </p:attrNameLst>
                                      </p:cBhvr>
                                      <p:rCtr x="-5833" y="-4167"/>
                                    </p:animMotion>
                                  </p:childTnLst>
                                </p:cTn>
                              </p:par>
                              <p:par>
                                <p:cTn id="78" presetID="0" presetClass="path" presetSubtype="0" accel="50000" decel="50000" fill="hold" grpId="2" nodeType="withEffect">
                                  <p:stCondLst>
                                    <p:cond delay="0"/>
                                  </p:stCondLst>
                                  <p:childTnLst>
                                    <p:animMotion origin="layout" path="M 3.33333E-6 1.11111E-6 C 0.00607 -0.00556 0.02795 -0.01875 0.03663 -0.03333 C 0.04531 -0.04792 0.05139 -0.06806 0.05243 -0.08773 C 0.05347 -0.10741 0.05034 -0.13611 0.04271 -0.15162 C 0.03507 -0.16713 0.01441 -0.17454 0.00694 -0.18056 " pathEditMode="relative" rAng="0" ptsTypes="aaaaa">
                                      <p:cBhvr>
                                        <p:cTn id="79" dur="2000" fill="hold"/>
                                        <p:tgtEl>
                                          <p:spTgt spid="9"/>
                                        </p:tgtEl>
                                        <p:attrNameLst>
                                          <p:attrName>ppt_x</p:attrName>
                                          <p:attrName>ppt_y</p:attrName>
                                        </p:attrNameLst>
                                      </p:cBhvr>
                                      <p:rCtr x="2674" y="-9028"/>
                                    </p:animMotion>
                                  </p:childTnLst>
                                </p:cTn>
                              </p:par>
                              <p:par>
                                <p:cTn id="80" presetID="10" presetClass="exit" presetSubtype="0" fill="hold" grpId="1" nodeType="withEffect">
                                  <p:stCondLst>
                                    <p:cond delay="0"/>
                                  </p:stCondLst>
                                  <p:childTnLst>
                                    <p:animEffect transition="out" filter="fade">
                                      <p:cBhvr>
                                        <p:cTn id="81" dur="1750"/>
                                        <p:tgtEl>
                                          <p:spTgt spid="3074"/>
                                        </p:tgtEl>
                                      </p:cBhvr>
                                    </p:animEffect>
                                    <p:set>
                                      <p:cBhvr>
                                        <p:cTn id="82" dur="1" fill="hold">
                                          <p:stCondLst>
                                            <p:cond delay="1749"/>
                                          </p:stCondLst>
                                        </p:cTn>
                                        <p:tgtEl>
                                          <p:spTgt spid="3074"/>
                                        </p:tgtEl>
                                        <p:attrNameLst>
                                          <p:attrName>style.visibility</p:attrName>
                                        </p:attrNameLst>
                                      </p:cBhvr>
                                      <p:to>
                                        <p:strVal val="hidden"/>
                                      </p:to>
                                    </p:set>
                                  </p:childTnLst>
                                </p:cTn>
                              </p:par>
                              <p:par>
                                <p:cTn id="83" presetID="10" presetClass="exit" presetSubtype="0" fill="hold" grpId="2" nodeType="withEffect">
                                  <p:stCondLst>
                                    <p:cond delay="0"/>
                                  </p:stCondLst>
                                  <p:childTnLst>
                                    <p:animEffect transition="out" filter="fade">
                                      <p:cBhvr>
                                        <p:cTn id="84" dur="500"/>
                                        <p:tgtEl>
                                          <p:spTgt spid="10"/>
                                        </p:tgtEl>
                                      </p:cBhvr>
                                    </p:animEffect>
                                    <p:set>
                                      <p:cBhvr>
                                        <p:cTn id="85" dur="1" fill="hold">
                                          <p:stCondLst>
                                            <p:cond delay="499"/>
                                          </p:stCondLst>
                                        </p:cTn>
                                        <p:tgtEl>
                                          <p:spTgt spid="10"/>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11"/>
                                        </p:tgtEl>
                                      </p:cBhvr>
                                    </p:animEffect>
                                    <p:set>
                                      <p:cBhvr>
                                        <p:cTn id="88" dur="1" fill="hold">
                                          <p:stCondLst>
                                            <p:cond delay="499"/>
                                          </p:stCondLst>
                                        </p:cTn>
                                        <p:tgtEl>
                                          <p:spTgt spid="11"/>
                                        </p:tgtEl>
                                        <p:attrNameLst>
                                          <p:attrName>style.visibility</p:attrName>
                                        </p:attrNameLst>
                                      </p:cBhvr>
                                      <p:to>
                                        <p:strVal val="hidden"/>
                                      </p:to>
                                    </p:set>
                                  </p:childTnLst>
                                </p:cTn>
                              </p:par>
                              <p:par>
                                <p:cTn id="89" presetID="10" presetClass="exit" presetSubtype="0" fill="hold" grpId="2" nodeType="withEffect">
                                  <p:stCondLst>
                                    <p:cond delay="0"/>
                                  </p:stCondLst>
                                  <p:childTnLst>
                                    <p:animEffect transition="out" filter="fade">
                                      <p:cBhvr>
                                        <p:cTn id="90" dur="500"/>
                                        <p:tgtEl>
                                          <p:spTgt spid="12"/>
                                        </p:tgtEl>
                                      </p:cBhvr>
                                    </p:animEffect>
                                    <p:set>
                                      <p:cBhvr>
                                        <p:cTn id="91" dur="1" fill="hold">
                                          <p:stCondLst>
                                            <p:cond delay="499"/>
                                          </p:stCondLst>
                                        </p:cTn>
                                        <p:tgtEl>
                                          <p:spTgt spid="12"/>
                                        </p:tgtEl>
                                        <p:attrNameLst>
                                          <p:attrName>style.visibility</p:attrName>
                                        </p:attrNameLst>
                                      </p:cBhvr>
                                      <p:to>
                                        <p:strVal val="hidden"/>
                                      </p:to>
                                    </p:set>
                                  </p:childTnLst>
                                </p:cTn>
                              </p:par>
                              <p:par>
                                <p:cTn id="92" presetID="10" presetClass="exit" presetSubtype="0" fill="hold" grpId="2" nodeType="withEffect">
                                  <p:stCondLst>
                                    <p:cond delay="0"/>
                                  </p:stCondLst>
                                  <p:childTnLst>
                                    <p:animEffect transition="out" filter="fade">
                                      <p:cBhvr>
                                        <p:cTn id="93" dur="500"/>
                                        <p:tgtEl>
                                          <p:spTgt spid="13"/>
                                        </p:tgtEl>
                                      </p:cBhvr>
                                    </p:animEffect>
                                    <p:set>
                                      <p:cBhvr>
                                        <p:cTn id="94" dur="1" fill="hold">
                                          <p:stCondLst>
                                            <p:cond delay="499"/>
                                          </p:stCondLst>
                                        </p:cTn>
                                        <p:tgtEl>
                                          <p:spTgt spid="13"/>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4"/>
                                        </p:tgtEl>
                                      </p:cBhvr>
                                    </p:animEffect>
                                    <p:set>
                                      <p:cBhvr>
                                        <p:cTn id="97" dur="1" fill="hold">
                                          <p:stCondLst>
                                            <p:cond delay="499"/>
                                          </p:stCondLst>
                                        </p:cTn>
                                        <p:tgtEl>
                                          <p:spTgt spid="14"/>
                                        </p:tgtEl>
                                        <p:attrNameLst>
                                          <p:attrName>style.visibility</p:attrName>
                                        </p:attrNameLst>
                                      </p:cBhvr>
                                      <p:to>
                                        <p:strVal val="hidden"/>
                                      </p:to>
                                    </p:set>
                                  </p:childTnLst>
                                </p:cTn>
                              </p:par>
                              <p:par>
                                <p:cTn id="98" presetID="10" presetClass="exit" presetSubtype="0" fill="hold" grpId="1" nodeType="withEffect">
                                  <p:stCondLst>
                                    <p:cond delay="0"/>
                                  </p:stCondLst>
                                  <p:iterate type="lt">
                                    <p:tmPct val="0"/>
                                  </p:iterate>
                                  <p:childTnLst>
                                    <p:animEffect transition="out" filter="fade">
                                      <p:cBhvr>
                                        <p:cTn id="99" dur="500"/>
                                        <p:tgtEl>
                                          <p:spTgt spid="15"/>
                                        </p:tgtEl>
                                      </p:cBhvr>
                                    </p:animEffect>
                                    <p:set>
                                      <p:cBhvr>
                                        <p:cTn id="100" dur="1" fill="hold">
                                          <p:stCondLst>
                                            <p:cond delay="499"/>
                                          </p:stCondLst>
                                        </p:cTn>
                                        <p:tgtEl>
                                          <p:spTgt spid="15"/>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6"/>
                                        </p:tgtEl>
                                      </p:cBhvr>
                                    </p:animEffect>
                                    <p:set>
                                      <p:cBhvr>
                                        <p:cTn id="103" dur="1" fill="hold">
                                          <p:stCondLst>
                                            <p:cond delay="499"/>
                                          </p:stCondLst>
                                        </p:cTn>
                                        <p:tgtEl>
                                          <p:spTgt spid="16"/>
                                        </p:tgtEl>
                                        <p:attrNameLst>
                                          <p:attrName>style.visibility</p:attrName>
                                        </p:attrNameLst>
                                      </p:cBhvr>
                                      <p:to>
                                        <p:strVal val="hidden"/>
                                      </p:to>
                                    </p:set>
                                  </p:childTnLst>
                                </p:cTn>
                              </p:par>
                              <p:par>
                                <p:cTn id="104" presetID="10" presetClass="exit" presetSubtype="0" fill="hold" grpId="2" nodeType="withEffect">
                                  <p:stCondLst>
                                    <p:cond delay="0"/>
                                  </p:stCondLst>
                                  <p:iterate type="lt">
                                    <p:tmPct val="0"/>
                                  </p:iterate>
                                  <p:childTnLst>
                                    <p:animEffect transition="out" filter="fade">
                                      <p:cBhvr>
                                        <p:cTn id="105" dur="500"/>
                                        <p:tgtEl>
                                          <p:spTgt spid="17"/>
                                        </p:tgtEl>
                                      </p:cBhvr>
                                    </p:animEffect>
                                    <p:set>
                                      <p:cBhvr>
                                        <p:cTn id="106" dur="1" fill="hold">
                                          <p:stCondLst>
                                            <p:cond delay="499"/>
                                          </p:stCondLst>
                                        </p:cTn>
                                        <p:tgtEl>
                                          <p:spTgt spid="17"/>
                                        </p:tgtEl>
                                        <p:attrNameLst>
                                          <p:attrName>style.visibility</p:attrName>
                                        </p:attrNameLst>
                                      </p:cBhvr>
                                      <p:to>
                                        <p:strVal val="hidden"/>
                                      </p:to>
                                    </p:set>
                                  </p:childTnLst>
                                </p:cTn>
                              </p:par>
                            </p:childTnLst>
                          </p:cTn>
                        </p:par>
                        <p:par>
                          <p:cTn id="107" fill="hold">
                            <p:stCondLst>
                              <p:cond delay="2000"/>
                            </p:stCondLst>
                            <p:childTnLst>
                              <p:par>
                                <p:cTn id="108" presetID="10" presetClass="entr" presetSubtype="0" fill="hold" grpId="0" nodeType="afterEffect">
                                  <p:stCondLst>
                                    <p:cond delay="0"/>
                                  </p:stCondLst>
                                  <p:childTnLst>
                                    <p:set>
                                      <p:cBhvr>
                                        <p:cTn id="109" dur="1" fill="hold">
                                          <p:stCondLst>
                                            <p:cond delay="0"/>
                                          </p:stCondLst>
                                        </p:cTn>
                                        <p:tgtEl>
                                          <p:spTgt spid="4"/>
                                        </p:tgtEl>
                                        <p:attrNameLst>
                                          <p:attrName>style.visibility</p:attrName>
                                        </p:attrNameLst>
                                      </p:cBhvr>
                                      <p:to>
                                        <p:strVal val="visible"/>
                                      </p:to>
                                    </p:set>
                                    <p:animEffect transition="in" filter="fade">
                                      <p:cBhvr>
                                        <p:cTn id="110" dur="100"/>
                                        <p:tgtEl>
                                          <p:spTgt spid="4"/>
                                        </p:tgtEl>
                                      </p:cBhvr>
                                    </p:animEffect>
                                  </p:childTnLst>
                                </p:cTn>
                              </p:par>
                              <p:par>
                                <p:cTn id="111" presetID="10" presetClass="exit" presetSubtype="0" fill="hold" grpId="1" nodeType="withEffect">
                                  <p:stCondLst>
                                    <p:cond delay="0"/>
                                  </p:stCondLst>
                                  <p:childTnLst>
                                    <p:animEffect transition="out" filter="fade">
                                      <p:cBhvr>
                                        <p:cTn id="112" dur="500"/>
                                        <p:tgtEl>
                                          <p:spTgt spid="7"/>
                                        </p:tgtEl>
                                      </p:cBhvr>
                                    </p:animEffect>
                                    <p:set>
                                      <p:cBhvr>
                                        <p:cTn id="113" dur="1" fill="hold">
                                          <p:stCondLst>
                                            <p:cond delay="499"/>
                                          </p:stCondLst>
                                        </p:cTn>
                                        <p:tgtEl>
                                          <p:spTgt spid="7"/>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5"/>
                                        </p:tgtEl>
                                      </p:cBhvr>
                                    </p:animEffect>
                                    <p:set>
                                      <p:cBhvr>
                                        <p:cTn id="116" dur="1" fill="hold">
                                          <p:stCondLst>
                                            <p:cond delay="499"/>
                                          </p:stCondLst>
                                        </p:cTn>
                                        <p:tgtEl>
                                          <p:spTgt spid="5"/>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6"/>
                                        </p:tgtEl>
                                      </p:cBhvr>
                                    </p:animEffect>
                                    <p:set>
                                      <p:cBhvr>
                                        <p:cTn id="119" dur="1" fill="hold">
                                          <p:stCondLst>
                                            <p:cond delay="499"/>
                                          </p:stCondLst>
                                        </p:cTn>
                                        <p:tgtEl>
                                          <p:spTgt spid="6"/>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8"/>
                                        </p:tgtEl>
                                      </p:cBhvr>
                                    </p:animEffect>
                                    <p:set>
                                      <p:cBhvr>
                                        <p:cTn id="122" dur="1" fill="hold">
                                          <p:stCondLst>
                                            <p:cond delay="499"/>
                                          </p:stCondLst>
                                        </p:cTn>
                                        <p:tgtEl>
                                          <p:spTgt spid="8"/>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9"/>
                                        </p:tgtEl>
                                      </p:cBhvr>
                                    </p:animEffect>
                                    <p:set>
                                      <p:cBhvr>
                                        <p:cTn id="125" dur="1" fill="hold">
                                          <p:stCondLst>
                                            <p:cond delay="499"/>
                                          </p:stCondLst>
                                        </p:cTn>
                                        <p:tgtEl>
                                          <p:spTgt spid="9"/>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P spid="10" grpId="1"/>
      <p:bldP spid="10" grpId="2"/>
      <p:bldP spid="12" grpId="0"/>
      <p:bldP spid="12" grpId="1"/>
      <p:bldP spid="12" grpId="2"/>
      <p:bldP spid="13" grpId="0"/>
      <p:bldP spid="13" grpId="1"/>
      <p:bldP spid="13" grpId="2"/>
      <p:bldP spid="3074" grpId="0"/>
      <p:bldP spid="3074" grpId="1"/>
      <p:bldP spid="5" grpId="0"/>
      <p:bldP spid="5" grpId="1"/>
      <p:bldP spid="5" grpId="2"/>
      <p:bldP spid="6" grpId="0"/>
      <p:bldP spid="6" grpId="1"/>
      <p:bldP spid="6" grpId="2"/>
      <p:bldP spid="7" grpId="0"/>
      <p:bldP spid="7" grpId="1"/>
      <p:bldP spid="7" grpId="2"/>
      <p:bldP spid="8" grpId="0"/>
      <p:bldP spid="8" grpId="1"/>
      <p:bldP spid="8" grpId="2"/>
      <p:bldP spid="9" grpId="0"/>
      <p:bldP spid="9" grpId="1"/>
      <p:bldP spid="9" grpId="2"/>
      <p:bldP spid="4" grpId="0"/>
      <p:bldP spid="11" grpId="0"/>
      <p:bldP spid="11" grpId="1"/>
      <p:bldP spid="14" grpId="0"/>
      <p:bldP spid="14" grpId="1"/>
      <p:bldP spid="15" grpId="0"/>
      <p:bldP spid="15" grpId="1"/>
      <p:bldP spid="17" grpId="0"/>
      <p:bldP spid="17" grpId="1"/>
      <p:bldP spid="17" grpId="2"/>
      <p:bldP spid="16" grpId="0"/>
      <p:bldP spid="16" grpId="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633" b="8163"/>
          <a:stretch/>
        </p:blipFill>
        <p:spPr>
          <a:xfrm>
            <a:off x="-38100" y="0"/>
            <a:ext cx="9182100" cy="6858000"/>
          </a:xfrm>
          <a:prstGeom prst="rect">
            <a:avLst/>
          </a:prstGeom>
        </p:spPr>
      </p:pic>
      <p:sp>
        <p:nvSpPr>
          <p:cNvPr id="4" name="Title 1"/>
          <p:cNvSpPr txBox="1">
            <a:spLocks/>
          </p:cNvSpPr>
          <p:nvPr/>
        </p:nvSpPr>
        <p:spPr>
          <a:xfrm>
            <a:off x="304800" y="2827877"/>
            <a:ext cx="2438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50" b="1" dirty="0">
                <a:ln w="6350" cmpd="sng">
                  <a:solidFill>
                    <a:srgbClr val="FFFF00"/>
                  </a:solidFill>
                  <a:prstDash val="solid"/>
                </a:ln>
                <a:solidFill>
                  <a:srgbClr val="FF0000"/>
                </a:solidFill>
                <a:latin typeface="Calibri" panose="020F0502020204030204" pitchFamily="34" charset="0"/>
              </a:rPr>
              <a:t>free gift</a:t>
            </a:r>
          </a:p>
        </p:txBody>
      </p:sp>
      <p:sp>
        <p:nvSpPr>
          <p:cNvPr id="5" name="Title 1"/>
          <p:cNvSpPr txBox="1">
            <a:spLocks/>
          </p:cNvSpPr>
          <p:nvPr/>
        </p:nvSpPr>
        <p:spPr>
          <a:xfrm>
            <a:off x="3015139" y="3457574"/>
            <a:ext cx="1851949" cy="1121965"/>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life</a:t>
            </a:r>
          </a:p>
        </p:txBody>
      </p:sp>
      <p:sp>
        <p:nvSpPr>
          <p:cNvPr id="3074" name="Rectangle 2"/>
          <p:cNvSpPr>
            <a:spLocks noGrp="1" noChangeArrowheads="1"/>
          </p:cNvSpPr>
          <p:nvPr>
            <p:ph type="title"/>
          </p:nvPr>
        </p:nvSpPr>
        <p:spPr>
          <a:xfrm>
            <a:off x="304800" y="457200"/>
            <a:ext cx="8534400" cy="5867400"/>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sz="4000"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Therefore, as through one man's offense judgment came to all men, resulting in condemnation, even so through one Man's righteous act the free gift came to all men, resulting in justification of life. For as by one man's disobedience many were made sinners, so also by one Man's obedience many will be made righteous.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Romans 5:18-19 </a:t>
            </a:r>
          </a:p>
        </p:txBody>
      </p:sp>
      <p:sp>
        <p:nvSpPr>
          <p:cNvPr id="6" name="Rectangle 4"/>
          <p:cNvSpPr>
            <a:spLocks noChangeArrowheads="1"/>
          </p:cNvSpPr>
          <p:nvPr/>
        </p:nvSpPr>
        <p:spPr bwMode="auto">
          <a:xfrm>
            <a:off x="1600200" y="5276088"/>
            <a:ext cx="40386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scene3d>
              <a:camera prst="orthographicFront"/>
              <a:lightRig rig="glow" dir="t"/>
            </a:scene3d>
            <a:sp3d contourW="12700">
              <a:bevelT w="25400" h="25400"/>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gradFill>
                  <a:gsLst>
                    <a:gs pos="0">
                      <a:srgbClr val="FFF200"/>
                    </a:gs>
                    <a:gs pos="45000">
                      <a:srgbClr val="FF7A00"/>
                    </a:gs>
                    <a:gs pos="70000">
                      <a:srgbClr val="FF0300"/>
                    </a:gs>
                    <a:gs pos="100000">
                      <a:srgbClr val="4D0808"/>
                    </a:gs>
                  </a:gsLst>
                  <a:lin ang="5400000" scaled="0"/>
                </a:gradFill>
                <a:effectLst>
                  <a:glow rad="38100">
                    <a:schemeClr val="tx1"/>
                  </a:glow>
                  <a:outerShdw blurRad="80000" dist="40000" dir="5040000" algn="tl">
                    <a:srgbClr val="000000">
                      <a:alpha val="30000"/>
                    </a:srgbClr>
                  </a:outerShdw>
                </a:effectLst>
                <a:latin typeface="Calibri" panose="020F0502020204030204" pitchFamily="34" charset="0"/>
                <a:ea typeface="+mj-ea"/>
                <a:cs typeface="+mj-cs"/>
              </a:rPr>
              <a:t>made righteous</a:t>
            </a:r>
          </a:p>
        </p:txBody>
      </p:sp>
      <p:sp>
        <p:nvSpPr>
          <p:cNvPr id="7" name="Rectangle 2"/>
          <p:cNvSpPr txBox="1">
            <a:spLocks noChangeArrowheads="1"/>
          </p:cNvSpPr>
          <p:nvPr/>
        </p:nvSpPr>
        <p:spPr bwMode="auto">
          <a:xfrm>
            <a:off x="4800600" y="4654296"/>
            <a:ext cx="275748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1430"/>
                <a:gradFill>
                  <a:gsLst>
                    <a:gs pos="0">
                      <a:srgbClr val="CC66FF"/>
                    </a:gs>
                    <a:gs pos="30000">
                      <a:srgbClr val="66008F"/>
                    </a:gs>
                    <a:gs pos="64999">
                      <a:srgbClr val="BA0066"/>
                    </a:gs>
                    <a:gs pos="89999">
                      <a:srgbClr val="CC99FF"/>
                    </a:gs>
                    <a:gs pos="100000">
                      <a:schemeClr val="bg1"/>
                    </a:gs>
                  </a:gsLst>
                  <a:lin ang="5400000" scaled="0"/>
                </a:gradFill>
                <a:effectLst>
                  <a:glow rad="50800">
                    <a:schemeClr val="tx1"/>
                  </a:glow>
                  <a:outerShdw blurRad="80000" dist="40000" dir="5040000" algn="tl">
                    <a:srgbClr val="000000">
                      <a:alpha val="30000"/>
                    </a:srgbClr>
                  </a:outerShdw>
                </a:effectLst>
                <a:latin typeface="Calibri" panose="020F0502020204030204" pitchFamily="34" charset="0"/>
              </a:rPr>
              <a:t>obedience</a:t>
            </a:r>
            <a:endParaRPr lang="en-US" altLang="en-US" sz="4000" b="1" i="1" kern="0" dirty="0">
              <a:ln w="11430"/>
              <a:gradFill>
                <a:gsLst>
                  <a:gs pos="0">
                    <a:srgbClr val="CC66FF"/>
                  </a:gs>
                  <a:gs pos="30000">
                    <a:srgbClr val="66008F"/>
                  </a:gs>
                  <a:gs pos="64999">
                    <a:srgbClr val="BA0066"/>
                  </a:gs>
                  <a:gs pos="89999">
                    <a:srgbClr val="CC99FF"/>
                  </a:gs>
                  <a:gs pos="100000">
                    <a:schemeClr val="bg1"/>
                  </a:gs>
                </a:gsLst>
                <a:lin ang="5400000" scaled="0"/>
              </a:gradFill>
              <a:effectLst>
                <a:glow rad="50800">
                  <a:schemeClr val="tx1"/>
                </a:glow>
                <a:outerShdw blurRad="80000" dist="40000" dir="5040000" algn="tl">
                  <a:srgbClr val="000000">
                    <a:alpha val="30000"/>
                  </a:srgbClr>
                </a:outerShdw>
              </a:effectLst>
              <a:latin typeface="Calibri" panose="020F0502020204030204" pitchFamily="34" charset="0"/>
            </a:endParaRPr>
          </a:p>
        </p:txBody>
      </p:sp>
      <p:sp>
        <p:nvSpPr>
          <p:cNvPr id="8" name="Rectangle 2"/>
          <p:cNvSpPr txBox="1">
            <a:spLocks noChangeArrowheads="1"/>
          </p:cNvSpPr>
          <p:nvPr/>
        </p:nvSpPr>
        <p:spPr bwMode="auto">
          <a:xfrm>
            <a:off x="1352860" y="2741734"/>
            <a:ext cx="7573297" cy="27293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l"/>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0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000" b="1" kern="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latin typeface="Calibri" panose="020F0502020204030204" pitchFamily="34" charset="0"/>
              </a:rPr>
              <a:t>free gift 	       justification of life</a:t>
            </a:r>
          </a:p>
          <a:p>
            <a:pPr algn="l" eaLnBrk="1" hangingPunct="1"/>
            <a:endParaRPr lang="en-US" altLang="en-US" sz="3200" b="1" kern="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latin typeface="Calibri" panose="020F0502020204030204" pitchFamily="34" charset="0"/>
            </a:endParaRPr>
          </a:p>
          <a:p>
            <a:pPr algn="l" eaLnBrk="1" hangingPunct="1"/>
            <a:r>
              <a:rPr lang="en-US" altLang="en-US" sz="4000" b="1" dirty="0">
                <a:solidFill>
                  <a:srgbClr val="FF0000"/>
                </a:solidFill>
                <a:effectLst>
                  <a:glow rad="50800">
                    <a:schemeClr val="bg1"/>
                  </a:glow>
                </a:effectLst>
                <a:latin typeface="Calibri" panose="020F0502020204030204" pitchFamily="34" charset="0"/>
                <a:ea typeface="+mn-ea"/>
                <a:cs typeface="Calibri" panose="020F0502020204030204" pitchFamily="34" charset="0"/>
              </a:rPr>
              <a:t> </a:t>
            </a:r>
            <a:r>
              <a:rPr lang="en-US" altLang="en-US" sz="4000" b="1" dirty="0">
                <a:solidFill>
                  <a:srgbClr val="FF0000"/>
                </a:solidFill>
                <a:effectLst>
                  <a:glow rad="76200">
                    <a:schemeClr val="bg1"/>
                  </a:glow>
                </a:effectLst>
                <a:latin typeface="Calibri" panose="020F0502020204030204" pitchFamily="34" charset="0"/>
                <a:ea typeface="+mn-ea"/>
                <a:cs typeface="Calibri" panose="020F0502020204030204" pitchFamily="34" charset="0"/>
              </a:rPr>
              <a:t>one Man's                   many</a:t>
            </a:r>
          </a:p>
          <a:p>
            <a:pPr algn="l" eaLnBrk="1" hangingPunct="1"/>
            <a:r>
              <a:rPr lang="en-US" altLang="en-US" sz="4000" b="1" dirty="0">
                <a:solidFill>
                  <a:srgbClr val="FF0000"/>
                </a:solidFill>
                <a:effectLst>
                  <a:glow rad="76200">
                    <a:schemeClr val="bg1"/>
                  </a:glow>
                </a:effectLst>
                <a:latin typeface="Calibri" panose="020F0502020204030204" pitchFamily="34" charset="0"/>
                <a:ea typeface="+mn-ea"/>
                <a:cs typeface="Calibri" panose="020F0502020204030204" pitchFamily="34" charset="0"/>
              </a:rPr>
              <a:t> obedience           made righteous</a:t>
            </a:r>
          </a:p>
        </p:txBody>
      </p:sp>
      <p:sp>
        <p:nvSpPr>
          <p:cNvPr id="11" name="Rectangle 2"/>
          <p:cNvSpPr txBox="1">
            <a:spLocks noChangeArrowheads="1"/>
          </p:cNvSpPr>
          <p:nvPr/>
        </p:nvSpPr>
        <p:spPr bwMode="auto">
          <a:xfrm>
            <a:off x="3957677" y="4195481"/>
            <a:ext cx="944628" cy="753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l"/>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600" b="1" dirty="0">
                <a:solidFill>
                  <a:srgbClr val="FF0000"/>
                </a:solidFill>
                <a:effectLst>
                  <a:glow rad="88900">
                    <a:schemeClr val="bg1"/>
                  </a:glow>
                </a:effectLst>
                <a:latin typeface="Calibri" panose="020F0502020204030204" pitchFamily="34" charset="0"/>
                <a:ea typeface="+mn-ea"/>
                <a:cs typeface="Calibri" panose="020F0502020204030204" pitchFamily="34" charset="0"/>
              </a:rPr>
              <a:t>=</a:t>
            </a:r>
          </a:p>
        </p:txBody>
      </p:sp>
      <p:sp>
        <p:nvSpPr>
          <p:cNvPr id="12" name="Rectangle 2"/>
          <p:cNvSpPr txBox="1">
            <a:spLocks noChangeArrowheads="1"/>
          </p:cNvSpPr>
          <p:nvPr/>
        </p:nvSpPr>
        <p:spPr bwMode="auto">
          <a:xfrm>
            <a:off x="76200" y="2857500"/>
            <a:ext cx="26670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5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5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0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free gift</a:t>
            </a:r>
            <a:endParaRPr lang="en-US" altLang="en-US" sz="40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3" name="Rectangle 2"/>
          <p:cNvSpPr txBox="1">
            <a:spLocks noChangeArrowheads="1"/>
          </p:cNvSpPr>
          <p:nvPr/>
        </p:nvSpPr>
        <p:spPr bwMode="auto">
          <a:xfrm>
            <a:off x="2286000" y="4711446"/>
            <a:ext cx="2971800" cy="1003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0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2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0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one Man's</a:t>
            </a:r>
            <a:endParaRPr lang="en-US" altLang="en-US" sz="40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4" name="Rectangle 2"/>
          <p:cNvSpPr txBox="1">
            <a:spLocks noChangeArrowheads="1"/>
          </p:cNvSpPr>
          <p:nvPr/>
        </p:nvSpPr>
        <p:spPr bwMode="auto">
          <a:xfrm>
            <a:off x="4572000" y="4699254"/>
            <a:ext cx="2971800" cy="1015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5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0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obedience</a:t>
            </a:r>
            <a:endParaRPr lang="en-US" altLang="en-US" sz="40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5" name="Rectangle 2"/>
          <p:cNvSpPr txBox="1">
            <a:spLocks noChangeArrowheads="1"/>
          </p:cNvSpPr>
          <p:nvPr/>
        </p:nvSpPr>
        <p:spPr bwMode="auto">
          <a:xfrm>
            <a:off x="96520" y="3469640"/>
            <a:ext cx="4310958" cy="10236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5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0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justification of life</a:t>
            </a:r>
            <a:endParaRPr lang="en-US" altLang="en-US" sz="40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6" name="Rectangle 2"/>
          <p:cNvSpPr txBox="1">
            <a:spLocks noChangeArrowheads="1"/>
          </p:cNvSpPr>
          <p:nvPr/>
        </p:nvSpPr>
        <p:spPr bwMode="auto">
          <a:xfrm>
            <a:off x="7010400" y="4699254"/>
            <a:ext cx="1752600" cy="10157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3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0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many</a:t>
            </a:r>
            <a:endParaRPr lang="en-US" altLang="en-US" sz="40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7" name="Rectangle 2"/>
          <p:cNvSpPr txBox="1">
            <a:spLocks noChangeArrowheads="1"/>
          </p:cNvSpPr>
          <p:nvPr/>
        </p:nvSpPr>
        <p:spPr bwMode="auto">
          <a:xfrm>
            <a:off x="1600200" y="5295900"/>
            <a:ext cx="3810000"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5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0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made righteous</a:t>
            </a:r>
            <a:endParaRPr lang="en-US" altLang="en-US" sz="40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8" name="Rectangle 2">
            <a:extLst>
              <a:ext uri="{FF2B5EF4-FFF2-40B4-BE49-F238E27FC236}">
                <a16:creationId xmlns:a16="http://schemas.microsoft.com/office/drawing/2014/main" id="{4D72EA9A-FF9D-4171-B529-24B727B5C63D}"/>
              </a:ext>
            </a:extLst>
          </p:cNvPr>
          <p:cNvSpPr txBox="1">
            <a:spLocks noChangeArrowheads="1"/>
          </p:cNvSpPr>
          <p:nvPr/>
        </p:nvSpPr>
        <p:spPr bwMode="auto">
          <a:xfrm>
            <a:off x="416719" y="3030584"/>
            <a:ext cx="2213382" cy="719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free gift</a:t>
            </a:r>
            <a:endParaRPr kumimoji="0" lang="en-US" altLang="en-US" sz="40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9">
            <a:extLst>
              <a:ext uri="{FF2B5EF4-FFF2-40B4-BE49-F238E27FC236}">
                <a16:creationId xmlns:a16="http://schemas.microsoft.com/office/drawing/2014/main" id="{C51497BE-59AE-4174-828C-0F0042F8A106}"/>
              </a:ext>
            </a:extLst>
          </p:cNvPr>
          <p:cNvSpPr>
            <a:spLocks noChangeArrowheads="1"/>
          </p:cNvSpPr>
          <p:nvPr/>
        </p:nvSpPr>
        <p:spPr bwMode="auto">
          <a:xfrm>
            <a:off x="3385868" y="3618344"/>
            <a:ext cx="1131363" cy="736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unset" dir="t"/>
            </a:scene3d>
            <a:sp3d extrusionH="57150" contourW="12700" prstMaterial="plastic">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1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life</a:t>
            </a:r>
            <a:endParaRPr kumimoji="0" lang="en-US" sz="401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20" name="Rectangle 2">
            <a:extLst>
              <a:ext uri="{FF2B5EF4-FFF2-40B4-BE49-F238E27FC236}">
                <a16:creationId xmlns:a16="http://schemas.microsoft.com/office/drawing/2014/main" id="{A8E13D85-FB6C-49C5-A612-A156770B8362}"/>
              </a:ext>
            </a:extLst>
          </p:cNvPr>
          <p:cNvSpPr txBox="1">
            <a:spLocks noChangeArrowheads="1"/>
          </p:cNvSpPr>
          <p:nvPr/>
        </p:nvSpPr>
        <p:spPr bwMode="auto">
          <a:xfrm>
            <a:off x="3976126" y="2714040"/>
            <a:ext cx="944628" cy="1028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l"/>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600" b="1" kern="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latin typeface="Calibri" panose="020F0502020204030204" pitchFamily="34" charset="0"/>
              </a:rPr>
              <a:t>=</a:t>
            </a:r>
          </a:p>
        </p:txBody>
      </p:sp>
    </p:spTree>
    <p:extLst>
      <p:ext uri="{BB962C8B-B14F-4D97-AF65-F5344CB8AC3E}">
        <p14:creationId xmlns:p14="http://schemas.microsoft.com/office/powerpoint/2010/main" val="460322509"/>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7"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ppt_x</p:attrName>
                                        </p:attrNameLst>
                                      </p:cBhvr>
                                      <p:tavLst>
                                        <p:tav tm="0">
                                          <p:val>
                                            <p:strVal val="#ppt_x"/>
                                          </p:val>
                                        </p:tav>
                                        <p:tav tm="100000">
                                          <p:val>
                                            <p:strVal val="#ppt_x"/>
                                          </p:val>
                                        </p:tav>
                                      </p:tavLst>
                                    </p:anim>
                                    <p:anim calcmode="lin" valueType="num">
                                      <p:cBhvr>
                                        <p:cTn id="8" dur="500" fill="hold"/>
                                        <p:tgtEl>
                                          <p:spTgt spid="3074"/>
                                        </p:tgtEl>
                                        <p:attrNameLst>
                                          <p:attrName>ppt_y</p:attrName>
                                        </p:attrNameLst>
                                      </p:cBhvr>
                                      <p:tavLst>
                                        <p:tav tm="0">
                                          <p:val>
                                            <p:strVal val="#ppt_y+#ppt_h/2"/>
                                          </p:val>
                                        </p:tav>
                                        <p:tav tm="100000">
                                          <p:val>
                                            <p:strVal val="#ppt_y"/>
                                          </p:val>
                                        </p:tav>
                                      </p:tavLst>
                                    </p:anim>
                                    <p:anim calcmode="lin" valueType="num">
                                      <p:cBhvr>
                                        <p:cTn id="9" dur="500" fill="hold"/>
                                        <p:tgtEl>
                                          <p:spTgt spid="3074"/>
                                        </p:tgtEl>
                                        <p:attrNameLst>
                                          <p:attrName>ppt_w</p:attrName>
                                        </p:attrNameLst>
                                      </p:cBhvr>
                                      <p:tavLst>
                                        <p:tav tm="0">
                                          <p:val>
                                            <p:strVal val="#ppt_w"/>
                                          </p:val>
                                        </p:tav>
                                        <p:tav tm="100000">
                                          <p:val>
                                            <p:strVal val="#ppt_w"/>
                                          </p:val>
                                        </p:tav>
                                      </p:tavLst>
                                    </p:anim>
                                    <p:anim calcmode="lin" valueType="num">
                                      <p:cBhvr>
                                        <p:cTn id="10"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18"/>
                                        </p:tgtEl>
                                        <p:attrNameLst>
                                          <p:attrName>style.visibility</p:attrName>
                                        </p:attrNameLst>
                                      </p:cBhvr>
                                      <p:to>
                                        <p:strVal val="visible"/>
                                      </p:to>
                                    </p:set>
                                    <p:animEffect transition="in" filter="wipe(left)">
                                      <p:cBhvr>
                                        <p:cTn id="20" dur="500"/>
                                        <p:tgtEl>
                                          <p:spTgt spid="1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8" presetClass="emph" presetSubtype="0" fill="hold" grpId="1" nodeType="withEffect">
                                  <p:stCondLst>
                                    <p:cond delay="0"/>
                                  </p:stCondLst>
                                  <p:childTnLst>
                                    <p:set>
                                      <p:cBhvr override="childStyle">
                                        <p:cTn id="27" dur="500" fill="hold"/>
                                        <p:tgtEl>
                                          <p:spTgt spid="5"/>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19"/>
                                        </p:tgtEl>
                                        <p:attrNameLst>
                                          <p:attrName>style.visibility</p:attrName>
                                        </p:attrNameLst>
                                      </p:cBhvr>
                                      <p:to>
                                        <p:strVal val="visible"/>
                                      </p:to>
                                    </p:set>
                                    <p:animEffect transition="in" filter="wipe(left)">
                                      <p:cBhvr>
                                        <p:cTn id="30" dur="500"/>
                                        <p:tgtEl>
                                          <p:spTgt spid="19"/>
                                        </p:tgtEl>
                                      </p:cBhvr>
                                    </p:animEffect>
                                  </p:childTnLst>
                                </p:cTn>
                              </p:par>
                            </p:childTnLst>
                          </p:cTn>
                        </p:par>
                      </p:childTnLst>
                    </p:cTn>
                  </p:par>
                  <p:par>
                    <p:cTn id="31" fill="hold">
                      <p:stCondLst>
                        <p:cond delay="indefinite"/>
                      </p:stCondLst>
                      <p:childTnLst>
                        <p:par>
                          <p:cTn id="32" fill="hold">
                            <p:stCondLst>
                              <p:cond delay="0"/>
                            </p:stCondLst>
                            <p:childTnLst>
                              <p:par>
                                <p:cTn id="33" presetID="0" presetClass="entr" presetSubtype="0" fill="hold" grpId="0" nodeType="clickEffect">
                                  <p:stCondLst>
                                    <p:cond delay="0"/>
                                  </p:stCondLst>
                                  <p:childTnLst>
                                    <p:set>
                                      <p:cBhvr>
                                        <p:cTn id="34" dur="1" fill="hold">
                                          <p:stCondLst>
                                            <p:cond delay="0"/>
                                          </p:stCondLst>
                                        </p:cTn>
                                        <p:tgtEl>
                                          <p:spTgt spid="6"/>
                                        </p:tgtEl>
                                        <p:attrNameLst>
                                          <p:attrName>style.visibility</p:attrName>
                                        </p:attrNameLst>
                                      </p:cBhvr>
                                      <p:to>
                                        <p:strVal val="visible"/>
                                      </p:to>
                                    </p:set>
                                    <p:animEffect transition="in" filter="dissolve">
                                      <p:cBhvr>
                                        <p:cTn id="35" dur="500">
                                          <p:stCondLst>
                                            <p:cond delay="0"/>
                                          </p:stCondLst>
                                        </p:cTn>
                                        <p:tgtEl>
                                          <p:spTgt spid="6"/>
                                        </p:tgtEl>
                                      </p:cBhvr>
                                    </p:animEffect>
                                    <p:anim to="" calcmode="lin" valueType="num">
                                      <p:cBhvr>
                                        <p:cTn id="36"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childTnLst>
                    </p:cTn>
                  </p:par>
                  <p:par>
                    <p:cTn id="38" fill="hold">
                      <p:stCondLst>
                        <p:cond delay="indefinite"/>
                      </p:stCondLst>
                      <p:childTnLst>
                        <p:par>
                          <p:cTn id="39" fill="hold">
                            <p:stCondLst>
                              <p:cond delay="0"/>
                            </p:stCondLst>
                            <p:childTnLst>
                              <p:par>
                                <p:cTn id="40" presetID="22" presetClass="entr" presetSubtype="8" fill="hold" grpId="0" nodeType="clickEffect">
                                  <p:stCondLst>
                                    <p:cond delay="0"/>
                                  </p:stCondLst>
                                  <p:childTnLst>
                                    <p:set>
                                      <p:cBhvr>
                                        <p:cTn id="41" dur="1" fill="hold">
                                          <p:stCondLst>
                                            <p:cond delay="0"/>
                                          </p:stCondLst>
                                        </p:cTn>
                                        <p:tgtEl>
                                          <p:spTgt spid="7"/>
                                        </p:tgtEl>
                                        <p:attrNameLst>
                                          <p:attrName>style.visibility</p:attrName>
                                        </p:attrNameLst>
                                      </p:cBhvr>
                                      <p:to>
                                        <p:strVal val="visible"/>
                                      </p:to>
                                    </p:set>
                                    <p:animEffect transition="in" filter="wipe(left)">
                                      <p:cBhvr>
                                        <p:cTn id="42" dur="750"/>
                                        <p:tgtEl>
                                          <p:spTgt spid="7"/>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fade">
                                      <p:cBhvr>
                                        <p:cTn id="47" dur="250"/>
                                        <p:tgtEl>
                                          <p:spTgt spid="12"/>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3"/>
                                        </p:tgtEl>
                                        <p:attrNameLst>
                                          <p:attrName>style.visibility</p:attrName>
                                        </p:attrNameLst>
                                      </p:cBhvr>
                                      <p:to>
                                        <p:strVal val="visible"/>
                                      </p:to>
                                    </p:set>
                                    <p:animEffect transition="in" filter="fade">
                                      <p:cBhvr>
                                        <p:cTn id="50" dur="250"/>
                                        <p:tgtEl>
                                          <p:spTgt spid="13"/>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4"/>
                                        </p:tgtEl>
                                        <p:attrNameLst>
                                          <p:attrName>style.visibility</p:attrName>
                                        </p:attrNameLst>
                                      </p:cBhvr>
                                      <p:to>
                                        <p:strVal val="visible"/>
                                      </p:to>
                                    </p:set>
                                    <p:animEffect transition="in" filter="fade">
                                      <p:cBhvr>
                                        <p:cTn id="53" dur="250"/>
                                        <p:tgtEl>
                                          <p:spTgt spid="14"/>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15"/>
                                        </p:tgtEl>
                                        <p:attrNameLst>
                                          <p:attrName>style.visibility</p:attrName>
                                        </p:attrNameLst>
                                      </p:cBhvr>
                                      <p:to>
                                        <p:strVal val="visible"/>
                                      </p:to>
                                    </p:set>
                                    <p:animEffect transition="in" filter="fade">
                                      <p:cBhvr>
                                        <p:cTn id="56" dur="250"/>
                                        <p:tgtEl>
                                          <p:spTgt spid="15"/>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6"/>
                                        </p:tgtEl>
                                        <p:attrNameLst>
                                          <p:attrName>style.visibility</p:attrName>
                                        </p:attrNameLst>
                                      </p:cBhvr>
                                      <p:to>
                                        <p:strVal val="visible"/>
                                      </p:to>
                                    </p:set>
                                    <p:animEffect transition="in" filter="fade">
                                      <p:cBhvr>
                                        <p:cTn id="59" dur="250"/>
                                        <p:tgtEl>
                                          <p:spTgt spid="16"/>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17"/>
                                        </p:tgtEl>
                                        <p:attrNameLst>
                                          <p:attrName>style.visibility</p:attrName>
                                        </p:attrNameLst>
                                      </p:cBhvr>
                                      <p:to>
                                        <p:strVal val="visible"/>
                                      </p:to>
                                    </p:set>
                                    <p:animEffect transition="in" filter="fade">
                                      <p:cBhvr>
                                        <p:cTn id="62" dur="250"/>
                                        <p:tgtEl>
                                          <p:spTgt spid="17"/>
                                        </p:tgtEl>
                                      </p:cBhvr>
                                    </p:animEffect>
                                  </p:childTnLst>
                                </p:cTn>
                              </p:par>
                              <p:par>
                                <p:cTn id="63" presetID="0" presetClass="path" presetSubtype="0" accel="50000" decel="50000" fill="hold" grpId="2" nodeType="withEffect">
                                  <p:stCondLst>
                                    <p:cond delay="0"/>
                                  </p:stCondLst>
                                  <p:childTnLst>
                                    <p:animMotion origin="layout" path="M -5.55556E-7 4.44444E-6 C 0.04844 -0.00579 0.0974 -0.01135 0.15 -0.02246 C 0.20278 -0.03357 0.26215 -0.05232 0.31701 -0.06644 C 0.37188 -0.08079 0.46215 -0.10278 0.49653 -0.11019 " pathEditMode="relative" rAng="0" ptsTypes="AAAA">
                                      <p:cBhvr>
                                        <p:cTn id="64" dur="2000" fill="hold"/>
                                        <p:tgtEl>
                                          <p:spTgt spid="15"/>
                                        </p:tgtEl>
                                        <p:attrNameLst>
                                          <p:attrName>ppt_x</p:attrName>
                                          <p:attrName>ppt_y</p:attrName>
                                        </p:attrNameLst>
                                      </p:cBhvr>
                                      <p:rCtr x="24826" y="-5509"/>
                                    </p:animMotion>
                                  </p:childTnLst>
                                </p:cTn>
                              </p:par>
                              <p:par>
                                <p:cTn id="65" presetID="0" presetClass="path" presetSubtype="0" accel="50000" decel="50000" fill="hold" grpId="2" nodeType="withEffect">
                                  <p:stCondLst>
                                    <p:cond delay="0"/>
                                  </p:stCondLst>
                                  <p:childTnLst>
                                    <p:animMotion origin="layout" path="M 3.33333E-6 3.33333E-6 C 0.0033 -0.00834 0.0085 -0.0338 0.01961 -0.04699 C 0.03073 -0.06019 0.05086 -0.07639 0.06788 -0.0801 C 0.08507 -0.0838 0.10885 -0.07917 0.12257 -0.06922 C 0.13628 -0.05926 0.1651 -0.02963 0.17118 -0.01945 " pathEditMode="relative" rAng="0" ptsTypes="AAAAA">
                                      <p:cBhvr>
                                        <p:cTn id="66" dur="2000" fill="hold"/>
                                        <p:tgtEl>
                                          <p:spTgt spid="12"/>
                                        </p:tgtEl>
                                        <p:attrNameLst>
                                          <p:attrName>ppt_x</p:attrName>
                                          <p:attrName>ppt_y</p:attrName>
                                        </p:attrNameLst>
                                      </p:cBhvr>
                                      <p:rCtr x="8559" y="-4074"/>
                                    </p:animMotion>
                                  </p:childTnLst>
                                </p:cTn>
                              </p:par>
                              <p:par>
                                <p:cTn id="67" presetID="0" presetClass="path" presetSubtype="0" accel="50000" decel="50000" fill="hold" grpId="2" nodeType="withEffect">
                                  <p:stCondLst>
                                    <p:cond delay="0"/>
                                  </p:stCondLst>
                                  <p:childTnLst>
                                    <p:animMotion origin="layout" path="M 0 7.40741E-7 C 0.00174 -0.03889 0.00139 -0.0544 -0.00937 -0.0831 C -0.0217 -0.10093 -0.04427 -0.11366 -0.06753 -0.12037 C -0.09097 -0.12732 -0.13142 -0.12616 -0.15816 -0.12546 " pathEditMode="relative" rAng="0" ptsTypes="AAAA">
                                      <p:cBhvr>
                                        <p:cTn id="68" dur="2000" fill="hold"/>
                                        <p:tgtEl>
                                          <p:spTgt spid="16"/>
                                        </p:tgtEl>
                                        <p:attrNameLst>
                                          <p:attrName>ppt_x</p:attrName>
                                          <p:attrName>ppt_y</p:attrName>
                                        </p:attrNameLst>
                                      </p:cBhvr>
                                      <p:rCtr x="-7865" y="-6296"/>
                                    </p:animMotion>
                                  </p:childTnLst>
                                </p:cTn>
                              </p:par>
                              <p:par>
                                <p:cTn id="69" presetID="0" presetClass="path" presetSubtype="0" accel="50000" decel="50000" fill="hold" grpId="2" nodeType="withEffect">
                                  <p:stCondLst>
                                    <p:cond delay="0"/>
                                  </p:stCondLst>
                                  <p:childTnLst>
                                    <p:animMotion origin="layout" path="M -3.33333E-6 -2.22222E-6 C 0.04549 -2.22222E-6 0.08855 -0.00694 0.13577 -0.01782 C 0.17986 -0.02893 0.22848 -0.04352 0.26094 -0.06134 C 0.29427 -0.07963 0.31823 -0.10139 0.33351 -0.12569 " pathEditMode="relative" rAng="0" ptsTypes="AAAA">
                                      <p:cBhvr>
                                        <p:cTn id="70" dur="2000" fill="hold"/>
                                        <p:tgtEl>
                                          <p:spTgt spid="17"/>
                                        </p:tgtEl>
                                        <p:attrNameLst>
                                          <p:attrName>ppt_x</p:attrName>
                                          <p:attrName>ppt_y</p:attrName>
                                        </p:attrNameLst>
                                      </p:cBhvr>
                                      <p:rCtr x="16667" y="-6296"/>
                                    </p:animMotion>
                                  </p:childTnLst>
                                </p:cTn>
                              </p:par>
                              <p:par>
                                <p:cTn id="71" presetID="0" presetClass="path" presetSubtype="0" accel="50000" decel="50000" fill="hold" grpId="2" nodeType="withEffect">
                                  <p:stCondLst>
                                    <p:cond delay="0"/>
                                  </p:stCondLst>
                                  <p:childTnLst>
                                    <p:animMotion origin="layout" path="M 0 4.81481E-6 C -0.01927 -0.00371 -0.06649 -0.0132 -0.08177 -0.03288 C -0.09705 -0.05163 -0.12396 -0.10278 -0.13125 -0.12871 " pathEditMode="relative" rAng="0" ptsTypes="AAA">
                                      <p:cBhvr>
                                        <p:cTn id="72" dur="2000" fill="hold"/>
                                        <p:tgtEl>
                                          <p:spTgt spid="13"/>
                                        </p:tgtEl>
                                        <p:attrNameLst>
                                          <p:attrName>ppt_x</p:attrName>
                                          <p:attrName>ppt_y</p:attrName>
                                        </p:attrNameLst>
                                      </p:cBhvr>
                                      <p:rCtr x="-6562" y="-6435"/>
                                    </p:animMotion>
                                  </p:childTnLst>
                                </p:cTn>
                              </p:par>
                              <p:par>
                                <p:cTn id="73" presetID="0" presetClass="path" presetSubtype="0" accel="50000" decel="50000" fill="hold" grpId="2" nodeType="withEffect">
                                  <p:stCondLst>
                                    <p:cond delay="0"/>
                                  </p:stCondLst>
                                  <p:childTnLst>
                                    <p:animMotion origin="layout" path="M -0.00069 -0.00046 C 0.00781 0.00347 0.0375 0.01065 0.05069 0.02292 C 0.06372 0.03565 0.07743 0.05417 0.07726 0.07477 C 0.07708 0.0956 0.08125 0.13264 0.04948 0.14722 C 0.01771 0.1618 -0.05851 0.16505 -0.11319 0.1625 C -0.16753 0.15995 -0.24115 0.14977 -0.27726 0.13148 C -0.31372 0.11343 -0.33368 0.10486 -0.35052 0.07685 C -0.36753 0.04907 -0.38576 -0.01412 -0.38507 -0.03843 " pathEditMode="relative" rAng="0" ptsTypes="AAAAAAAA">
                                      <p:cBhvr>
                                        <p:cTn id="74" dur="2000" fill="hold"/>
                                        <p:tgtEl>
                                          <p:spTgt spid="14"/>
                                        </p:tgtEl>
                                        <p:attrNameLst>
                                          <p:attrName>ppt_x</p:attrName>
                                          <p:attrName>ppt_y</p:attrName>
                                        </p:attrNameLst>
                                      </p:cBhvr>
                                      <p:rCtr x="-15313" y="6296"/>
                                    </p:animMotion>
                                  </p:childTnLst>
                                </p:cTn>
                              </p:par>
                              <p:par>
                                <p:cTn id="75" presetID="10" presetClass="exit" presetSubtype="0" fill="hold" grpId="1" nodeType="withEffect">
                                  <p:stCondLst>
                                    <p:cond delay="0"/>
                                  </p:stCondLst>
                                  <p:childTnLst>
                                    <p:animEffect transition="out" filter="fade">
                                      <p:cBhvr>
                                        <p:cTn id="76" dur="1250"/>
                                        <p:tgtEl>
                                          <p:spTgt spid="3074"/>
                                        </p:tgtEl>
                                      </p:cBhvr>
                                    </p:animEffect>
                                    <p:set>
                                      <p:cBhvr>
                                        <p:cTn id="77" dur="1" fill="hold">
                                          <p:stCondLst>
                                            <p:cond delay="1249"/>
                                          </p:stCondLst>
                                        </p:cTn>
                                        <p:tgtEl>
                                          <p:spTgt spid="3074"/>
                                        </p:tgtEl>
                                        <p:attrNameLst>
                                          <p:attrName>style.visibility</p:attrName>
                                        </p:attrNameLst>
                                      </p:cBhvr>
                                      <p:to>
                                        <p:strVal val="hidden"/>
                                      </p:to>
                                    </p:set>
                                  </p:childTnLst>
                                </p:cTn>
                              </p:par>
                              <p:par>
                                <p:cTn id="78" presetID="10" presetClass="exit" presetSubtype="0" fill="hold" grpId="1" nodeType="withEffect">
                                  <p:stCondLst>
                                    <p:cond delay="0"/>
                                  </p:stCondLst>
                                  <p:childTnLst>
                                    <p:animEffect transition="out" filter="fad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par>
                                <p:cTn id="81" presetID="10" presetClass="exit" presetSubtype="0" fill="hold" grpId="1" nodeType="withEffect">
                                  <p:stCondLst>
                                    <p:cond delay="0"/>
                                  </p:stCondLst>
                                  <p:childTnLst>
                                    <p:animEffect transition="out" filter="fade">
                                      <p:cBhvr>
                                        <p:cTn id="82" dur="500"/>
                                        <p:tgtEl>
                                          <p:spTgt spid="6"/>
                                        </p:tgtEl>
                                      </p:cBhvr>
                                    </p:animEffect>
                                    <p:set>
                                      <p:cBhvr>
                                        <p:cTn id="83" dur="1" fill="hold">
                                          <p:stCondLst>
                                            <p:cond delay="499"/>
                                          </p:stCondLst>
                                        </p:cTn>
                                        <p:tgtEl>
                                          <p:spTgt spid="6"/>
                                        </p:tgtEl>
                                        <p:attrNameLst>
                                          <p:attrName>style.visibility</p:attrName>
                                        </p:attrNameLst>
                                      </p:cBhvr>
                                      <p:to>
                                        <p:strVal val="hidden"/>
                                      </p:to>
                                    </p:set>
                                  </p:childTnLst>
                                </p:cTn>
                              </p:par>
                              <p:par>
                                <p:cTn id="84" presetID="10" presetClass="exit" presetSubtype="0" fill="hold" grpId="2" nodeType="withEffect">
                                  <p:stCondLst>
                                    <p:cond delay="0"/>
                                  </p:stCondLst>
                                  <p:childTnLst>
                                    <p:animEffect transition="out" filter="fade">
                                      <p:cBhvr>
                                        <p:cTn id="85" dur="500"/>
                                        <p:tgtEl>
                                          <p:spTgt spid="5"/>
                                        </p:tgtEl>
                                      </p:cBhvr>
                                    </p:animEffect>
                                    <p:set>
                                      <p:cBhvr>
                                        <p:cTn id="86" dur="1" fill="hold">
                                          <p:stCondLst>
                                            <p:cond delay="499"/>
                                          </p:stCondLst>
                                        </p:cTn>
                                        <p:tgtEl>
                                          <p:spTgt spid="5"/>
                                        </p:tgtEl>
                                        <p:attrNameLst>
                                          <p:attrName>style.visibility</p:attrName>
                                        </p:attrNameLst>
                                      </p:cBhvr>
                                      <p:to>
                                        <p:strVal val="hidden"/>
                                      </p:to>
                                    </p:set>
                                  </p:childTnLst>
                                </p:cTn>
                              </p:par>
                              <p:par>
                                <p:cTn id="87" presetID="10" presetClass="exit" presetSubtype="0" fill="hold" grpId="2" nodeType="withEffect">
                                  <p:stCondLst>
                                    <p:cond delay="0"/>
                                  </p:stCondLst>
                                  <p:childTnLst>
                                    <p:animEffect transition="out" filter="fade">
                                      <p:cBhvr>
                                        <p:cTn id="88" dur="500"/>
                                        <p:tgtEl>
                                          <p:spTgt spid="4"/>
                                        </p:tgtEl>
                                      </p:cBhvr>
                                    </p:animEffect>
                                    <p:set>
                                      <p:cBhvr>
                                        <p:cTn id="89" dur="1" fill="hold">
                                          <p:stCondLst>
                                            <p:cond delay="499"/>
                                          </p:stCondLst>
                                        </p:cTn>
                                        <p:tgtEl>
                                          <p:spTgt spid="4"/>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19"/>
                                        </p:tgtEl>
                                      </p:cBhvr>
                                    </p:animEffect>
                                    <p:set>
                                      <p:cBhvr>
                                        <p:cTn id="92" dur="1" fill="hold">
                                          <p:stCondLst>
                                            <p:cond delay="499"/>
                                          </p:stCondLst>
                                        </p:cTn>
                                        <p:tgtEl>
                                          <p:spTgt spid="19"/>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8"/>
                                        </p:tgtEl>
                                      </p:cBhvr>
                                    </p:animEffect>
                                    <p:set>
                                      <p:cBhvr>
                                        <p:cTn id="95" dur="1" fill="hold">
                                          <p:stCondLst>
                                            <p:cond delay="499"/>
                                          </p:stCondLst>
                                        </p:cTn>
                                        <p:tgtEl>
                                          <p:spTgt spid="18"/>
                                        </p:tgtEl>
                                        <p:attrNameLst>
                                          <p:attrName>style.visibility</p:attrName>
                                        </p:attrNameLst>
                                      </p:cBhvr>
                                      <p:to>
                                        <p:strVal val="hidden"/>
                                      </p:to>
                                    </p:set>
                                  </p:childTnLst>
                                </p:cTn>
                              </p:par>
                            </p:childTnLst>
                          </p:cTn>
                        </p:par>
                        <p:par>
                          <p:cTn id="96" fill="hold">
                            <p:stCondLst>
                              <p:cond delay="2000"/>
                            </p:stCondLst>
                            <p:childTnLst>
                              <p:par>
                                <p:cTn id="97" presetID="10" presetClass="entr" presetSubtype="0" fill="hold" grpId="0" nodeType="afterEffect">
                                  <p:stCondLst>
                                    <p:cond delay="0"/>
                                  </p:stCondLst>
                                  <p:childTnLst>
                                    <p:set>
                                      <p:cBhvr>
                                        <p:cTn id="98" dur="1" fill="hold">
                                          <p:stCondLst>
                                            <p:cond delay="0"/>
                                          </p:stCondLst>
                                        </p:cTn>
                                        <p:tgtEl>
                                          <p:spTgt spid="8"/>
                                        </p:tgtEl>
                                        <p:attrNameLst>
                                          <p:attrName>style.visibility</p:attrName>
                                        </p:attrNameLst>
                                      </p:cBhvr>
                                      <p:to>
                                        <p:strVal val="visible"/>
                                      </p:to>
                                    </p:set>
                                    <p:animEffect transition="in" filter="fade">
                                      <p:cBhvr>
                                        <p:cTn id="99" dur="250"/>
                                        <p:tgtEl>
                                          <p:spTgt spid="8"/>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1"/>
                                        </p:tgtEl>
                                        <p:attrNameLst>
                                          <p:attrName>style.visibility</p:attrName>
                                        </p:attrNameLst>
                                      </p:cBhvr>
                                      <p:to>
                                        <p:strVal val="visible"/>
                                      </p:to>
                                    </p:set>
                                    <p:animEffect transition="in" filter="fade">
                                      <p:cBhvr>
                                        <p:cTn id="102" dur="500"/>
                                        <p:tgtEl>
                                          <p:spTgt spid="11"/>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20"/>
                                        </p:tgtEl>
                                        <p:attrNameLst>
                                          <p:attrName>style.visibility</p:attrName>
                                        </p:attrNameLst>
                                      </p:cBhvr>
                                      <p:to>
                                        <p:strVal val="visible"/>
                                      </p:to>
                                    </p:set>
                                    <p:animEffect transition="in" filter="fade">
                                      <p:cBhvr>
                                        <p:cTn id="105" dur="500"/>
                                        <p:tgtEl>
                                          <p:spTgt spid="20"/>
                                        </p:tgtEl>
                                      </p:cBhvr>
                                    </p:animEffect>
                                  </p:childTnLst>
                                </p:cTn>
                              </p:par>
                              <p:par>
                                <p:cTn id="106" presetID="10" presetClass="exit" presetSubtype="0" fill="hold" grpId="1" nodeType="withEffect">
                                  <p:stCondLst>
                                    <p:cond delay="0"/>
                                  </p:stCondLst>
                                  <p:childTnLst>
                                    <p:animEffect transition="out" filter="fade">
                                      <p:cBhvr>
                                        <p:cTn id="107" dur="750"/>
                                        <p:tgtEl>
                                          <p:spTgt spid="13"/>
                                        </p:tgtEl>
                                      </p:cBhvr>
                                    </p:animEffect>
                                    <p:set>
                                      <p:cBhvr>
                                        <p:cTn id="108" dur="1" fill="hold">
                                          <p:stCondLst>
                                            <p:cond delay="749"/>
                                          </p:stCondLst>
                                        </p:cTn>
                                        <p:tgtEl>
                                          <p:spTgt spid="13"/>
                                        </p:tgtEl>
                                        <p:attrNameLst>
                                          <p:attrName>style.visibility</p:attrName>
                                        </p:attrNameLst>
                                      </p:cBhvr>
                                      <p:to>
                                        <p:strVal val="hidden"/>
                                      </p:to>
                                    </p:set>
                                  </p:childTnLst>
                                </p:cTn>
                              </p:par>
                              <p:par>
                                <p:cTn id="109" presetID="10" presetClass="exit" presetSubtype="0" fill="hold" grpId="1" nodeType="withEffect">
                                  <p:stCondLst>
                                    <p:cond delay="0"/>
                                  </p:stCondLst>
                                  <p:childTnLst>
                                    <p:animEffect transition="out" filter="fade">
                                      <p:cBhvr>
                                        <p:cTn id="110" dur="750"/>
                                        <p:tgtEl>
                                          <p:spTgt spid="12"/>
                                        </p:tgtEl>
                                      </p:cBhvr>
                                    </p:animEffect>
                                    <p:set>
                                      <p:cBhvr>
                                        <p:cTn id="111" dur="1" fill="hold">
                                          <p:stCondLst>
                                            <p:cond delay="749"/>
                                          </p:stCondLst>
                                        </p:cTn>
                                        <p:tgtEl>
                                          <p:spTgt spid="12"/>
                                        </p:tgtEl>
                                        <p:attrNameLst>
                                          <p:attrName>style.visibility</p:attrName>
                                        </p:attrNameLst>
                                      </p:cBhvr>
                                      <p:to>
                                        <p:strVal val="hidden"/>
                                      </p:to>
                                    </p:set>
                                  </p:childTnLst>
                                </p:cTn>
                              </p:par>
                              <p:par>
                                <p:cTn id="112" presetID="10" presetClass="exit" presetSubtype="0" fill="hold" grpId="1" nodeType="withEffect">
                                  <p:stCondLst>
                                    <p:cond delay="0"/>
                                  </p:stCondLst>
                                  <p:childTnLst>
                                    <p:animEffect transition="out" filter="fade">
                                      <p:cBhvr>
                                        <p:cTn id="113" dur="750"/>
                                        <p:tgtEl>
                                          <p:spTgt spid="14"/>
                                        </p:tgtEl>
                                      </p:cBhvr>
                                    </p:animEffect>
                                    <p:set>
                                      <p:cBhvr>
                                        <p:cTn id="114" dur="1" fill="hold">
                                          <p:stCondLst>
                                            <p:cond delay="749"/>
                                          </p:stCondLst>
                                        </p:cTn>
                                        <p:tgtEl>
                                          <p:spTgt spid="14"/>
                                        </p:tgtEl>
                                        <p:attrNameLst>
                                          <p:attrName>style.visibility</p:attrName>
                                        </p:attrNameLst>
                                      </p:cBhvr>
                                      <p:to>
                                        <p:strVal val="hidden"/>
                                      </p:to>
                                    </p:set>
                                  </p:childTnLst>
                                </p:cTn>
                              </p:par>
                              <p:par>
                                <p:cTn id="115" presetID="10" presetClass="exit" presetSubtype="0" fill="hold" grpId="1" nodeType="withEffect">
                                  <p:stCondLst>
                                    <p:cond delay="0"/>
                                  </p:stCondLst>
                                  <p:childTnLst>
                                    <p:animEffect transition="out" filter="fade">
                                      <p:cBhvr>
                                        <p:cTn id="116" dur="750"/>
                                        <p:tgtEl>
                                          <p:spTgt spid="15"/>
                                        </p:tgtEl>
                                      </p:cBhvr>
                                    </p:animEffect>
                                    <p:set>
                                      <p:cBhvr>
                                        <p:cTn id="117" dur="1" fill="hold">
                                          <p:stCondLst>
                                            <p:cond delay="749"/>
                                          </p:stCondLst>
                                        </p:cTn>
                                        <p:tgtEl>
                                          <p:spTgt spid="15"/>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750"/>
                                        <p:tgtEl>
                                          <p:spTgt spid="16"/>
                                        </p:tgtEl>
                                      </p:cBhvr>
                                    </p:animEffect>
                                    <p:set>
                                      <p:cBhvr>
                                        <p:cTn id="120" dur="1" fill="hold">
                                          <p:stCondLst>
                                            <p:cond delay="749"/>
                                          </p:stCondLst>
                                        </p:cTn>
                                        <p:tgtEl>
                                          <p:spTgt spid="16"/>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750"/>
                                        <p:tgtEl>
                                          <p:spTgt spid="17"/>
                                        </p:tgtEl>
                                      </p:cBhvr>
                                    </p:animEffect>
                                    <p:set>
                                      <p:cBhvr>
                                        <p:cTn id="123" dur="1" fill="hold">
                                          <p:stCondLst>
                                            <p:cond delay="74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3074" grpId="0"/>
      <p:bldP spid="3074" grpId="1"/>
      <p:bldP spid="6" grpId="0"/>
      <p:bldP spid="6" grpId="1"/>
      <p:bldP spid="7" grpId="0"/>
      <p:bldP spid="7" grpId="1"/>
      <p:bldP spid="8" grpId="0"/>
      <p:bldP spid="11" grpId="0"/>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18" grpId="1"/>
      <p:bldP spid="19" grpId="0"/>
      <p:bldP spid="19" grpId="2"/>
      <p:bldP spid="2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21771"/>
            <a:ext cx="9173028" cy="6879771"/>
          </a:xfrm>
          <a:prstGeom prst="rect">
            <a:avLst/>
          </a:prstGeom>
        </p:spPr>
      </p:pic>
      <p:sp>
        <p:nvSpPr>
          <p:cNvPr id="3074" name="Rectangle 2"/>
          <p:cNvSpPr>
            <a:spLocks noGrp="1" noChangeArrowheads="1"/>
          </p:cNvSpPr>
          <p:nvPr>
            <p:ph type="title"/>
          </p:nvPr>
        </p:nvSpPr>
        <p:spPr>
          <a:xfrm>
            <a:off x="457200" y="503238"/>
            <a:ext cx="8229600" cy="58213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Moreover the law entered that the offense might abound. But where sin abounded, grace abounded much more, so that as sin reigned in death, even so grace might reign through righteousness to eternal life through Jesus Christ our Lord.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Romans 5:20-21 </a:t>
            </a:r>
          </a:p>
        </p:txBody>
      </p:sp>
      <p:sp>
        <p:nvSpPr>
          <p:cNvPr id="5" name="Title 1"/>
          <p:cNvSpPr txBox="1">
            <a:spLocks/>
          </p:cNvSpPr>
          <p:nvPr/>
        </p:nvSpPr>
        <p:spPr>
          <a:xfrm>
            <a:off x="2947200" y="3896691"/>
            <a:ext cx="6039677"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latin typeface="Calibri" panose="020F0502020204030204" pitchFamily="34" charset="0"/>
              </a:rPr>
              <a:t>through righteousness</a:t>
            </a:r>
          </a:p>
        </p:txBody>
      </p:sp>
      <p:sp>
        <p:nvSpPr>
          <p:cNvPr id="4" name="Title 1"/>
          <p:cNvSpPr txBox="1">
            <a:spLocks/>
          </p:cNvSpPr>
          <p:nvPr/>
        </p:nvSpPr>
        <p:spPr>
          <a:xfrm>
            <a:off x="6994001" y="3183271"/>
            <a:ext cx="19050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latin typeface="Calibri" panose="020F0502020204030204" pitchFamily="34" charset="0"/>
              </a:rPr>
              <a:t>grace</a:t>
            </a:r>
          </a:p>
        </p:txBody>
      </p:sp>
      <p:sp>
        <p:nvSpPr>
          <p:cNvPr id="6" name="Title 1"/>
          <p:cNvSpPr txBox="1">
            <a:spLocks/>
          </p:cNvSpPr>
          <p:nvPr/>
        </p:nvSpPr>
        <p:spPr>
          <a:xfrm>
            <a:off x="723792" y="4564015"/>
            <a:ext cx="8314944"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rgbClr val="FFFF00"/>
                  </a:solidFill>
                  <a:prstDash val="solid"/>
                </a:ln>
                <a:solidFill>
                  <a:srgbClr val="FF0000"/>
                </a:solidFill>
                <a:latin typeface="Calibri" panose="020F0502020204030204" pitchFamily="34" charset="0"/>
              </a:rPr>
              <a:t>eternal life through Jesus Christ</a:t>
            </a:r>
          </a:p>
        </p:txBody>
      </p:sp>
      <p:sp>
        <p:nvSpPr>
          <p:cNvPr id="7" name="Rectangle 2"/>
          <p:cNvSpPr txBox="1">
            <a:spLocks noChangeArrowheads="1"/>
          </p:cNvSpPr>
          <p:nvPr/>
        </p:nvSpPr>
        <p:spPr bwMode="auto">
          <a:xfrm>
            <a:off x="6858000" y="3200400"/>
            <a:ext cx="1981200" cy="1094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grace</a:t>
            </a:r>
            <a:endParaRPr lang="en-US" altLang="en-US" sz="3200" b="1" i="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endParaRPr>
          </a:p>
        </p:txBody>
      </p:sp>
      <p:sp>
        <p:nvSpPr>
          <p:cNvPr id="8" name="Rectangle 2"/>
          <p:cNvSpPr txBox="1">
            <a:spLocks noChangeArrowheads="1"/>
          </p:cNvSpPr>
          <p:nvPr/>
        </p:nvSpPr>
        <p:spPr bwMode="auto">
          <a:xfrm>
            <a:off x="2362200" y="129620"/>
            <a:ext cx="1676400" cy="657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lnSpc>
                <a:spcPts val="3800"/>
              </a:lnSpc>
            </a:pP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r</a:t>
            </a:r>
          </a:p>
          <a:p>
            <a:pPr eaLnBrk="1" hangingPunct="1">
              <a:lnSpc>
                <a:spcPts val="3800"/>
              </a:lnSpc>
            </a:pPr>
            <a:r>
              <a:rPr lang="en-US" altLang="en-US" b="1" kern="0" dirty="0" err="1">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i</a:t>
            </a:r>
            <a:endPar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endParaRPr>
          </a:p>
          <a:p>
            <a:pPr eaLnBrk="1" hangingPunct="1">
              <a:lnSpc>
                <a:spcPts val="3800"/>
              </a:lnSpc>
            </a:pP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g</a:t>
            </a:r>
          </a:p>
          <a:p>
            <a:pPr eaLnBrk="1" hangingPunct="1"/>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h</a:t>
            </a:r>
          </a:p>
          <a:p>
            <a:pPr eaLnBrk="1" hangingPunct="1">
              <a:lnSpc>
                <a:spcPts val="3800"/>
              </a:lnSpc>
            </a:pP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t</a:t>
            </a:r>
          </a:p>
          <a:p>
            <a:pPr eaLnBrk="1" hangingPunct="1">
              <a:lnSpc>
                <a:spcPts val="3800"/>
              </a:lnSpc>
            </a:pP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e</a:t>
            </a:r>
          </a:p>
          <a:p>
            <a:pPr eaLnBrk="1" hangingPunct="1">
              <a:lnSpc>
                <a:spcPts val="3800"/>
              </a:lnSpc>
            </a:pP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o</a:t>
            </a:r>
          </a:p>
          <a:p>
            <a:pPr eaLnBrk="1" hangingPunct="1">
              <a:lnSpc>
                <a:spcPts val="3800"/>
              </a:lnSpc>
            </a:pP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u</a:t>
            </a:r>
          </a:p>
          <a:p>
            <a:pPr eaLnBrk="1" hangingPunct="1">
              <a:lnSpc>
                <a:spcPts val="3800"/>
              </a:lnSpc>
            </a:pP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s</a:t>
            </a:r>
          </a:p>
          <a:p>
            <a:pPr eaLnBrk="1" hangingPunct="1">
              <a:lnSpc>
                <a:spcPts val="3800"/>
              </a:lnSpc>
            </a:pP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n</a:t>
            </a:r>
          </a:p>
          <a:p>
            <a:pPr eaLnBrk="1" hangingPunct="1">
              <a:lnSpc>
                <a:spcPts val="3800"/>
              </a:lnSpc>
            </a:pP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e</a:t>
            </a:r>
          </a:p>
          <a:p>
            <a:pPr eaLnBrk="1" hangingPunct="1">
              <a:lnSpc>
                <a:spcPts val="3800"/>
              </a:lnSpc>
            </a:pP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s</a:t>
            </a:r>
          </a:p>
          <a:p>
            <a:pPr eaLnBrk="1" hangingPunct="1">
              <a:lnSpc>
                <a:spcPts val="3800"/>
              </a:lnSpc>
            </a:pP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s</a:t>
            </a:r>
            <a:endParaRPr lang="en-US" altLang="en-US" sz="3200" b="1" i="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endParaRPr>
          </a:p>
        </p:txBody>
      </p:sp>
      <p:sp>
        <p:nvSpPr>
          <p:cNvPr id="9" name="Rectangle 2"/>
          <p:cNvSpPr txBox="1">
            <a:spLocks noChangeArrowheads="1"/>
          </p:cNvSpPr>
          <p:nvPr/>
        </p:nvSpPr>
        <p:spPr bwMode="auto">
          <a:xfrm>
            <a:off x="2493361" y="4804374"/>
            <a:ext cx="3429000" cy="1094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sz="48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eternal life</a:t>
            </a:r>
            <a:endParaRPr lang="en-US" altLang="en-US" sz="3200" b="1" i="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endParaRPr>
          </a:p>
        </p:txBody>
      </p:sp>
      <p:sp>
        <p:nvSpPr>
          <p:cNvPr id="10" name="Rectangle 2"/>
          <p:cNvSpPr txBox="1">
            <a:spLocks noChangeArrowheads="1"/>
          </p:cNvSpPr>
          <p:nvPr/>
        </p:nvSpPr>
        <p:spPr bwMode="auto">
          <a:xfrm>
            <a:off x="152400" y="5791200"/>
            <a:ext cx="5410200" cy="1094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through Jesus Christ</a:t>
            </a:r>
            <a:endParaRPr lang="en-US" altLang="en-US" sz="3200" b="1" i="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endParaRPr>
          </a:p>
        </p:txBody>
      </p:sp>
      <p:sp>
        <p:nvSpPr>
          <p:cNvPr id="11" name="Rectangle 2"/>
          <p:cNvSpPr txBox="1">
            <a:spLocks noChangeArrowheads="1"/>
          </p:cNvSpPr>
          <p:nvPr/>
        </p:nvSpPr>
        <p:spPr bwMode="auto">
          <a:xfrm>
            <a:off x="2362200" y="129620"/>
            <a:ext cx="1676400" cy="657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lnSpc>
                <a:spcPts val="3800"/>
              </a:lnSpc>
            </a:pP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r</a:t>
            </a:r>
          </a:p>
          <a:p>
            <a:pPr eaLnBrk="1" hangingPunct="1">
              <a:lnSpc>
                <a:spcPts val="3800"/>
              </a:lnSpc>
            </a:pPr>
            <a:r>
              <a:rPr lang="en-US" altLang="en-US" b="1" kern="0" dirty="0" err="1">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i</a:t>
            </a:r>
            <a:endPar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endParaRPr>
          </a:p>
          <a:p>
            <a:pPr eaLnBrk="1" hangingPunct="1">
              <a:lnSpc>
                <a:spcPts val="3800"/>
              </a:lnSpc>
            </a:pP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g</a:t>
            </a:r>
          </a:p>
          <a:p>
            <a:pPr eaLnBrk="1" hangingPunct="1"/>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h</a:t>
            </a:r>
          </a:p>
          <a:p>
            <a:pPr eaLnBrk="1" hangingPunct="1">
              <a:lnSpc>
                <a:spcPts val="3800"/>
              </a:lnSpc>
            </a:pP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t</a:t>
            </a:r>
          </a:p>
          <a:p>
            <a:pPr eaLnBrk="1" hangingPunct="1">
              <a:lnSpc>
                <a:spcPts val="3800"/>
              </a:lnSpc>
            </a:pP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e</a:t>
            </a:r>
          </a:p>
          <a:p>
            <a:pPr eaLnBrk="1" hangingPunct="1">
              <a:lnSpc>
                <a:spcPts val="3800"/>
              </a:lnSpc>
            </a:pP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o</a:t>
            </a:r>
          </a:p>
          <a:p>
            <a:pPr eaLnBrk="1" hangingPunct="1">
              <a:lnSpc>
                <a:spcPts val="3800"/>
              </a:lnSpc>
            </a:pP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u</a:t>
            </a:r>
          </a:p>
          <a:p>
            <a:pPr eaLnBrk="1" hangingPunct="1">
              <a:lnSpc>
                <a:spcPts val="3800"/>
              </a:lnSpc>
            </a:pP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s</a:t>
            </a:r>
          </a:p>
          <a:p>
            <a:pPr eaLnBrk="1" hangingPunct="1">
              <a:lnSpc>
                <a:spcPts val="3800"/>
              </a:lnSpc>
            </a:pP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n</a:t>
            </a:r>
          </a:p>
          <a:p>
            <a:pPr eaLnBrk="1" hangingPunct="1">
              <a:lnSpc>
                <a:spcPts val="3800"/>
              </a:lnSpc>
            </a:pPr>
            <a:endPar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endParaRPr>
          </a:p>
          <a:p>
            <a:pPr eaLnBrk="1" hangingPunct="1">
              <a:lnSpc>
                <a:spcPts val="3800"/>
              </a:lnSpc>
            </a:pP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s</a:t>
            </a:r>
          </a:p>
          <a:p>
            <a:pPr eaLnBrk="1" hangingPunct="1">
              <a:lnSpc>
                <a:spcPts val="3800"/>
              </a:lnSpc>
            </a:pP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s</a:t>
            </a:r>
            <a:endParaRPr lang="en-US" altLang="en-US" sz="3200" b="1" i="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endParaRPr>
          </a:p>
        </p:txBody>
      </p:sp>
      <p:sp>
        <p:nvSpPr>
          <p:cNvPr id="12" name="Rectangle 2"/>
          <p:cNvSpPr txBox="1">
            <a:spLocks noChangeArrowheads="1"/>
          </p:cNvSpPr>
          <p:nvPr/>
        </p:nvSpPr>
        <p:spPr bwMode="auto">
          <a:xfrm>
            <a:off x="6705600" y="3200400"/>
            <a:ext cx="1981200" cy="109423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err="1">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grac</a:t>
            </a: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endParaRPr lang="en-US" altLang="en-US" sz="3200" b="1" i="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endParaRPr>
          </a:p>
        </p:txBody>
      </p:sp>
      <p:sp>
        <p:nvSpPr>
          <p:cNvPr id="13" name="Rectangle 2"/>
          <p:cNvSpPr txBox="1">
            <a:spLocks noChangeArrowheads="1"/>
          </p:cNvSpPr>
          <p:nvPr/>
        </p:nvSpPr>
        <p:spPr bwMode="auto">
          <a:xfrm>
            <a:off x="2362200" y="117787"/>
            <a:ext cx="1676400" cy="65759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lnSpc>
                <a:spcPts val="3800"/>
              </a:lnSpc>
            </a:pP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r</a:t>
            </a:r>
          </a:p>
          <a:p>
            <a:pPr eaLnBrk="1" hangingPunct="1">
              <a:lnSpc>
                <a:spcPts val="3800"/>
              </a:lnSpc>
            </a:pPr>
            <a:r>
              <a:rPr lang="en-US" altLang="en-US" b="1" kern="0" dirty="0" err="1">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i</a:t>
            </a:r>
            <a:endPar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endParaRPr>
          </a:p>
          <a:p>
            <a:pPr eaLnBrk="1" hangingPunct="1">
              <a:lnSpc>
                <a:spcPts val="3800"/>
              </a:lnSpc>
            </a:pP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g</a:t>
            </a:r>
          </a:p>
          <a:p>
            <a:pPr eaLnBrk="1" hangingPunct="1"/>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h</a:t>
            </a:r>
          </a:p>
          <a:p>
            <a:pPr eaLnBrk="1" hangingPunct="1">
              <a:lnSpc>
                <a:spcPts val="3800"/>
              </a:lnSpc>
            </a:pP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t</a:t>
            </a:r>
          </a:p>
          <a:p>
            <a:pPr eaLnBrk="1" hangingPunct="1">
              <a:lnSpc>
                <a:spcPts val="3800"/>
              </a:lnSpc>
            </a:pP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e</a:t>
            </a:r>
          </a:p>
          <a:p>
            <a:pPr eaLnBrk="1" hangingPunct="1">
              <a:lnSpc>
                <a:spcPts val="3800"/>
              </a:lnSpc>
            </a:pP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o</a:t>
            </a:r>
          </a:p>
          <a:p>
            <a:pPr eaLnBrk="1" hangingPunct="1">
              <a:lnSpc>
                <a:spcPts val="3800"/>
              </a:lnSpc>
            </a:pP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u</a:t>
            </a:r>
          </a:p>
          <a:p>
            <a:pPr eaLnBrk="1" hangingPunct="1">
              <a:lnSpc>
                <a:spcPts val="3800"/>
              </a:lnSpc>
            </a:pP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s</a:t>
            </a:r>
          </a:p>
          <a:p>
            <a:pPr eaLnBrk="1" hangingPunct="1">
              <a:lnSpc>
                <a:spcPts val="3800"/>
              </a:lnSpc>
            </a:pP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n</a:t>
            </a:r>
          </a:p>
          <a:p>
            <a:pPr eaLnBrk="1" hangingPunct="1">
              <a:lnSpc>
                <a:spcPts val="3800"/>
              </a:lnSpc>
            </a:pPr>
            <a:endPar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endParaRPr>
          </a:p>
          <a:p>
            <a:pPr eaLnBrk="1" hangingPunct="1">
              <a:lnSpc>
                <a:spcPts val="3800"/>
              </a:lnSpc>
            </a:pP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s</a:t>
            </a:r>
          </a:p>
          <a:p>
            <a:pPr eaLnBrk="1" hangingPunct="1">
              <a:lnSpc>
                <a:spcPts val="3800"/>
              </a:lnSpc>
            </a:pPr>
            <a:endParaRPr lang="en-US" altLang="en-US" sz="3200" b="1" i="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endParaRPr>
          </a:p>
        </p:txBody>
      </p:sp>
      <p:pic>
        <p:nvPicPr>
          <p:cNvPr id="16" name="Picture 15" descr="PowerPoint Slide Show - [SermonLayoutWork]"/>
          <p:cNvPicPr>
            <a:picLocks noChangeAspect="1"/>
          </p:cNvPicPr>
          <p:nvPr/>
        </p:nvPicPr>
        <p:blipFill rotWithShape="1">
          <a:blip r:embed="rId4">
            <a:clrChange>
              <a:clrFrom>
                <a:srgbClr val="000000"/>
              </a:clrFrom>
              <a:clrTo>
                <a:srgbClr val="000000">
                  <a:alpha val="0"/>
                </a:srgbClr>
              </a:clrTo>
            </a:clrChange>
            <a:extLst>
              <a:ext uri="{28A0092B-C50C-407E-A947-70E740481C1C}">
                <a14:useLocalDpi xmlns:a14="http://schemas.microsoft.com/office/drawing/2010/main" val="0"/>
              </a:ext>
            </a:extLst>
          </a:blip>
          <a:srcRect l="17058" t="-41" r="40696" b="-2140"/>
          <a:stretch/>
        </p:blipFill>
        <p:spPr>
          <a:xfrm>
            <a:off x="555586" y="-9632"/>
            <a:ext cx="5150734" cy="7007506"/>
          </a:xfrm>
          <a:prstGeom prst="rect">
            <a:avLst/>
          </a:prstGeom>
        </p:spPr>
      </p:pic>
      <p:sp>
        <p:nvSpPr>
          <p:cNvPr id="15" name="Rectangle 2">
            <a:extLst>
              <a:ext uri="{FF2B5EF4-FFF2-40B4-BE49-F238E27FC236}">
                <a16:creationId xmlns:a16="http://schemas.microsoft.com/office/drawing/2014/main" id="{5E462594-6CB9-4758-B5C4-A6A159134AB7}"/>
              </a:ext>
            </a:extLst>
          </p:cNvPr>
          <p:cNvSpPr txBox="1">
            <a:spLocks noChangeArrowheads="1"/>
          </p:cNvSpPr>
          <p:nvPr/>
        </p:nvSpPr>
        <p:spPr bwMode="auto">
          <a:xfrm>
            <a:off x="7054827" y="3373120"/>
            <a:ext cx="1797073" cy="7460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grace</a:t>
            </a:r>
            <a:endParaRPr kumimoji="0" lang="en-US" altLang="en-US"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2E76DFC9-262B-450A-85CD-A2BA58D88F12}"/>
              </a:ext>
            </a:extLst>
          </p:cNvPr>
          <p:cNvSpPr txBox="1">
            <a:spLocks noChangeArrowheads="1"/>
          </p:cNvSpPr>
          <p:nvPr/>
        </p:nvSpPr>
        <p:spPr bwMode="auto">
          <a:xfrm>
            <a:off x="3095895" y="4028440"/>
            <a:ext cx="5740765" cy="78710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sunse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through righteousness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8" name="Rectangle 9">
            <a:extLst>
              <a:ext uri="{FF2B5EF4-FFF2-40B4-BE49-F238E27FC236}">
                <a16:creationId xmlns:a16="http://schemas.microsoft.com/office/drawing/2014/main" id="{3204B993-CB37-43CA-86CA-CE0C22789ABE}"/>
              </a:ext>
            </a:extLst>
          </p:cNvPr>
          <p:cNvSpPr>
            <a:spLocks noChangeArrowheads="1"/>
          </p:cNvSpPr>
          <p:nvPr/>
        </p:nvSpPr>
        <p:spPr bwMode="auto">
          <a:xfrm>
            <a:off x="927462" y="4724400"/>
            <a:ext cx="7906658" cy="741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glow rad="63500">
                    <a:schemeClr val="tx1"/>
                  </a:glow>
                </a:effectLst>
                <a:uLnTx/>
                <a:uFillTx/>
                <a:latin typeface="Calibri" panose="020F0502020204030204" pitchFamily="34" charset="0"/>
                <a:ea typeface="+mn-ea"/>
                <a:cs typeface="Calibri" panose="020F0502020204030204" pitchFamily="34" charset="0"/>
              </a:rPr>
              <a:t>eternal life through Jesus Christ</a:t>
            </a:r>
            <a:endParaRPr kumimoji="0" lang="en-US" sz="4410" b="1" i="1" u="none" strike="noStrike" kern="1200" cap="none" spc="0" normalizeH="0" baseline="0" noProof="0" dirty="0">
              <a:ln>
                <a:noFill/>
              </a:ln>
              <a:solidFill>
                <a:srgbClr val="CC9900"/>
              </a:solidFill>
              <a:effectLst>
                <a:glow rad="63500">
                  <a:schemeClr val="tx1"/>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60322509"/>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800" decel="100000"/>
                                        <p:tgtEl>
                                          <p:spTgt spid="3074"/>
                                        </p:tgtEl>
                                      </p:cBhvr>
                                    </p:animEffect>
                                    <p:anim calcmode="lin" valueType="num">
                                      <p:cBhvr>
                                        <p:cTn id="8" dur="800" decel="100000" fill="hold"/>
                                        <p:tgtEl>
                                          <p:spTgt spid="3074"/>
                                        </p:tgtEl>
                                        <p:attrNameLst>
                                          <p:attrName>style.rotation</p:attrName>
                                        </p:attrNameLst>
                                      </p:cBhvr>
                                      <p:tavLst>
                                        <p:tav tm="0">
                                          <p:val>
                                            <p:fltVal val="-90"/>
                                          </p:val>
                                        </p:tav>
                                        <p:tav tm="100000">
                                          <p:val>
                                            <p:fltVal val="0"/>
                                          </p:val>
                                        </p:tav>
                                      </p:tavLst>
                                    </p:anim>
                                    <p:anim calcmode="lin" valueType="num">
                                      <p:cBhvr>
                                        <p:cTn id="9" dur="800" decel="100000" fill="hold"/>
                                        <p:tgtEl>
                                          <p:spTgt spid="3074"/>
                                        </p:tgtEl>
                                        <p:attrNameLst>
                                          <p:attrName>ppt_x</p:attrName>
                                        </p:attrNameLst>
                                      </p:cBhvr>
                                      <p:tavLst>
                                        <p:tav tm="0">
                                          <p:val>
                                            <p:strVal val="#ppt_x+0.4"/>
                                          </p:val>
                                        </p:tav>
                                        <p:tav tm="100000">
                                          <p:val>
                                            <p:strVal val="#ppt_x-0.05"/>
                                          </p:val>
                                        </p:tav>
                                      </p:tavLst>
                                    </p:anim>
                                    <p:anim calcmode="lin" valueType="num">
                                      <p:cBhvr>
                                        <p:cTn id="10" dur="800" decel="100000" fill="hold"/>
                                        <p:tgtEl>
                                          <p:spTgt spid="3074"/>
                                        </p:tgtEl>
                                        <p:attrNameLst>
                                          <p:attrName>ppt_y</p:attrName>
                                        </p:attrNameLst>
                                      </p:cBhvr>
                                      <p:tavLst>
                                        <p:tav tm="0">
                                          <p:val>
                                            <p:strVal val="#ppt_y-0.4"/>
                                          </p:val>
                                        </p:tav>
                                        <p:tav tm="100000">
                                          <p:val>
                                            <p:strVal val="#ppt_y+0.1"/>
                                          </p:val>
                                        </p:tav>
                                      </p:tavLst>
                                    </p:anim>
                                    <p:anim calcmode="lin" valueType="num">
                                      <p:cBhvr>
                                        <p:cTn id="11" dur="200" accel="100000" fill="hold">
                                          <p:stCondLst>
                                            <p:cond delay="800"/>
                                          </p:stCondLst>
                                        </p:cTn>
                                        <p:tgtEl>
                                          <p:spTgt spid="3074"/>
                                        </p:tgtEl>
                                        <p:attrNameLst>
                                          <p:attrName>ppt_x</p:attrName>
                                        </p:attrNameLst>
                                      </p:cBhvr>
                                      <p:tavLst>
                                        <p:tav tm="0">
                                          <p:val>
                                            <p:strVal val="#ppt_x-0.05"/>
                                          </p:val>
                                        </p:tav>
                                        <p:tav tm="100000">
                                          <p:val>
                                            <p:strVal val="#ppt_x"/>
                                          </p:val>
                                        </p:tav>
                                      </p:tavLst>
                                    </p:anim>
                                    <p:anim calcmode="lin" valueType="num">
                                      <p:cBhvr>
                                        <p:cTn id="12" dur="200" accel="100000" fill="hold">
                                          <p:stCondLst>
                                            <p:cond delay="800"/>
                                          </p:stCondLst>
                                        </p:cTn>
                                        <p:tgtEl>
                                          <p:spTgt spid="3074"/>
                                        </p:tgtEl>
                                        <p:attrNameLst>
                                          <p:attrName>ppt_y</p:attrName>
                                        </p:attrNameLst>
                                      </p:cBhvr>
                                      <p:tavLst>
                                        <p:tav tm="0">
                                          <p:val>
                                            <p:strVal val="#ppt_y+0.1"/>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5"/>
                                        </p:tgtEl>
                                        <p:attrNameLst>
                                          <p:attrName>style.visibility</p:attrName>
                                        </p:attrNameLst>
                                      </p:cBhvr>
                                      <p:to>
                                        <p:strVal val="visible"/>
                                      </p:to>
                                    </p:set>
                                    <p:animEffect transition="in" filter="wipe(left)">
                                      <p:cBhvr>
                                        <p:cTn id="22" dur="500"/>
                                        <p:tgtEl>
                                          <p:spTgt spid="15"/>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par>
                                <p:cTn id="28" presetID="18" presetClass="emph" presetSubtype="0" fill="hold" grpId="1" nodeType="withEffect">
                                  <p:stCondLst>
                                    <p:cond delay="0"/>
                                  </p:stCondLst>
                                  <p:childTnLst>
                                    <p:set>
                                      <p:cBhvr override="childStyle">
                                        <p:cTn id="29" dur="500" fill="hold"/>
                                        <p:tgtEl>
                                          <p:spTgt spid="5"/>
                                        </p:tgtEl>
                                        <p:attrNameLst>
                                          <p:attrName>style.textDecorationUnderline</p:attrName>
                                        </p:attrNameLst>
                                      </p:cBhvr>
                                      <p:to>
                                        <p:strVal val="true"/>
                                      </p:to>
                                    </p:set>
                                  </p:childTnLst>
                                </p:cTn>
                              </p:par>
                              <p:par>
                                <p:cTn id="30" presetID="22" presetClass="entr" presetSubtype="8" fill="hold" grpId="0" nodeType="withEffect">
                                  <p:stCondLst>
                                    <p:cond delay="0"/>
                                  </p:stCondLst>
                                  <p:childTnLst>
                                    <p:set>
                                      <p:cBhvr>
                                        <p:cTn id="31" dur="1" fill="hold">
                                          <p:stCondLst>
                                            <p:cond delay="0"/>
                                          </p:stCondLst>
                                        </p:cTn>
                                        <p:tgtEl>
                                          <p:spTgt spid="17"/>
                                        </p:tgtEl>
                                        <p:attrNameLst>
                                          <p:attrName>style.visibility</p:attrName>
                                        </p:attrNameLst>
                                      </p:cBhvr>
                                      <p:to>
                                        <p:strVal val="visible"/>
                                      </p:to>
                                    </p:set>
                                    <p:animEffect transition="in" filter="wipe(left)">
                                      <p:cBhvr>
                                        <p:cTn id="32" dur="500"/>
                                        <p:tgtEl>
                                          <p:spTgt spid="17"/>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6"/>
                                        </p:tgtEl>
                                        <p:attrNameLst>
                                          <p:attrName>style.visibility</p:attrName>
                                        </p:attrNameLst>
                                      </p:cBhvr>
                                      <p:to>
                                        <p:strVal val="visible"/>
                                      </p:to>
                                    </p:set>
                                    <p:animEffect transition="in" filter="wipe(left)">
                                      <p:cBhvr>
                                        <p:cTn id="37" dur="750"/>
                                        <p:tgtEl>
                                          <p:spTgt spid="6"/>
                                        </p:tgtEl>
                                      </p:cBhvr>
                                    </p:animEffect>
                                  </p:childTnLst>
                                </p:cTn>
                              </p:par>
                              <p:par>
                                <p:cTn id="38" presetID="18" presetClass="emph" presetSubtype="0" fill="hold" grpId="1" nodeType="withEffect">
                                  <p:stCondLst>
                                    <p:cond delay="0"/>
                                  </p:stCondLst>
                                  <p:childTnLst>
                                    <p:set>
                                      <p:cBhvr override="childStyle">
                                        <p:cTn id="39" dur="750" fill="hold"/>
                                        <p:tgtEl>
                                          <p:spTgt spid="6"/>
                                        </p:tgtEl>
                                        <p:attrNameLst>
                                          <p:attrName>style.textDecorationUnderline</p:attrName>
                                        </p:attrNameLst>
                                      </p:cBhvr>
                                      <p:to>
                                        <p:strVal val="true"/>
                                      </p:to>
                                    </p:set>
                                  </p:childTnLst>
                                </p:cTn>
                              </p:par>
                              <p:par>
                                <p:cTn id="40" presetID="22" presetClass="entr" presetSubtype="8" fill="hold" grpId="0" nodeType="withEffect">
                                  <p:stCondLst>
                                    <p:cond delay="0"/>
                                  </p:stCondLst>
                                  <p:childTnLst>
                                    <p:set>
                                      <p:cBhvr>
                                        <p:cTn id="41" dur="1" fill="hold">
                                          <p:stCondLst>
                                            <p:cond delay="0"/>
                                          </p:stCondLst>
                                        </p:cTn>
                                        <p:tgtEl>
                                          <p:spTgt spid="18"/>
                                        </p:tgtEl>
                                        <p:attrNameLst>
                                          <p:attrName>style.visibility</p:attrName>
                                        </p:attrNameLst>
                                      </p:cBhvr>
                                      <p:to>
                                        <p:strVal val="visible"/>
                                      </p:to>
                                    </p:set>
                                    <p:animEffect transition="in" filter="wipe(left)">
                                      <p:cBhvr>
                                        <p:cTn id="42" dur="750"/>
                                        <p:tgtEl>
                                          <p:spTgt spid="18"/>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250"/>
                                        <p:tgtEl>
                                          <p:spTgt spid="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2"/>
                                        </p:tgtEl>
                                        <p:attrNameLst>
                                          <p:attrName>style.visibility</p:attrName>
                                        </p:attrNameLst>
                                      </p:cBhvr>
                                      <p:to>
                                        <p:strVal val="visible"/>
                                      </p:to>
                                    </p:set>
                                    <p:animEffect transition="in" filter="fade">
                                      <p:cBhvr>
                                        <p:cTn id="50" dur="250"/>
                                        <p:tgtEl>
                                          <p:spTgt spid="12"/>
                                        </p:tgtEl>
                                      </p:cBhvr>
                                    </p:animEffect>
                                  </p:childTnLst>
                                </p:cTn>
                              </p:par>
                              <p:par>
                                <p:cTn id="51" presetID="0" presetClass="path" presetSubtype="0" accel="50000" decel="50000" fill="hold" grpId="2" nodeType="withEffect">
                                  <p:stCondLst>
                                    <p:cond delay="0"/>
                                  </p:stCondLst>
                                  <p:childTnLst>
                                    <p:animMotion origin="layout" path="M -3.33333E-6 3.7037E-6 L -0.57309 -0.11598 " pathEditMode="relative" rAng="0" ptsTypes="AA">
                                      <p:cBhvr>
                                        <p:cTn id="52" dur="2000" fill="hold"/>
                                        <p:tgtEl>
                                          <p:spTgt spid="7"/>
                                        </p:tgtEl>
                                        <p:attrNameLst>
                                          <p:attrName>ppt_x</p:attrName>
                                          <p:attrName>ppt_y</p:attrName>
                                        </p:attrNameLst>
                                      </p:cBhvr>
                                      <p:rCtr x="-28663" y="-5810"/>
                                    </p:animMotion>
                                  </p:childTnLst>
                                </p:cTn>
                              </p:par>
                              <p:par>
                                <p:cTn id="53" presetID="0" presetClass="path" presetSubtype="0" accel="50000" decel="50000" fill="hold" grpId="2" nodeType="withEffect">
                                  <p:stCondLst>
                                    <p:cond delay="0"/>
                                  </p:stCondLst>
                                  <p:childTnLst>
                                    <p:animMotion origin="layout" path="M 3.33333E-6 3.7037E-6 L -0.57153 -0.11598 " pathEditMode="relative" rAng="0" ptsTypes="AA">
                                      <p:cBhvr>
                                        <p:cTn id="54" dur="2000" fill="hold"/>
                                        <p:tgtEl>
                                          <p:spTgt spid="12"/>
                                        </p:tgtEl>
                                        <p:attrNameLst>
                                          <p:attrName>ppt_x</p:attrName>
                                          <p:attrName>ppt_y</p:attrName>
                                        </p:attrNameLst>
                                      </p:cBhvr>
                                      <p:rCtr x="-28576" y="-5810"/>
                                    </p:animMotion>
                                  </p:childTnLst>
                                </p:cTn>
                              </p:par>
                              <p:par>
                                <p:cTn id="55" presetID="10" presetClass="exit" presetSubtype="0" fill="hold" grpId="1" nodeType="withEffect">
                                  <p:stCondLst>
                                    <p:cond delay="0"/>
                                  </p:stCondLst>
                                  <p:childTnLst>
                                    <p:animEffect transition="out" filter="fade">
                                      <p:cBhvr>
                                        <p:cTn id="56" dur="1250"/>
                                        <p:tgtEl>
                                          <p:spTgt spid="3074"/>
                                        </p:tgtEl>
                                      </p:cBhvr>
                                    </p:animEffect>
                                    <p:set>
                                      <p:cBhvr>
                                        <p:cTn id="57" dur="1" fill="hold">
                                          <p:stCondLst>
                                            <p:cond delay="1249"/>
                                          </p:stCondLst>
                                        </p:cTn>
                                        <p:tgtEl>
                                          <p:spTgt spid="3074"/>
                                        </p:tgtEl>
                                        <p:attrNameLst>
                                          <p:attrName>style.visibility</p:attrName>
                                        </p:attrNameLst>
                                      </p:cBhvr>
                                      <p:to>
                                        <p:strVal val="hidden"/>
                                      </p:to>
                                    </p:set>
                                  </p:childTnLst>
                                </p:cTn>
                              </p:par>
                              <p:par>
                                <p:cTn id="58" presetID="10" presetClass="exit" presetSubtype="0" fill="hold" grpId="1" nodeType="withEffect">
                                  <p:stCondLst>
                                    <p:cond delay="0"/>
                                  </p:stCondLst>
                                  <p:childTnLst>
                                    <p:animEffect transition="out" filter="fade">
                                      <p:cBhvr>
                                        <p:cTn id="59" dur="1250"/>
                                        <p:tgtEl>
                                          <p:spTgt spid="17"/>
                                        </p:tgtEl>
                                      </p:cBhvr>
                                    </p:animEffect>
                                    <p:set>
                                      <p:cBhvr>
                                        <p:cTn id="60" dur="1" fill="hold">
                                          <p:stCondLst>
                                            <p:cond delay="1249"/>
                                          </p:stCondLst>
                                        </p:cTn>
                                        <p:tgtEl>
                                          <p:spTgt spid="17"/>
                                        </p:tgtEl>
                                        <p:attrNameLst>
                                          <p:attrName>style.visibility</p:attrName>
                                        </p:attrNameLst>
                                      </p:cBhvr>
                                      <p:to>
                                        <p:strVal val="hidden"/>
                                      </p:to>
                                    </p:set>
                                  </p:childTnLst>
                                </p:cTn>
                              </p:par>
                              <p:par>
                                <p:cTn id="61" presetID="10" presetClass="exit" presetSubtype="0" fill="hold" grpId="2" nodeType="withEffect">
                                  <p:stCondLst>
                                    <p:cond delay="0"/>
                                  </p:stCondLst>
                                  <p:childTnLst>
                                    <p:animEffect transition="out" filter="fade">
                                      <p:cBhvr>
                                        <p:cTn id="62" dur="1250"/>
                                        <p:tgtEl>
                                          <p:spTgt spid="18"/>
                                        </p:tgtEl>
                                      </p:cBhvr>
                                    </p:animEffect>
                                    <p:set>
                                      <p:cBhvr>
                                        <p:cTn id="63" dur="1" fill="hold">
                                          <p:stCondLst>
                                            <p:cond delay="1249"/>
                                          </p:stCondLst>
                                        </p:cTn>
                                        <p:tgtEl>
                                          <p:spTgt spid="18"/>
                                        </p:tgtEl>
                                        <p:attrNameLst>
                                          <p:attrName>style.visibility</p:attrName>
                                        </p:attrNameLst>
                                      </p:cBhvr>
                                      <p:to>
                                        <p:strVal val="hidden"/>
                                      </p:to>
                                    </p:set>
                                  </p:childTnLst>
                                </p:cTn>
                              </p:par>
                              <p:par>
                                <p:cTn id="64" presetID="10" presetClass="exit" presetSubtype="0" fill="hold" grpId="2" nodeType="withEffect">
                                  <p:stCondLst>
                                    <p:cond delay="0"/>
                                  </p:stCondLst>
                                  <p:childTnLst>
                                    <p:animEffect transition="out" filter="fade">
                                      <p:cBhvr>
                                        <p:cTn id="65" dur="500"/>
                                        <p:tgtEl>
                                          <p:spTgt spid="6"/>
                                        </p:tgtEl>
                                      </p:cBhvr>
                                    </p:animEffect>
                                    <p:set>
                                      <p:cBhvr>
                                        <p:cTn id="66" dur="1" fill="hold">
                                          <p:stCondLst>
                                            <p:cond delay="499"/>
                                          </p:stCondLst>
                                        </p:cTn>
                                        <p:tgtEl>
                                          <p:spTgt spid="6"/>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500"/>
                                        <p:tgtEl>
                                          <p:spTgt spid="5"/>
                                        </p:tgtEl>
                                      </p:cBhvr>
                                    </p:animEffect>
                                    <p:set>
                                      <p:cBhvr>
                                        <p:cTn id="69" dur="1" fill="hold">
                                          <p:stCondLst>
                                            <p:cond delay="499"/>
                                          </p:stCondLst>
                                        </p:cTn>
                                        <p:tgtEl>
                                          <p:spTgt spid="5"/>
                                        </p:tgtEl>
                                        <p:attrNameLst>
                                          <p:attrName>style.visibility</p:attrName>
                                        </p:attrNameLst>
                                      </p:cBhvr>
                                      <p:to>
                                        <p:strVal val="hidden"/>
                                      </p:to>
                                    </p:set>
                                  </p:childTnLst>
                                </p:cTn>
                              </p:par>
                              <p:par>
                                <p:cTn id="70" presetID="10" presetClass="exit" presetSubtype="0" fill="hold" grpId="2" nodeType="withEffect">
                                  <p:stCondLst>
                                    <p:cond delay="0"/>
                                  </p:stCondLst>
                                  <p:childTnLst>
                                    <p:animEffect transition="out" filter="fade">
                                      <p:cBhvr>
                                        <p:cTn id="71" dur="500"/>
                                        <p:tgtEl>
                                          <p:spTgt spid="4"/>
                                        </p:tgtEl>
                                      </p:cBhvr>
                                    </p:animEffect>
                                    <p:set>
                                      <p:cBhvr>
                                        <p:cTn id="72" dur="1" fill="hold">
                                          <p:stCondLst>
                                            <p:cond delay="499"/>
                                          </p:stCondLst>
                                        </p:cTn>
                                        <p:tgtEl>
                                          <p:spTgt spid="4"/>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5"/>
                                        </p:tgtEl>
                                      </p:cBhvr>
                                    </p:animEffect>
                                    <p:set>
                                      <p:cBhvr>
                                        <p:cTn id="75" dur="1" fill="hold">
                                          <p:stCondLst>
                                            <p:cond delay="499"/>
                                          </p:stCondLst>
                                        </p:cTn>
                                        <p:tgtEl>
                                          <p:spTgt spid="15"/>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1" presetClass="entr" presetSubtype="0" fill="hold" grpId="0" nodeType="clickEffect">
                                  <p:stCondLst>
                                    <p:cond delay="0"/>
                                  </p:stCondLst>
                                  <p:iterate type="lt">
                                    <p:tmAbs val="0"/>
                                  </p:iterate>
                                  <p:childTnLst>
                                    <p:set>
                                      <p:cBhvr>
                                        <p:cTn id="79" dur="1" fill="hold">
                                          <p:stCondLst>
                                            <p:cond delay="0"/>
                                          </p:stCondLst>
                                        </p:cTn>
                                        <p:tgtEl>
                                          <p:spTgt spid="8"/>
                                        </p:tgtEl>
                                        <p:attrNameLst>
                                          <p:attrName>style.visibility</p:attrName>
                                        </p:attrNameLst>
                                      </p:cBhvr>
                                      <p:to>
                                        <p:strVal val="visible"/>
                                      </p:to>
                                    </p:set>
                                  </p:childTnLst>
                                </p:cTn>
                              </p:par>
                              <p:par>
                                <p:cTn id="80" presetID="1" presetClass="exit" presetSubtype="0" fill="hold" grpId="1" nodeType="withEffect">
                                  <p:stCondLst>
                                    <p:cond delay="0"/>
                                  </p:stCondLst>
                                  <p:childTnLst>
                                    <p:set>
                                      <p:cBhvr>
                                        <p:cTn id="81" dur="1" fill="hold">
                                          <p:stCondLst>
                                            <p:cond delay="0"/>
                                          </p:stCondLst>
                                        </p:cTn>
                                        <p:tgtEl>
                                          <p:spTgt spid="7"/>
                                        </p:tgtEl>
                                        <p:attrNameLst>
                                          <p:attrName>style.visibility</p:attrName>
                                        </p:attrNameLst>
                                      </p:cBhvr>
                                      <p:to>
                                        <p:strVal val="hidden"/>
                                      </p:to>
                                    </p:set>
                                  </p:childTnLst>
                                </p:cTn>
                              </p:par>
                              <p:par>
                                <p:cTn id="82" presetID="34" presetClass="emph" presetSubtype="0" fill="hold" grpId="2" nodeType="withEffect">
                                  <p:stCondLst>
                                    <p:cond delay="0"/>
                                  </p:stCondLst>
                                  <p:iterate type="lt">
                                    <p:tmPct val="10000"/>
                                  </p:iterate>
                                  <p:childTnLst>
                                    <p:animMotion origin="layout" path="M 0 3.7037E-7 L 0 0.0794 " pathEditMode="relative" rAng="0" ptsTypes="AA">
                                      <p:cBhvr>
                                        <p:cTn id="83" dur="250" accel="50000" decel="50000" autoRev="1" fill="hold">
                                          <p:stCondLst>
                                            <p:cond delay="0"/>
                                          </p:stCondLst>
                                        </p:cTn>
                                        <p:tgtEl>
                                          <p:spTgt spid="8"/>
                                        </p:tgtEl>
                                        <p:attrNameLst>
                                          <p:attrName>ppt_x</p:attrName>
                                          <p:attrName>ppt_y</p:attrName>
                                        </p:attrNameLst>
                                      </p:cBhvr>
                                      <p:rCtr x="0" y="3958"/>
                                    </p:animMotion>
                                    <p:animRot by="1500000">
                                      <p:cBhvr>
                                        <p:cTn id="84" dur="125" fill="hold">
                                          <p:stCondLst>
                                            <p:cond delay="0"/>
                                          </p:stCondLst>
                                        </p:cTn>
                                        <p:tgtEl>
                                          <p:spTgt spid="8"/>
                                        </p:tgtEl>
                                        <p:attrNameLst>
                                          <p:attrName>r</p:attrName>
                                        </p:attrNameLst>
                                      </p:cBhvr>
                                    </p:animRot>
                                    <p:animRot by="-1500000">
                                      <p:cBhvr>
                                        <p:cTn id="85" dur="125" fill="hold">
                                          <p:stCondLst>
                                            <p:cond delay="125"/>
                                          </p:stCondLst>
                                        </p:cTn>
                                        <p:tgtEl>
                                          <p:spTgt spid="8"/>
                                        </p:tgtEl>
                                        <p:attrNameLst>
                                          <p:attrName>r</p:attrName>
                                        </p:attrNameLst>
                                      </p:cBhvr>
                                    </p:animRot>
                                    <p:animRot by="-1500000">
                                      <p:cBhvr>
                                        <p:cTn id="86" dur="125" fill="hold">
                                          <p:stCondLst>
                                            <p:cond delay="250"/>
                                          </p:stCondLst>
                                        </p:cTn>
                                        <p:tgtEl>
                                          <p:spTgt spid="8"/>
                                        </p:tgtEl>
                                        <p:attrNameLst>
                                          <p:attrName>r</p:attrName>
                                        </p:attrNameLst>
                                      </p:cBhvr>
                                    </p:animRot>
                                    <p:animRot by="1500000">
                                      <p:cBhvr>
                                        <p:cTn id="87" dur="125" fill="hold">
                                          <p:stCondLst>
                                            <p:cond delay="375"/>
                                          </p:stCondLst>
                                        </p:cTn>
                                        <p:tgtEl>
                                          <p:spTgt spid="8"/>
                                        </p:tgtEl>
                                        <p:attrNameLst>
                                          <p:attrName>r</p:attrName>
                                        </p:attrNameLst>
                                      </p:cBhvr>
                                    </p:animRot>
                                  </p:childTnLst>
                                </p:cTn>
                              </p:par>
                            </p:childTnLst>
                          </p:cTn>
                        </p:par>
                      </p:childTnLst>
                    </p:cTn>
                  </p:par>
                  <p:par>
                    <p:cTn id="88" fill="hold">
                      <p:stCondLst>
                        <p:cond delay="indefinite"/>
                      </p:stCondLst>
                      <p:childTnLst>
                        <p:par>
                          <p:cTn id="89" fill="hold">
                            <p:stCondLst>
                              <p:cond delay="0"/>
                            </p:stCondLst>
                            <p:childTnLst>
                              <p:par>
                                <p:cTn id="90" presetID="10" presetClass="entr" presetSubtype="0" fill="hold" grpId="0" nodeType="clickEffect">
                                  <p:stCondLst>
                                    <p:cond delay="0"/>
                                  </p:stCondLst>
                                  <p:iterate type="lt">
                                    <p:tmPct val="0"/>
                                  </p:iterate>
                                  <p:childTnLst>
                                    <p:set>
                                      <p:cBhvr>
                                        <p:cTn id="91" dur="1" fill="hold">
                                          <p:stCondLst>
                                            <p:cond delay="0"/>
                                          </p:stCondLst>
                                        </p:cTn>
                                        <p:tgtEl>
                                          <p:spTgt spid="9"/>
                                        </p:tgtEl>
                                        <p:attrNameLst>
                                          <p:attrName>style.visibility</p:attrName>
                                        </p:attrNameLst>
                                      </p:cBhvr>
                                      <p:to>
                                        <p:strVal val="visible"/>
                                      </p:to>
                                    </p:set>
                                    <p:animEffect transition="in" filter="fade">
                                      <p:cBhvr>
                                        <p:cTn id="92" dur="100"/>
                                        <p:tgtEl>
                                          <p:spTgt spid="9"/>
                                        </p:tgtEl>
                                      </p:cBhvr>
                                    </p:animEffect>
                                  </p:childTnLst>
                                </p:cTn>
                              </p:par>
                              <p:par>
                                <p:cTn id="93" presetID="34" presetClass="emph" presetSubtype="0" fill="hold" grpId="2" nodeType="withEffect">
                                  <p:stCondLst>
                                    <p:cond delay="0"/>
                                  </p:stCondLst>
                                  <p:iterate type="lt">
                                    <p:tmPct val="10000"/>
                                  </p:iterate>
                                  <p:childTnLst>
                                    <p:animMotion origin="layout" path="M -3.05556E-6 -4.07407E-6 L 0.05834 -0.00069 " pathEditMode="relative" rAng="0" ptsTypes="AA">
                                      <p:cBhvr>
                                        <p:cTn id="94" dur="250" accel="50000" decel="50000" autoRev="1" fill="hold">
                                          <p:stCondLst>
                                            <p:cond delay="0"/>
                                          </p:stCondLst>
                                        </p:cTn>
                                        <p:tgtEl>
                                          <p:spTgt spid="9"/>
                                        </p:tgtEl>
                                        <p:attrNameLst>
                                          <p:attrName>ppt_x</p:attrName>
                                          <p:attrName>ppt_y</p:attrName>
                                        </p:attrNameLst>
                                      </p:cBhvr>
                                      <p:rCtr x="2917" y="-46"/>
                                    </p:animMotion>
                                    <p:animRot by="1500000">
                                      <p:cBhvr>
                                        <p:cTn id="95" dur="125" fill="hold">
                                          <p:stCondLst>
                                            <p:cond delay="0"/>
                                          </p:stCondLst>
                                        </p:cTn>
                                        <p:tgtEl>
                                          <p:spTgt spid="9"/>
                                        </p:tgtEl>
                                        <p:attrNameLst>
                                          <p:attrName>r</p:attrName>
                                        </p:attrNameLst>
                                      </p:cBhvr>
                                    </p:animRot>
                                    <p:animRot by="-1500000">
                                      <p:cBhvr>
                                        <p:cTn id="96" dur="125" fill="hold">
                                          <p:stCondLst>
                                            <p:cond delay="125"/>
                                          </p:stCondLst>
                                        </p:cTn>
                                        <p:tgtEl>
                                          <p:spTgt spid="9"/>
                                        </p:tgtEl>
                                        <p:attrNameLst>
                                          <p:attrName>r</p:attrName>
                                        </p:attrNameLst>
                                      </p:cBhvr>
                                    </p:animRot>
                                    <p:animRot by="-1500000">
                                      <p:cBhvr>
                                        <p:cTn id="97" dur="125" fill="hold">
                                          <p:stCondLst>
                                            <p:cond delay="250"/>
                                          </p:stCondLst>
                                        </p:cTn>
                                        <p:tgtEl>
                                          <p:spTgt spid="9"/>
                                        </p:tgtEl>
                                        <p:attrNameLst>
                                          <p:attrName>r</p:attrName>
                                        </p:attrNameLst>
                                      </p:cBhvr>
                                    </p:animRot>
                                    <p:animRot by="1500000">
                                      <p:cBhvr>
                                        <p:cTn id="98" dur="125" fill="hold">
                                          <p:stCondLst>
                                            <p:cond delay="375"/>
                                          </p:stCondLst>
                                        </p:cTn>
                                        <p:tgtEl>
                                          <p:spTgt spid="9"/>
                                        </p:tgtEl>
                                        <p:attrNameLst>
                                          <p:attrName>r</p:attrName>
                                        </p:attrNameLst>
                                      </p:cBhvr>
                                    </p:animRot>
                                  </p:childTnLst>
                                </p:cTn>
                              </p:par>
                              <p:par>
                                <p:cTn id="99" presetID="1" presetClass="exit" presetSubtype="0" fill="hold" grpId="1" nodeType="withEffect">
                                  <p:stCondLst>
                                    <p:cond delay="0"/>
                                  </p:stCondLst>
                                  <p:iterate type="lt">
                                    <p:tmAbs val="0"/>
                                  </p:iterate>
                                  <p:childTnLst>
                                    <p:set>
                                      <p:cBhvr>
                                        <p:cTn id="100" dur="1" fill="hold">
                                          <p:stCondLst>
                                            <p:cond delay="0"/>
                                          </p:stCondLst>
                                        </p:cTn>
                                        <p:tgtEl>
                                          <p:spTgt spid="8"/>
                                        </p:tgtEl>
                                        <p:attrNameLst>
                                          <p:attrName>style.visibility</p:attrName>
                                        </p:attrNameLst>
                                      </p:cBhvr>
                                      <p:to>
                                        <p:strVal val="hidden"/>
                                      </p:to>
                                    </p:set>
                                  </p:childTnLst>
                                </p:cTn>
                              </p:par>
                              <p:par>
                                <p:cTn id="101" presetID="1" presetClass="entr" presetSubtype="0" fill="hold" grpId="0" nodeType="withEffect">
                                  <p:stCondLst>
                                    <p:cond delay="0"/>
                                  </p:stCondLst>
                                  <p:iterate type="lt">
                                    <p:tmAbs val="0"/>
                                  </p:iterate>
                                  <p:childTnLst>
                                    <p:set>
                                      <p:cBhvr>
                                        <p:cTn id="102" dur="1" fill="hold">
                                          <p:stCondLst>
                                            <p:cond delay="0"/>
                                          </p:stCondLst>
                                        </p:cTn>
                                        <p:tgtEl>
                                          <p:spTgt spid="11"/>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22" presetClass="entr" presetSubtype="8" fill="hold" grpId="0" nodeType="clickEffect">
                                  <p:stCondLst>
                                    <p:cond delay="0"/>
                                  </p:stCondLst>
                                  <p:iterate type="lt">
                                    <p:tmPct val="0"/>
                                  </p:iterate>
                                  <p:childTnLst>
                                    <p:set>
                                      <p:cBhvr>
                                        <p:cTn id="106" dur="1" fill="hold">
                                          <p:stCondLst>
                                            <p:cond delay="0"/>
                                          </p:stCondLst>
                                        </p:cTn>
                                        <p:tgtEl>
                                          <p:spTgt spid="10"/>
                                        </p:tgtEl>
                                        <p:attrNameLst>
                                          <p:attrName>style.visibility</p:attrName>
                                        </p:attrNameLst>
                                      </p:cBhvr>
                                      <p:to>
                                        <p:strVal val="visible"/>
                                      </p:to>
                                    </p:set>
                                    <p:animEffect transition="in" filter="wipe(left)">
                                      <p:cBhvr>
                                        <p:cTn id="107" dur="250"/>
                                        <p:tgtEl>
                                          <p:spTgt spid="10"/>
                                        </p:tgtEl>
                                      </p:cBhvr>
                                    </p:animEffect>
                                  </p:childTnLst>
                                </p:cTn>
                              </p:par>
                              <p:par>
                                <p:cTn id="108" presetID="34" presetClass="emph" presetSubtype="0" fill="hold" grpId="2" nodeType="withEffect">
                                  <p:stCondLst>
                                    <p:cond delay="0"/>
                                  </p:stCondLst>
                                  <p:iterate type="lt">
                                    <p:tmPct val="10000"/>
                                  </p:iterate>
                                  <p:childTnLst>
                                    <p:animMotion origin="layout" path="M 3.33333E-6 2.59259E-6 L 0.05833 -0.00139 " pathEditMode="relative" rAng="0" ptsTypes="AA">
                                      <p:cBhvr>
                                        <p:cTn id="109" dur="250" accel="50000" decel="50000" autoRev="1" fill="hold">
                                          <p:stCondLst>
                                            <p:cond delay="0"/>
                                          </p:stCondLst>
                                        </p:cTn>
                                        <p:tgtEl>
                                          <p:spTgt spid="10"/>
                                        </p:tgtEl>
                                        <p:attrNameLst>
                                          <p:attrName>ppt_x</p:attrName>
                                          <p:attrName>ppt_y</p:attrName>
                                        </p:attrNameLst>
                                      </p:cBhvr>
                                      <p:rCtr x="2917" y="-69"/>
                                    </p:animMotion>
                                    <p:animRot by="1500000">
                                      <p:cBhvr>
                                        <p:cTn id="110" dur="125" fill="hold">
                                          <p:stCondLst>
                                            <p:cond delay="0"/>
                                          </p:stCondLst>
                                        </p:cTn>
                                        <p:tgtEl>
                                          <p:spTgt spid="10"/>
                                        </p:tgtEl>
                                        <p:attrNameLst>
                                          <p:attrName>r</p:attrName>
                                        </p:attrNameLst>
                                      </p:cBhvr>
                                    </p:animRot>
                                    <p:animRot by="-1500000">
                                      <p:cBhvr>
                                        <p:cTn id="111" dur="125" fill="hold">
                                          <p:stCondLst>
                                            <p:cond delay="125"/>
                                          </p:stCondLst>
                                        </p:cTn>
                                        <p:tgtEl>
                                          <p:spTgt spid="10"/>
                                        </p:tgtEl>
                                        <p:attrNameLst>
                                          <p:attrName>r</p:attrName>
                                        </p:attrNameLst>
                                      </p:cBhvr>
                                    </p:animRot>
                                    <p:animRot by="-1500000">
                                      <p:cBhvr>
                                        <p:cTn id="112" dur="125" fill="hold">
                                          <p:stCondLst>
                                            <p:cond delay="250"/>
                                          </p:stCondLst>
                                        </p:cTn>
                                        <p:tgtEl>
                                          <p:spTgt spid="10"/>
                                        </p:tgtEl>
                                        <p:attrNameLst>
                                          <p:attrName>r</p:attrName>
                                        </p:attrNameLst>
                                      </p:cBhvr>
                                    </p:animRot>
                                    <p:animRot by="1500000">
                                      <p:cBhvr>
                                        <p:cTn id="113" dur="125" fill="hold">
                                          <p:stCondLst>
                                            <p:cond delay="375"/>
                                          </p:stCondLst>
                                        </p:cTn>
                                        <p:tgtEl>
                                          <p:spTgt spid="10"/>
                                        </p:tgtEl>
                                        <p:attrNameLst>
                                          <p:attrName>r</p:attrName>
                                        </p:attrNameLst>
                                      </p:cBhvr>
                                    </p:animRot>
                                  </p:childTnLst>
                                </p:cTn>
                              </p:par>
                              <p:par>
                                <p:cTn id="114" presetID="1" presetClass="exit" presetSubtype="0" fill="hold" grpId="1" nodeType="withEffect">
                                  <p:stCondLst>
                                    <p:cond delay="0"/>
                                  </p:stCondLst>
                                  <p:iterate type="lt">
                                    <p:tmAbs val="0"/>
                                  </p:iterate>
                                  <p:childTnLst>
                                    <p:set>
                                      <p:cBhvr>
                                        <p:cTn id="115" dur="1" fill="hold">
                                          <p:stCondLst>
                                            <p:cond delay="0"/>
                                          </p:stCondLst>
                                        </p:cTn>
                                        <p:tgtEl>
                                          <p:spTgt spid="11"/>
                                        </p:tgtEl>
                                        <p:attrNameLst>
                                          <p:attrName>style.visibility</p:attrName>
                                        </p:attrNameLst>
                                      </p:cBhvr>
                                      <p:to>
                                        <p:strVal val="hidden"/>
                                      </p:to>
                                    </p:set>
                                  </p:childTnLst>
                                </p:cTn>
                              </p:par>
                              <p:par>
                                <p:cTn id="116" presetID="1" presetClass="entr" presetSubtype="0" fill="hold" grpId="0" nodeType="withEffect">
                                  <p:stCondLst>
                                    <p:cond delay="0"/>
                                  </p:stCondLst>
                                  <p:iterate type="lt">
                                    <p:tmAbs val="0"/>
                                  </p:iterate>
                                  <p:childTnLst>
                                    <p:set>
                                      <p:cBhvr>
                                        <p:cTn id="117" dur="1" fill="hold">
                                          <p:stCondLst>
                                            <p:cond delay="0"/>
                                          </p:stCondLst>
                                        </p:cTn>
                                        <p:tgtEl>
                                          <p:spTgt spid="13"/>
                                        </p:tgtEl>
                                        <p:attrNameLst>
                                          <p:attrName>style.visibility</p:attrName>
                                        </p:attrNameLst>
                                      </p:cBhvr>
                                      <p:to>
                                        <p:strVal val="visible"/>
                                      </p:to>
                                    </p:set>
                                  </p:childTnLst>
                                </p:cTn>
                              </p:par>
                            </p:childTnLst>
                          </p:cTn>
                        </p:par>
                      </p:childTnLst>
                    </p:cTn>
                  </p:par>
                  <p:par>
                    <p:cTn id="118" fill="hold">
                      <p:stCondLst>
                        <p:cond delay="indefinite"/>
                      </p:stCondLst>
                      <p:childTnLst>
                        <p:par>
                          <p:cTn id="119" fill="hold">
                            <p:stCondLst>
                              <p:cond delay="0"/>
                            </p:stCondLst>
                            <p:childTnLst>
                              <p:par>
                                <p:cTn id="120" presetID="1" presetClass="exit" presetSubtype="0" fill="hold" grpId="3" nodeType="clickEffect">
                                  <p:stCondLst>
                                    <p:cond delay="0"/>
                                  </p:stCondLst>
                                  <p:childTnLst>
                                    <p:set>
                                      <p:cBhvr>
                                        <p:cTn id="121" dur="1" fill="hold">
                                          <p:stCondLst>
                                            <p:cond delay="0"/>
                                          </p:stCondLst>
                                        </p:cTn>
                                        <p:tgtEl>
                                          <p:spTgt spid="12"/>
                                        </p:tgtEl>
                                        <p:attrNameLst>
                                          <p:attrName>style.visibility</p:attrName>
                                        </p:attrNameLst>
                                      </p:cBhvr>
                                      <p:to>
                                        <p:strVal val="hidden"/>
                                      </p:to>
                                    </p:set>
                                  </p:childTnLst>
                                </p:cTn>
                              </p:par>
                              <p:par>
                                <p:cTn id="122" presetID="1" presetClass="exit" presetSubtype="0" fill="hold" grpId="3" nodeType="withEffect">
                                  <p:stCondLst>
                                    <p:cond delay="0"/>
                                  </p:stCondLst>
                                  <p:iterate type="lt">
                                    <p:tmAbs val="0"/>
                                  </p:iterate>
                                  <p:childTnLst>
                                    <p:set>
                                      <p:cBhvr>
                                        <p:cTn id="123" dur="1" fill="hold">
                                          <p:stCondLst>
                                            <p:cond delay="0"/>
                                          </p:stCondLst>
                                        </p:cTn>
                                        <p:tgtEl>
                                          <p:spTgt spid="9"/>
                                        </p:tgtEl>
                                        <p:attrNameLst>
                                          <p:attrName>style.visibility</p:attrName>
                                        </p:attrNameLst>
                                      </p:cBhvr>
                                      <p:to>
                                        <p:strVal val="hidden"/>
                                      </p:to>
                                    </p:set>
                                  </p:childTnLst>
                                </p:cTn>
                              </p:par>
                              <p:par>
                                <p:cTn id="124" presetID="1" presetClass="exit" presetSubtype="0" fill="hold" grpId="3" nodeType="withEffect">
                                  <p:stCondLst>
                                    <p:cond delay="0"/>
                                  </p:stCondLst>
                                  <p:iterate type="lt">
                                    <p:tmAbs val="0"/>
                                  </p:iterate>
                                  <p:childTnLst>
                                    <p:set>
                                      <p:cBhvr>
                                        <p:cTn id="125" dur="1" fill="hold">
                                          <p:stCondLst>
                                            <p:cond delay="0"/>
                                          </p:stCondLst>
                                        </p:cTn>
                                        <p:tgtEl>
                                          <p:spTgt spid="10"/>
                                        </p:tgtEl>
                                        <p:attrNameLst>
                                          <p:attrName>style.visibility</p:attrName>
                                        </p:attrNameLst>
                                      </p:cBhvr>
                                      <p:to>
                                        <p:strVal val="hidden"/>
                                      </p:to>
                                    </p:set>
                                  </p:childTnLst>
                                </p:cTn>
                              </p:par>
                              <p:par>
                                <p:cTn id="126" presetID="1" presetClass="exit" presetSubtype="0" fill="hold" grpId="1" nodeType="withEffect">
                                  <p:stCondLst>
                                    <p:cond delay="0"/>
                                  </p:stCondLst>
                                  <p:iterate type="lt">
                                    <p:tmAbs val="0"/>
                                  </p:iterate>
                                  <p:childTnLst>
                                    <p:set>
                                      <p:cBhvr>
                                        <p:cTn id="127" dur="1" fill="hold">
                                          <p:stCondLst>
                                            <p:cond delay="0"/>
                                          </p:stCondLst>
                                        </p:cTn>
                                        <p:tgtEl>
                                          <p:spTgt spid="13"/>
                                        </p:tgtEl>
                                        <p:attrNameLst>
                                          <p:attrName>style.visibility</p:attrName>
                                        </p:attrNameLst>
                                      </p:cBhvr>
                                      <p:to>
                                        <p:strVal val="hidden"/>
                                      </p:to>
                                    </p:set>
                                  </p:childTnLst>
                                </p:cTn>
                              </p:par>
                              <p:par>
                                <p:cTn id="128" presetID="1" presetClass="entr" presetSubtype="0" fill="hold" nodeType="withEffect">
                                  <p:stCondLst>
                                    <p:cond delay="0"/>
                                  </p:stCondLst>
                                  <p:childTnLst>
                                    <p:set>
                                      <p:cBhvr>
                                        <p:cTn id="129" dur="1" fill="hold">
                                          <p:stCondLst>
                                            <p:cond delay="0"/>
                                          </p:stCondLst>
                                        </p:cTn>
                                        <p:tgtEl>
                                          <p:spTgt spid="16"/>
                                        </p:tgtEl>
                                        <p:attrNameLst>
                                          <p:attrName>style.visibility</p:attrName>
                                        </p:attrNameLst>
                                      </p:cBhvr>
                                      <p:to>
                                        <p:strVal val="visible"/>
                                      </p:to>
                                    </p:set>
                                  </p:childTnLst>
                                </p:cTn>
                              </p:par>
                            </p:childTnLst>
                          </p:cTn>
                        </p:par>
                        <p:par>
                          <p:cTn id="130" fill="hold">
                            <p:stCondLst>
                              <p:cond delay="0"/>
                            </p:stCondLst>
                            <p:childTnLst>
                              <p:par>
                                <p:cTn id="131" presetID="23" presetClass="exit" presetSubtype="32" fill="hold" nodeType="afterEffect">
                                  <p:stCondLst>
                                    <p:cond delay="0"/>
                                  </p:stCondLst>
                                  <p:childTnLst>
                                    <p:anim calcmode="lin" valueType="num">
                                      <p:cBhvr>
                                        <p:cTn id="132" dur="2000"/>
                                        <p:tgtEl>
                                          <p:spTgt spid="16"/>
                                        </p:tgtEl>
                                        <p:attrNameLst>
                                          <p:attrName>ppt_w</p:attrName>
                                        </p:attrNameLst>
                                      </p:cBhvr>
                                      <p:tavLst>
                                        <p:tav tm="0">
                                          <p:val>
                                            <p:strVal val="ppt_w"/>
                                          </p:val>
                                        </p:tav>
                                        <p:tav tm="100000">
                                          <p:val>
                                            <p:fltVal val="0"/>
                                          </p:val>
                                        </p:tav>
                                      </p:tavLst>
                                    </p:anim>
                                    <p:anim calcmode="lin" valueType="num">
                                      <p:cBhvr>
                                        <p:cTn id="133" dur="2000"/>
                                        <p:tgtEl>
                                          <p:spTgt spid="16"/>
                                        </p:tgtEl>
                                        <p:attrNameLst>
                                          <p:attrName>ppt_h</p:attrName>
                                        </p:attrNameLst>
                                      </p:cBhvr>
                                      <p:tavLst>
                                        <p:tav tm="0">
                                          <p:val>
                                            <p:strVal val="ppt_h"/>
                                          </p:val>
                                        </p:tav>
                                        <p:tav tm="100000">
                                          <p:val>
                                            <p:fltVal val="0"/>
                                          </p:val>
                                        </p:tav>
                                      </p:tavLst>
                                    </p:anim>
                                    <p:set>
                                      <p:cBhvr>
                                        <p:cTn id="134" dur="1" fill="hold">
                                          <p:stCondLst>
                                            <p:cond delay="1999"/>
                                          </p:stCondLst>
                                        </p:cTn>
                                        <p:tgtEl>
                                          <p:spTgt spid="16"/>
                                        </p:tgtEl>
                                        <p:attrNameLst>
                                          <p:attrName>style.visibility</p:attrName>
                                        </p:attrNameLst>
                                      </p:cBhvr>
                                      <p:to>
                                        <p:strVal val="hidden"/>
                                      </p:to>
                                    </p:set>
                                  </p:childTnLst>
                                </p:cTn>
                              </p:par>
                              <p:par>
                                <p:cTn id="135" presetID="8" presetClass="emph" presetSubtype="0" fill="hold" nodeType="withEffect">
                                  <p:stCondLst>
                                    <p:cond delay="0"/>
                                  </p:stCondLst>
                                  <p:childTnLst>
                                    <p:animRot by="43200000">
                                      <p:cBhvr>
                                        <p:cTn id="136" dur="2000" fill="hold"/>
                                        <p:tgtEl>
                                          <p:spTgt spid="16"/>
                                        </p:tgtEl>
                                        <p:attrNameLst>
                                          <p:attrName>r</p:attrName>
                                        </p:attrNameLst>
                                      </p:cBhvr>
                                    </p:animRot>
                                  </p:childTnLst>
                                </p:cTn>
                              </p:par>
                              <p:par>
                                <p:cTn id="137" presetID="0" presetClass="path" presetSubtype="0" accel="50000" decel="50000" fill="hold" nodeType="withEffect">
                                  <p:stCondLst>
                                    <p:cond delay="0"/>
                                  </p:stCondLst>
                                  <p:childTnLst>
                                    <p:animMotion origin="layout" path="M -1.11111E-6 -7.40741E-7 L 0.23125 0.25833 " pathEditMode="relative" rAng="0" ptsTypes="AA">
                                      <p:cBhvr>
                                        <p:cTn id="138" dur="2000" fill="hold"/>
                                        <p:tgtEl>
                                          <p:spTgt spid="16"/>
                                        </p:tgtEl>
                                        <p:attrNameLst>
                                          <p:attrName>ppt_x</p:attrName>
                                          <p:attrName>ppt_y</p:attrName>
                                        </p:attrNameLst>
                                      </p:cBhvr>
                                      <p:rCtr x="11563" y="12917"/>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5" grpId="0"/>
      <p:bldP spid="5" grpId="1"/>
      <p:bldP spid="5" grpId="2"/>
      <p:bldP spid="4" grpId="0"/>
      <p:bldP spid="4" grpId="1"/>
      <p:bldP spid="4" grpId="2"/>
      <p:bldP spid="6" grpId="0"/>
      <p:bldP spid="6" grpId="1"/>
      <p:bldP spid="6" grpId="2"/>
      <p:bldP spid="7" grpId="0"/>
      <p:bldP spid="7" grpId="1"/>
      <p:bldP spid="7" grpId="2"/>
      <p:bldP spid="8" grpId="0"/>
      <p:bldP spid="8" grpId="1"/>
      <p:bldP spid="8" grpId="2"/>
      <p:bldP spid="9" grpId="0"/>
      <p:bldP spid="9" grpId="2"/>
      <p:bldP spid="9" grpId="3"/>
      <p:bldP spid="10" grpId="0"/>
      <p:bldP spid="10" grpId="2"/>
      <p:bldP spid="10" grpId="3"/>
      <p:bldP spid="11" grpId="0"/>
      <p:bldP spid="11" grpId="1"/>
      <p:bldP spid="12" grpId="0"/>
      <p:bldP spid="12" grpId="2"/>
      <p:bldP spid="12" grpId="3"/>
      <p:bldP spid="13" grpId="0"/>
      <p:bldP spid="13" grpId="1"/>
      <p:bldP spid="15" grpId="0"/>
      <p:bldP spid="15" grpId="1"/>
      <p:bldP spid="17" grpId="0"/>
      <p:bldP spid="17" grpId="1"/>
      <p:bldP spid="18" grpId="0"/>
      <p:bldP spid="18" grpId="2"/>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t="6242"/>
          <a:stretch/>
        </p:blipFill>
        <p:spPr>
          <a:xfrm>
            <a:off x="0" y="0"/>
            <a:ext cx="9144000" cy="6867144"/>
          </a:xfrm>
          <a:prstGeom prst="rect">
            <a:avLst/>
          </a:prstGeom>
        </p:spPr>
      </p:pic>
      <p:sp>
        <p:nvSpPr>
          <p:cNvPr id="8" name="Title 1"/>
          <p:cNvSpPr txBox="1">
            <a:spLocks/>
          </p:cNvSpPr>
          <p:nvPr/>
        </p:nvSpPr>
        <p:spPr>
          <a:xfrm>
            <a:off x="7315200" y="4317206"/>
            <a:ext cx="1133856" cy="11218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in</a:t>
            </a:r>
          </a:p>
        </p:txBody>
      </p:sp>
      <p:sp>
        <p:nvSpPr>
          <p:cNvPr id="3074" name="Rectangle 2"/>
          <p:cNvSpPr>
            <a:spLocks noGrp="1" noChangeArrowheads="1"/>
          </p:cNvSpPr>
          <p:nvPr>
            <p:ph type="title"/>
          </p:nvPr>
        </p:nvSpPr>
        <p:spPr>
          <a:xfrm>
            <a:off x="457200" y="3627438"/>
            <a:ext cx="8229600" cy="24685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For the wages of sin is death, but the gift of God is eternal life in Christ Jesus our Lord. </a:t>
            </a:r>
            <a:r>
              <a:rPr lang="en-US" altLang="en-US" sz="3200" b="1" i="1"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 Romans 6:23 </a:t>
            </a:r>
          </a:p>
        </p:txBody>
      </p:sp>
      <p:sp>
        <p:nvSpPr>
          <p:cNvPr id="4" name="Rectangle 2"/>
          <p:cNvSpPr txBox="1">
            <a:spLocks noChangeArrowheads="1"/>
          </p:cNvSpPr>
          <p:nvPr/>
        </p:nvSpPr>
        <p:spPr bwMode="auto">
          <a:xfrm>
            <a:off x="457200" y="350838"/>
            <a:ext cx="8229600" cy="2849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For by grace you have been saved through faith, and that not of yourselves; it is the gift of God, … </a:t>
            </a:r>
            <a:r>
              <a:rPr lang="en-US" altLang="en-US" sz="3200" b="1" i="1" kern="0"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 Ephesians 2:8 </a:t>
            </a:r>
            <a:r>
              <a:rPr lang="en-US" altLang="en-US" sz="4000" b="1" i="1" kern="0" dirty="0">
                <a:ln w="11430"/>
                <a:solidFill>
                  <a:srgbClr val="FFC000"/>
                </a:solidFill>
                <a:effectLst>
                  <a:glow rad="101600">
                    <a:schemeClr val="tx1"/>
                  </a:glow>
                  <a:outerShdw blurRad="80000" dist="40000" dir="5040000" algn="tl">
                    <a:srgbClr val="000000">
                      <a:alpha val="30000"/>
                    </a:srgbClr>
                  </a:outerShdw>
                </a:effectLst>
                <a:latin typeface="Calibri" panose="020F0502020204030204" pitchFamily="34" charset="0"/>
              </a:rPr>
              <a:t> </a:t>
            </a:r>
          </a:p>
        </p:txBody>
      </p:sp>
      <p:sp>
        <p:nvSpPr>
          <p:cNvPr id="5" name="Rectangle 2"/>
          <p:cNvSpPr txBox="1">
            <a:spLocks noChangeArrowheads="1"/>
          </p:cNvSpPr>
          <p:nvPr/>
        </p:nvSpPr>
        <p:spPr bwMode="auto">
          <a:xfrm>
            <a:off x="1752600" y="228600"/>
            <a:ext cx="1981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 grace</a:t>
            </a:r>
            <a:endParaRPr lang="en-US" altLang="en-US" sz="3200" b="1" i="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6" name="Rectangle 2"/>
          <p:cNvSpPr txBox="1">
            <a:spLocks noChangeArrowheads="1"/>
          </p:cNvSpPr>
          <p:nvPr/>
        </p:nvSpPr>
        <p:spPr bwMode="auto">
          <a:xfrm>
            <a:off x="2514600" y="2819400"/>
            <a:ext cx="6019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BBE0E3"/>
                </a:solidFill>
                <a:effectLst>
                  <a:glow rad="63500">
                    <a:schemeClr val="tx1"/>
                  </a:glow>
                  <a:outerShdw blurRad="80000" dist="40000" dir="5040000" algn="tl">
                    <a:srgbClr val="000000">
                      <a:alpha val="30000"/>
                    </a:srgbClr>
                  </a:outerShdw>
                </a:effectLst>
                <a:latin typeface="Calibri" panose="020F0502020204030204" pitchFamily="34" charset="0"/>
              </a:rPr>
              <a:t>  grace = the gift of God</a:t>
            </a:r>
            <a:endParaRPr lang="en-US" altLang="en-US" sz="3200" b="1" i="1" kern="0" dirty="0">
              <a:ln w="11430"/>
              <a:solidFill>
                <a:srgbClr val="BBE0E3"/>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7" name="Rectangle 2"/>
          <p:cNvSpPr txBox="1">
            <a:spLocks noChangeArrowheads="1"/>
          </p:cNvSpPr>
          <p:nvPr/>
        </p:nvSpPr>
        <p:spPr bwMode="auto">
          <a:xfrm>
            <a:off x="3886200" y="1600200"/>
            <a:ext cx="4191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900"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600"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the gift of God</a:t>
            </a:r>
            <a:endParaRPr lang="en-US" altLang="en-US" sz="3200" b="1" i="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9" name="Rectangle 2"/>
          <p:cNvSpPr txBox="1">
            <a:spLocks noChangeArrowheads="1"/>
          </p:cNvSpPr>
          <p:nvPr/>
        </p:nvSpPr>
        <p:spPr bwMode="auto">
          <a:xfrm>
            <a:off x="6705600" y="228600"/>
            <a:ext cx="2017853"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600"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 saved</a:t>
            </a:r>
            <a:endParaRPr lang="en-US" altLang="en-US" sz="3200" b="1" i="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0" name="Rectangle 2"/>
          <p:cNvSpPr txBox="1">
            <a:spLocks noChangeArrowheads="1"/>
          </p:cNvSpPr>
          <p:nvPr/>
        </p:nvSpPr>
        <p:spPr bwMode="auto">
          <a:xfrm>
            <a:off x="685800" y="914400"/>
            <a:ext cx="37719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5000"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through faith</a:t>
            </a:r>
            <a:endParaRPr lang="en-US" altLang="en-US" sz="3200" b="1" i="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2" name="Rectangle 2"/>
          <p:cNvSpPr txBox="1">
            <a:spLocks noChangeArrowheads="1"/>
          </p:cNvSpPr>
          <p:nvPr/>
        </p:nvSpPr>
        <p:spPr bwMode="auto">
          <a:xfrm>
            <a:off x="1338072" y="4267200"/>
            <a:ext cx="6586728"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a:ln w="11430"/>
                <a:solidFill>
                  <a:srgbClr val="CC99FF"/>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5000" b="1" kern="0" dirty="0">
                <a:ln w="11430"/>
                <a:solidFill>
                  <a:srgbClr val="CC99FF"/>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CC99FF"/>
                </a:solidFill>
                <a:effectLst>
                  <a:glow rad="63500">
                    <a:schemeClr val="tx1"/>
                  </a:glow>
                  <a:outerShdw blurRad="80000" dist="40000" dir="5040000" algn="tl">
                    <a:srgbClr val="000000">
                      <a:alpha val="30000"/>
                    </a:srgbClr>
                  </a:outerShdw>
                </a:effectLst>
                <a:latin typeface="Calibri" panose="020F0502020204030204" pitchFamily="34" charset="0"/>
              </a:rPr>
              <a:t>gift of God is eternal life</a:t>
            </a:r>
            <a:endParaRPr lang="en-US" altLang="en-US" sz="3200" b="1" i="1" kern="0" dirty="0">
              <a:ln w="11430"/>
              <a:solidFill>
                <a:srgbClr val="CC99FF"/>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3" name="Rectangle 2"/>
          <p:cNvSpPr txBox="1">
            <a:spLocks noChangeArrowheads="1"/>
          </p:cNvSpPr>
          <p:nvPr/>
        </p:nvSpPr>
        <p:spPr bwMode="auto">
          <a:xfrm>
            <a:off x="4419600" y="4267200"/>
            <a:ext cx="3445764"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900" b="1" kern="0" dirty="0">
                <a:ln w="11430"/>
                <a:solidFill>
                  <a:srgbClr val="CC99FF"/>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CC99FF"/>
                </a:solidFill>
                <a:effectLst>
                  <a:glow rad="63500">
                    <a:schemeClr val="tx1"/>
                  </a:glow>
                  <a:outerShdw blurRad="80000" dist="40000" dir="5040000" algn="tl">
                    <a:srgbClr val="000000">
                      <a:alpha val="30000"/>
                    </a:srgbClr>
                  </a:outerShdw>
                </a:effectLst>
                <a:latin typeface="Calibri" panose="020F0502020204030204" pitchFamily="34" charset="0"/>
              </a:rPr>
              <a:t>eternal life</a:t>
            </a:r>
            <a:endParaRPr lang="en-US" altLang="en-US" sz="3200" b="1" i="1" kern="0" dirty="0">
              <a:ln w="11430"/>
              <a:solidFill>
                <a:srgbClr val="CC99FF"/>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4" name="Rectangle 2"/>
          <p:cNvSpPr txBox="1">
            <a:spLocks noChangeArrowheads="1"/>
          </p:cNvSpPr>
          <p:nvPr/>
        </p:nvSpPr>
        <p:spPr bwMode="auto">
          <a:xfrm>
            <a:off x="1447800" y="4343400"/>
            <a:ext cx="31623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000"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rPr>
              <a:t>gift of God</a:t>
            </a:r>
            <a:endParaRPr lang="en-US" altLang="en-US" sz="3200" b="1" i="1" kern="0" dirty="0">
              <a:ln w="11430"/>
              <a:solidFill>
                <a:srgbClr val="FFC00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5" name="Rectangle 6">
            <a:extLst>
              <a:ext uri="{FF2B5EF4-FFF2-40B4-BE49-F238E27FC236}">
                <a16:creationId xmlns:a16="http://schemas.microsoft.com/office/drawing/2014/main" id="{4F4A038F-D33F-47C8-91B0-F85BE3D0F444}"/>
              </a:ext>
            </a:extLst>
          </p:cNvPr>
          <p:cNvSpPr>
            <a:spLocks noChangeArrowheads="1"/>
          </p:cNvSpPr>
          <p:nvPr/>
        </p:nvSpPr>
        <p:spPr bwMode="auto">
          <a:xfrm>
            <a:off x="7481352" y="4500263"/>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
        <p:nvSpPr>
          <p:cNvPr id="16" name="Rectangle 6">
            <a:extLst>
              <a:ext uri="{FF2B5EF4-FFF2-40B4-BE49-F238E27FC236}">
                <a16:creationId xmlns:a16="http://schemas.microsoft.com/office/drawing/2014/main" id="{FBB78C60-8CF2-4573-995C-8085CD5D596B}"/>
              </a:ext>
            </a:extLst>
          </p:cNvPr>
          <p:cNvSpPr>
            <a:spLocks noChangeArrowheads="1"/>
          </p:cNvSpPr>
          <p:nvPr/>
        </p:nvSpPr>
        <p:spPr bwMode="auto">
          <a:xfrm>
            <a:off x="4292484" y="4484807"/>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17" name="Oval 22">
            <a:extLst>
              <a:ext uri="{FF2B5EF4-FFF2-40B4-BE49-F238E27FC236}">
                <a16:creationId xmlns:a16="http://schemas.microsoft.com/office/drawing/2014/main" id="{CB611F53-26CC-4040-888F-B25E6754C119}"/>
              </a:ext>
            </a:extLst>
          </p:cNvPr>
          <p:cNvSpPr/>
          <p:nvPr/>
        </p:nvSpPr>
        <p:spPr>
          <a:xfrm>
            <a:off x="4387730" y="4579611"/>
            <a:ext cx="617601" cy="623384"/>
          </a:xfrm>
          <a:prstGeom prst="ellipse">
            <a:avLst/>
          </a:prstGeom>
          <a:noFill/>
          <a:ln w="571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60322509"/>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grpId="0" nodeType="clickEffect">
                                  <p:stCondLst>
                                    <p:cond delay="0"/>
                                  </p:stCondLst>
                                  <p:childTnLst>
                                    <p:set>
                                      <p:cBhvr>
                                        <p:cTn id="14" dur="1" fill="hold">
                                          <p:stCondLst>
                                            <p:cond delay="0"/>
                                          </p:stCondLst>
                                        </p:cTn>
                                        <p:tgtEl>
                                          <p:spTgt spid="14"/>
                                        </p:tgtEl>
                                        <p:attrNameLst>
                                          <p:attrName>style.visibility</p:attrName>
                                        </p:attrNameLst>
                                      </p:cBhvr>
                                      <p:to>
                                        <p:strVal val="visible"/>
                                      </p:to>
                                    </p:set>
                                    <p:animEffect transition="in" filter="fade">
                                      <p:cBhvr>
                                        <p:cTn id="15" dur="250"/>
                                        <p:tgtEl>
                                          <p:spTgt spid="14"/>
                                        </p:tgtEl>
                                      </p:cBhvr>
                                    </p:animEffect>
                                  </p:childTnLst>
                                </p:cTn>
                              </p:par>
                              <p:par>
                                <p:cTn id="16" presetID="6" presetClass="emph" presetSubtype="0" fill="hold" grpId="3" nodeType="withEffect">
                                  <p:stCondLst>
                                    <p:cond delay="0"/>
                                  </p:stCondLst>
                                  <p:childTnLst>
                                    <p:animScale>
                                      <p:cBhvr>
                                        <p:cTn id="17" dur="1000" fill="hold"/>
                                        <p:tgtEl>
                                          <p:spTgt spid="14"/>
                                        </p:tgtEl>
                                      </p:cBhvr>
                                      <p:by x="150000" y="150000"/>
                                    </p:animScale>
                                  </p:childTnLst>
                                </p:cTn>
                              </p:par>
                              <p:par>
                                <p:cTn id="18" presetID="0" presetClass="path" presetSubtype="0" accel="50000" decel="50000" fill="hold" grpId="4" nodeType="withEffect">
                                  <p:stCondLst>
                                    <p:cond delay="0"/>
                                  </p:stCondLst>
                                  <p:childTnLst>
                                    <p:animMotion origin="layout" path="M 5.55112E-17 -2.86772E-6 C -0.00747 -0.01457 -0.03594 -0.05041 -0.04514 -0.08765 C -0.05434 -0.12488 -0.05781 -0.17715 -0.05538 -0.22271 C -0.05295 -0.26827 -0.04392 -0.32123 -0.03003 -0.36101 C -0.01615 -0.40078 0.00434 -0.43062 0.0283 -0.46207 C 0.05226 -0.49352 0.0816 -0.53122 0.11424 -0.54972 C 0.14688 -0.56822 0.18889 -0.57909 0.22448 -0.57331 C 0.26007 -0.56753 0.30451 -0.54371 0.3283 -0.51434 C 0.35208 -0.48496 0.3592 -0.42137 0.36736 -0.39685 " pathEditMode="relative" rAng="0" ptsTypes="aaaaaaaaa">
                                      <p:cBhvr>
                                        <p:cTn id="19" dur="2000" fill="hold"/>
                                        <p:tgtEl>
                                          <p:spTgt spid="14"/>
                                        </p:tgtEl>
                                        <p:attrNameLst>
                                          <p:attrName>ppt_x</p:attrName>
                                          <p:attrName>ppt_y</p:attrName>
                                        </p:attrNameLst>
                                      </p:cBhvr>
                                      <p:rCtr x="15469" y="-28955"/>
                                    </p:animMotion>
                                  </p:childTnLst>
                                </p:cTn>
                              </p:par>
                              <p:par>
                                <p:cTn id="20" presetID="6" presetClass="emph" presetSubtype="0" fill="hold" grpId="5" nodeType="withEffect">
                                  <p:stCondLst>
                                    <p:cond delay="1000"/>
                                  </p:stCondLst>
                                  <p:childTnLst>
                                    <p:animScale>
                                      <p:cBhvr>
                                        <p:cTn id="21" dur="1000" fill="hold"/>
                                        <p:tgtEl>
                                          <p:spTgt spid="14"/>
                                        </p:tgtEl>
                                      </p:cBhvr>
                                      <p:by x="66000" y="66000"/>
                                    </p:animScale>
                                  </p:childTnLst>
                                </p:cTn>
                              </p:par>
                            </p:childTnLst>
                          </p:cTn>
                        </p:par>
                        <p:par>
                          <p:cTn id="22" fill="hold">
                            <p:stCondLst>
                              <p:cond delay="2000"/>
                            </p:stCondLst>
                            <p:childTnLst>
                              <p:par>
                                <p:cTn id="23" presetID="23" presetClass="entr" presetSubtype="16" fill="hold" grpId="0" nodeType="afterEffect">
                                  <p:stCondLst>
                                    <p:cond delay="0"/>
                                  </p:stCondLst>
                                  <p:childTnLst>
                                    <p:set>
                                      <p:cBhvr>
                                        <p:cTn id="24" dur="1" fill="hold">
                                          <p:stCondLst>
                                            <p:cond delay="0"/>
                                          </p:stCondLst>
                                        </p:cTn>
                                        <p:tgtEl>
                                          <p:spTgt spid="4"/>
                                        </p:tgtEl>
                                        <p:attrNameLst>
                                          <p:attrName>style.visibility</p:attrName>
                                        </p:attrNameLst>
                                      </p:cBhvr>
                                      <p:to>
                                        <p:strVal val="visible"/>
                                      </p:to>
                                    </p:set>
                                    <p:anim calcmode="lin" valueType="num">
                                      <p:cBhvr>
                                        <p:cTn id="25" dur="1000" fill="hold"/>
                                        <p:tgtEl>
                                          <p:spTgt spid="4"/>
                                        </p:tgtEl>
                                        <p:attrNameLst>
                                          <p:attrName>ppt_w</p:attrName>
                                        </p:attrNameLst>
                                      </p:cBhvr>
                                      <p:tavLst>
                                        <p:tav tm="0">
                                          <p:val>
                                            <p:fltVal val="0"/>
                                          </p:val>
                                        </p:tav>
                                        <p:tav tm="100000">
                                          <p:val>
                                            <p:strVal val="#ppt_w"/>
                                          </p:val>
                                        </p:tav>
                                      </p:tavLst>
                                    </p:anim>
                                    <p:anim calcmode="lin" valueType="num">
                                      <p:cBhvr>
                                        <p:cTn id="26" dur="1000" fill="hold"/>
                                        <p:tgtEl>
                                          <p:spTgt spid="4"/>
                                        </p:tgtEl>
                                        <p:attrNameLst>
                                          <p:attrName>ppt_h</p:attrName>
                                        </p:attrNameLst>
                                      </p:cBhvr>
                                      <p:tavLst>
                                        <p:tav tm="0">
                                          <p:val>
                                            <p:fltVal val="0"/>
                                          </p:val>
                                        </p:tav>
                                        <p:tav tm="100000">
                                          <p:val>
                                            <p:strVal val="#ppt_h"/>
                                          </p:val>
                                        </p:tav>
                                      </p:tavLst>
                                    </p:anim>
                                  </p:childTnLst>
                                </p:cTn>
                              </p:par>
                              <p:par>
                                <p:cTn id="27" presetID="37" presetClass="path" presetSubtype="0" accel="50000" decel="50000" fill="hold" grpId="2" nodeType="withEffect">
                                  <p:stCondLst>
                                    <p:cond delay="0"/>
                                  </p:stCondLst>
                                  <p:childTnLst>
                                    <p:animMotion origin="layout" path="M -4.72222E-6 -1.85185E-6 C 0.01789 -0.03356 0.03316 -0.0706 0.0691 -0.09768 C 0.1066 -0.14699 0.13994 -0.15903 0.19115 -0.17916 C 0.2349 -0.18565 0.30851 -0.16829 0.34966 -0.14213 C 0.39132 -0.11574 0.44532 -0.0331 0.46598 -0.01342 " pathEditMode="relative" rAng="0" ptsTypes="AAAAA">
                                      <p:cBhvr>
                                        <p:cTn id="28" dur="1000" spd="-100000" fill="hold"/>
                                        <p:tgtEl>
                                          <p:spTgt spid="4"/>
                                        </p:tgtEl>
                                        <p:attrNameLst>
                                          <p:attrName>ppt_x</p:attrName>
                                          <p:attrName>ppt_y</p:attrName>
                                        </p:attrNameLst>
                                      </p:cBhvr>
                                      <p:rCtr x="23299" y="-9028"/>
                                    </p:animMotion>
                                  </p:childTnLst>
                                </p:cTn>
                              </p:par>
                            </p:childTnLst>
                          </p:cTn>
                        </p:par>
                        <p:par>
                          <p:cTn id="29" fill="hold">
                            <p:stCondLst>
                              <p:cond delay="3000"/>
                            </p:stCondLst>
                            <p:childTnLst>
                              <p:par>
                                <p:cTn id="30" presetID="10" presetClass="exit" presetSubtype="0" fill="hold" grpId="1" nodeType="afterEffect">
                                  <p:stCondLst>
                                    <p:cond delay="0"/>
                                  </p:stCondLst>
                                  <p:childTnLst>
                                    <p:animEffect transition="out" filter="fade">
                                      <p:cBhvr>
                                        <p:cTn id="31" dur="250"/>
                                        <p:tgtEl>
                                          <p:spTgt spid="14"/>
                                        </p:tgtEl>
                                      </p:cBhvr>
                                    </p:animEffect>
                                    <p:set>
                                      <p:cBhvr>
                                        <p:cTn id="32" dur="1" fill="hold">
                                          <p:stCondLst>
                                            <p:cond delay="249"/>
                                          </p:stCondLst>
                                        </p:cTn>
                                        <p:tgtEl>
                                          <p:spTgt spid="14"/>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fade">
                                      <p:cBhvr>
                                        <p:cTn id="37" dur="250"/>
                                        <p:tgtEl>
                                          <p:spTgt spid="5"/>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7"/>
                                        </p:tgtEl>
                                        <p:attrNameLst>
                                          <p:attrName>style.visibility</p:attrName>
                                        </p:attrNameLst>
                                      </p:cBhvr>
                                      <p:to>
                                        <p:strVal val="visible"/>
                                      </p:to>
                                    </p:set>
                                    <p:animEffect transition="in" filter="fade">
                                      <p:cBhvr>
                                        <p:cTn id="40" dur="250"/>
                                        <p:tgtEl>
                                          <p:spTgt spid="7"/>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0"/>
                                        </p:tgtEl>
                                        <p:attrNameLst>
                                          <p:attrName>style.visibility</p:attrName>
                                        </p:attrNameLst>
                                      </p:cBhvr>
                                      <p:to>
                                        <p:strVal val="visible"/>
                                      </p:to>
                                    </p:set>
                                    <p:animEffect transition="in" filter="fade">
                                      <p:cBhvr>
                                        <p:cTn id="43" dur="250"/>
                                        <p:tgtEl>
                                          <p:spTgt spid="10"/>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9"/>
                                        </p:tgtEl>
                                        <p:attrNameLst>
                                          <p:attrName>style.visibility</p:attrName>
                                        </p:attrNameLst>
                                      </p:cBhvr>
                                      <p:to>
                                        <p:strVal val="visible"/>
                                      </p:to>
                                    </p:set>
                                    <p:animEffect transition="in" filter="fade">
                                      <p:cBhvr>
                                        <p:cTn id="46" dur="250"/>
                                        <p:tgtEl>
                                          <p:spTgt spid="9"/>
                                        </p:tgtEl>
                                      </p:cBhvr>
                                    </p:animEffect>
                                  </p:childTnLst>
                                </p:cTn>
                              </p:par>
                              <p:par>
                                <p:cTn id="47" presetID="0" presetClass="path" presetSubtype="0" accel="50000" decel="50000" fill="hold" grpId="2" nodeType="withEffect">
                                  <p:stCondLst>
                                    <p:cond delay="0"/>
                                  </p:stCondLst>
                                  <p:childTnLst>
                                    <p:animMotion origin="layout" path="M 0 -1.11111E-6 L -0.02882 0.10417 " pathEditMode="relative" rAng="0" ptsTypes="AA">
                                      <p:cBhvr>
                                        <p:cTn id="48" dur="2000" fill="hold"/>
                                        <p:tgtEl>
                                          <p:spTgt spid="10"/>
                                        </p:tgtEl>
                                        <p:attrNameLst>
                                          <p:attrName>ppt_x</p:attrName>
                                          <p:attrName>ppt_y</p:attrName>
                                        </p:attrNameLst>
                                      </p:cBhvr>
                                      <p:rCtr x="-1441" y="5208"/>
                                    </p:animMotion>
                                  </p:childTnLst>
                                </p:cTn>
                              </p:par>
                              <p:par>
                                <p:cTn id="49" presetID="0" presetClass="path" presetSubtype="0" accel="50000" decel="50000" fill="hold" grpId="2" nodeType="withEffect">
                                  <p:stCondLst>
                                    <p:cond delay="0"/>
                                  </p:stCondLst>
                                  <p:childTnLst>
                                    <p:animMotion origin="layout" path="M 3.33333E-6 -1.11111E-6 C 0.00764 0.00139 0.03593 -0.0037 0.04583 0.0088 C 0.05573 0.0213 0.0585 0.04676 0.0592 0.07546 C 0.05989 0.10417 0.05225 0.15949 0.05034 0.18148 " pathEditMode="relative" rAng="0" ptsTypes="aaaa">
                                      <p:cBhvr>
                                        <p:cTn id="50" dur="2000" fill="hold"/>
                                        <p:tgtEl>
                                          <p:spTgt spid="7"/>
                                        </p:tgtEl>
                                        <p:attrNameLst>
                                          <p:attrName>ppt_x</p:attrName>
                                          <p:attrName>ppt_y</p:attrName>
                                        </p:attrNameLst>
                                      </p:cBhvr>
                                      <p:rCtr x="2986" y="8889"/>
                                    </p:animMotion>
                                  </p:childTnLst>
                                </p:cTn>
                              </p:par>
                              <p:par>
                                <p:cTn id="51" presetID="0" presetClass="path" presetSubtype="0" accel="50000" decel="50000" fill="hold" grpId="2" nodeType="withEffect">
                                  <p:stCondLst>
                                    <p:cond delay="0"/>
                                  </p:stCondLst>
                                  <p:childTnLst>
                                    <p:animMotion origin="layout" path="M 5.55112E-17 3.33333E-6 C 0.01615 0.00139 0.06667 -0.00093 0.0967 0.00879 C 0.12674 0.01852 0.16198 0.02939 0.18003 0.05879 C 0.19809 0.08819 0.20764 0.14629 0.20503 0.18564 C 0.20243 0.225 0.18299 0.26365 0.16424 0.2956 C 0.14549 0.32754 0.10764 0.35995 0.09271 0.37685 " pathEditMode="relative" rAng="0" ptsTypes="aaaaaa">
                                      <p:cBhvr>
                                        <p:cTn id="52" dur="2000" fill="hold"/>
                                        <p:tgtEl>
                                          <p:spTgt spid="5"/>
                                        </p:tgtEl>
                                        <p:attrNameLst>
                                          <p:attrName>ppt_x</p:attrName>
                                          <p:attrName>ppt_y</p:attrName>
                                        </p:attrNameLst>
                                      </p:cBhvr>
                                      <p:rCtr x="10382" y="18796"/>
                                    </p:animMotion>
                                  </p:childTnLst>
                                </p:cTn>
                              </p:par>
                              <p:par>
                                <p:cTn id="53" presetID="0" presetClass="path" presetSubtype="0" accel="50000" decel="50000" fill="hold" grpId="2" nodeType="withEffect">
                                  <p:stCondLst>
                                    <p:cond delay="0"/>
                                  </p:stCondLst>
                                  <p:childTnLst>
                                    <p:animMotion origin="layout" path="M 3.61111E-6 3.33333E-6 C -0.07934 -0.00255 -0.15868 -0.0051 -0.23681 -0.0051 C -0.31493 -0.0051 -0.42066 -0.00278 -0.46841 3.33333E-6 C -0.51615 0.00277 -0.5073 0.00208 -0.52292 0.0118 C -0.53855 0.02152 -0.55105 0.04352 -0.56216 0.05902 C -0.57327 0.07453 -0.58368 0.09583 -0.58924 0.10555 " pathEditMode="relative" rAng="0" ptsTypes="aaaaaa">
                                      <p:cBhvr>
                                        <p:cTn id="54" dur="2000" fill="hold"/>
                                        <p:tgtEl>
                                          <p:spTgt spid="9"/>
                                        </p:tgtEl>
                                        <p:attrNameLst>
                                          <p:attrName>ppt_x</p:attrName>
                                          <p:attrName>ppt_y</p:attrName>
                                        </p:attrNameLst>
                                      </p:cBhvr>
                                      <p:rCtr x="-29462" y="5023"/>
                                    </p:animMotion>
                                  </p:childTnLst>
                                </p:cTn>
                              </p:par>
                              <p:par>
                                <p:cTn id="55" presetID="3" presetClass="emph" presetSubtype="2" fill="hold" grpId="3" nodeType="withEffect">
                                  <p:stCondLst>
                                    <p:cond delay="0"/>
                                  </p:stCondLst>
                                  <p:childTnLst>
                                    <p:animClr clrSpc="rgb" dir="cw">
                                      <p:cBhvr override="childStyle">
                                        <p:cTn id="56" dur="2000" fill="hold"/>
                                        <p:tgtEl>
                                          <p:spTgt spid="5"/>
                                        </p:tgtEl>
                                        <p:attrNameLst>
                                          <p:attrName>style.color</p:attrName>
                                        </p:attrNameLst>
                                      </p:cBhvr>
                                      <p:to>
                                        <a:schemeClr val="accent1"/>
                                      </p:to>
                                    </p:animClr>
                                  </p:childTnLst>
                                </p:cTn>
                              </p:par>
                              <p:par>
                                <p:cTn id="57" presetID="3" presetClass="emph" presetSubtype="2" fill="hold" grpId="3" nodeType="withEffect">
                                  <p:stCondLst>
                                    <p:cond delay="0"/>
                                  </p:stCondLst>
                                  <p:childTnLst>
                                    <p:animClr clrSpc="rgb" dir="cw">
                                      <p:cBhvr override="childStyle">
                                        <p:cTn id="58" dur="2000" fill="hold"/>
                                        <p:tgtEl>
                                          <p:spTgt spid="7"/>
                                        </p:tgtEl>
                                        <p:attrNameLst>
                                          <p:attrName>style.color</p:attrName>
                                        </p:attrNameLst>
                                      </p:cBhvr>
                                      <p:to>
                                        <a:schemeClr val="accent1"/>
                                      </p:to>
                                    </p:animClr>
                                  </p:childTnLst>
                                </p:cTn>
                              </p:par>
                              <p:par>
                                <p:cTn id="59" presetID="3" presetClass="emph" presetSubtype="2" fill="hold" grpId="3" nodeType="withEffect">
                                  <p:stCondLst>
                                    <p:cond delay="0"/>
                                  </p:stCondLst>
                                  <p:childTnLst>
                                    <p:animClr clrSpc="rgb" dir="cw">
                                      <p:cBhvr override="childStyle">
                                        <p:cTn id="60" dur="2000" fill="hold"/>
                                        <p:tgtEl>
                                          <p:spTgt spid="10"/>
                                        </p:tgtEl>
                                        <p:attrNameLst>
                                          <p:attrName>style.color</p:attrName>
                                        </p:attrNameLst>
                                      </p:cBhvr>
                                      <p:to>
                                        <a:schemeClr val="accent1"/>
                                      </p:to>
                                    </p:animClr>
                                  </p:childTnLst>
                                </p:cTn>
                              </p:par>
                              <p:par>
                                <p:cTn id="61" presetID="3" presetClass="emph" presetSubtype="2" fill="hold" grpId="3" nodeType="withEffect">
                                  <p:stCondLst>
                                    <p:cond delay="0"/>
                                  </p:stCondLst>
                                  <p:childTnLst>
                                    <p:animClr clrSpc="rgb" dir="cw">
                                      <p:cBhvr override="childStyle">
                                        <p:cTn id="62" dur="2000" fill="hold"/>
                                        <p:tgtEl>
                                          <p:spTgt spid="9"/>
                                        </p:tgtEl>
                                        <p:attrNameLst>
                                          <p:attrName>style.color</p:attrName>
                                        </p:attrNameLst>
                                      </p:cBhvr>
                                      <p:to>
                                        <a:schemeClr val="accent1"/>
                                      </p:to>
                                    </p:animClr>
                                  </p:childTnLst>
                                </p:cTn>
                              </p:par>
                              <p:par>
                                <p:cTn id="63" presetID="10" presetClass="exit" presetSubtype="0" fill="hold" grpId="1" nodeType="withEffect">
                                  <p:stCondLst>
                                    <p:cond delay="250"/>
                                  </p:stCondLst>
                                  <p:childTnLst>
                                    <p:animEffect transition="out" filter="fade">
                                      <p:cBhvr>
                                        <p:cTn id="64" dur="1250"/>
                                        <p:tgtEl>
                                          <p:spTgt spid="4"/>
                                        </p:tgtEl>
                                      </p:cBhvr>
                                    </p:animEffect>
                                    <p:set>
                                      <p:cBhvr>
                                        <p:cTn id="65" dur="1" fill="hold">
                                          <p:stCondLst>
                                            <p:cond delay="1249"/>
                                          </p:stCondLst>
                                        </p:cTn>
                                        <p:tgtEl>
                                          <p:spTgt spid="4"/>
                                        </p:tgtEl>
                                        <p:attrNameLst>
                                          <p:attrName>style.visibility</p:attrName>
                                        </p:attrNameLst>
                                      </p:cBhvr>
                                      <p:to>
                                        <p:strVal val="hidden"/>
                                      </p:to>
                                    </p:set>
                                  </p:childTnLst>
                                </p:cTn>
                              </p:par>
                            </p:childTnLst>
                          </p:cTn>
                        </p:par>
                        <p:par>
                          <p:cTn id="66" fill="hold">
                            <p:stCondLst>
                              <p:cond delay="2000"/>
                            </p:stCondLst>
                            <p:childTnLst>
                              <p:par>
                                <p:cTn id="67" presetID="10" presetClass="entr" presetSubtype="0" fill="hold" grpId="0" nodeType="afterEffect">
                                  <p:stCondLst>
                                    <p:cond delay="0"/>
                                  </p:stCondLst>
                                  <p:childTnLst>
                                    <p:set>
                                      <p:cBhvr>
                                        <p:cTn id="68" dur="1" fill="hold">
                                          <p:stCondLst>
                                            <p:cond delay="0"/>
                                          </p:stCondLst>
                                        </p:cTn>
                                        <p:tgtEl>
                                          <p:spTgt spid="6"/>
                                        </p:tgtEl>
                                        <p:attrNameLst>
                                          <p:attrName>style.visibility</p:attrName>
                                        </p:attrNameLst>
                                      </p:cBhvr>
                                      <p:to>
                                        <p:strVal val="visible"/>
                                      </p:to>
                                    </p:set>
                                    <p:animEffect transition="in" filter="fade">
                                      <p:cBhvr>
                                        <p:cTn id="69" dur="100"/>
                                        <p:tgtEl>
                                          <p:spTgt spid="6"/>
                                        </p:tgtEl>
                                      </p:cBhvr>
                                    </p:animEffect>
                                  </p:childTnLst>
                                </p:cTn>
                              </p:par>
                              <p:par>
                                <p:cTn id="70" presetID="10" presetClass="exit" presetSubtype="0" fill="hold" grpId="1" nodeType="withEffect">
                                  <p:stCondLst>
                                    <p:cond delay="0"/>
                                  </p:stCondLst>
                                  <p:childTnLst>
                                    <p:animEffect transition="out" filter="fade">
                                      <p:cBhvr>
                                        <p:cTn id="71" dur="500"/>
                                        <p:tgtEl>
                                          <p:spTgt spid="5"/>
                                        </p:tgtEl>
                                      </p:cBhvr>
                                    </p:animEffect>
                                    <p:set>
                                      <p:cBhvr>
                                        <p:cTn id="72" dur="1" fill="hold">
                                          <p:stCondLst>
                                            <p:cond delay="499"/>
                                          </p:stCondLst>
                                        </p:cTn>
                                        <p:tgtEl>
                                          <p:spTgt spid="5"/>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7"/>
                                        </p:tgtEl>
                                      </p:cBhvr>
                                    </p:animEffect>
                                    <p:set>
                                      <p:cBhvr>
                                        <p:cTn id="75" dur="1" fill="hold">
                                          <p:stCondLst>
                                            <p:cond delay="499"/>
                                          </p:stCondLst>
                                        </p:cTn>
                                        <p:tgtEl>
                                          <p:spTgt spid="7"/>
                                        </p:tgtEl>
                                        <p:attrNameLst>
                                          <p:attrName>style.visibility</p:attrName>
                                        </p:attrNameLst>
                                      </p:cBhvr>
                                      <p:to>
                                        <p:strVal val="hidden"/>
                                      </p:to>
                                    </p:set>
                                  </p:childTnLst>
                                </p:cTn>
                              </p:par>
                            </p:childTnLst>
                          </p:cTn>
                        </p:par>
                      </p:childTnLst>
                    </p:cTn>
                  </p:par>
                  <p:par>
                    <p:cTn id="76" fill="hold">
                      <p:stCondLst>
                        <p:cond delay="indefinite"/>
                      </p:stCondLst>
                      <p:childTnLst>
                        <p:par>
                          <p:cTn id="77" fill="hold">
                            <p:stCondLst>
                              <p:cond delay="0"/>
                            </p:stCondLst>
                            <p:childTnLst>
                              <p:par>
                                <p:cTn id="78" presetID="22" presetClass="entr" presetSubtype="8" fill="hold" grpId="0" nodeType="clickEffect">
                                  <p:stCondLst>
                                    <p:cond delay="0"/>
                                  </p:stCondLst>
                                  <p:childTnLst>
                                    <p:set>
                                      <p:cBhvr>
                                        <p:cTn id="79" dur="1" fill="hold">
                                          <p:stCondLst>
                                            <p:cond delay="0"/>
                                          </p:stCondLst>
                                        </p:cTn>
                                        <p:tgtEl>
                                          <p:spTgt spid="8"/>
                                        </p:tgtEl>
                                        <p:attrNameLst>
                                          <p:attrName>style.visibility</p:attrName>
                                        </p:attrNameLst>
                                      </p:cBhvr>
                                      <p:to>
                                        <p:strVal val="visible"/>
                                      </p:to>
                                    </p:set>
                                    <p:animEffect transition="in" filter="wipe(left)">
                                      <p:cBhvr>
                                        <p:cTn id="80" dur="500"/>
                                        <p:tgtEl>
                                          <p:spTgt spid="8"/>
                                        </p:tgtEl>
                                      </p:cBhvr>
                                    </p:animEffect>
                                  </p:childTnLst>
                                </p:cTn>
                              </p:par>
                              <p:par>
                                <p:cTn id="81" presetID="18" presetClass="emph" presetSubtype="0" fill="hold" grpId="1" nodeType="withEffect">
                                  <p:stCondLst>
                                    <p:cond delay="0"/>
                                  </p:stCondLst>
                                  <p:childTnLst>
                                    <p:set>
                                      <p:cBhvr override="childStyle">
                                        <p:cTn id="82" dur="500" fill="hold"/>
                                        <p:tgtEl>
                                          <p:spTgt spid="8"/>
                                        </p:tgtEl>
                                        <p:attrNameLst>
                                          <p:attrName>style.textDecorationUnderline</p:attrName>
                                        </p:attrNameLst>
                                      </p:cBhvr>
                                      <p:to>
                                        <p:strVal val="true"/>
                                      </p:to>
                                    </p:set>
                                  </p:childTnLst>
                                </p:cTn>
                              </p:par>
                            </p:childTnLst>
                          </p:cTn>
                        </p:par>
                      </p:childTnLst>
                    </p:cTn>
                  </p:par>
                  <p:par>
                    <p:cTn id="83" fill="hold">
                      <p:stCondLst>
                        <p:cond delay="indefinite"/>
                      </p:stCondLst>
                      <p:childTnLst>
                        <p:par>
                          <p:cTn id="84" fill="hold">
                            <p:stCondLst>
                              <p:cond delay="0"/>
                            </p:stCondLst>
                            <p:childTnLst>
                              <p:par>
                                <p:cTn id="85" presetID="22" presetClass="entr" presetSubtype="8" fill="hold" grpId="0" nodeType="clickEffect">
                                  <p:stCondLst>
                                    <p:cond delay="0"/>
                                  </p:stCondLst>
                                  <p:childTnLst>
                                    <p:set>
                                      <p:cBhvr>
                                        <p:cTn id="86" dur="1" fill="hold">
                                          <p:stCondLst>
                                            <p:cond delay="0"/>
                                          </p:stCondLst>
                                        </p:cTn>
                                        <p:tgtEl>
                                          <p:spTgt spid="12"/>
                                        </p:tgtEl>
                                        <p:attrNameLst>
                                          <p:attrName>style.visibility</p:attrName>
                                        </p:attrNameLst>
                                      </p:cBhvr>
                                      <p:to>
                                        <p:strVal val="visible"/>
                                      </p:to>
                                    </p:set>
                                    <p:animEffect transition="in" filter="wipe(left)">
                                      <p:cBhvr>
                                        <p:cTn id="87" dur="750"/>
                                        <p:tgtEl>
                                          <p:spTgt spid="12"/>
                                        </p:tgtEl>
                                      </p:cBhvr>
                                    </p:animEffect>
                                  </p:childTnLst>
                                </p:cTn>
                              </p:par>
                              <p:par>
                                <p:cTn id="88" presetID="0" presetClass="entr" presetSubtype="0" fill="hold" grpId="0" nodeType="withEffect">
                                  <p:stCondLst>
                                    <p:cond delay="650"/>
                                  </p:stCondLst>
                                  <p:childTnLst>
                                    <p:set>
                                      <p:cBhvr>
                                        <p:cTn id="89" dur="1" fill="hold">
                                          <p:stCondLst>
                                            <p:cond delay="0"/>
                                          </p:stCondLst>
                                        </p:cTn>
                                        <p:tgtEl>
                                          <p:spTgt spid="15"/>
                                        </p:tgtEl>
                                        <p:attrNameLst>
                                          <p:attrName>style.visibility</p:attrName>
                                        </p:attrNameLst>
                                      </p:cBhvr>
                                      <p:to>
                                        <p:strVal val="visible"/>
                                      </p:to>
                                    </p:set>
                                    <p:animEffect transition="in" filter="dissolve">
                                      <p:cBhvr>
                                        <p:cTn id="90" dur="500">
                                          <p:stCondLst>
                                            <p:cond delay="0"/>
                                          </p:stCondLst>
                                        </p:cTn>
                                        <p:tgtEl>
                                          <p:spTgt spid="15"/>
                                        </p:tgtEl>
                                      </p:cBhvr>
                                    </p:animEffect>
                                    <p:anim to="" calcmode="lin" valueType="num">
                                      <p:cBhvr>
                                        <p:cTn id="91" dur="500" fill="hold">
                                          <p:stCondLst>
                                            <p:cond delay="0"/>
                                          </p:stCondLst>
                                        </p:cTn>
                                        <p:tgtEl>
                                          <p:spTgt spid="15"/>
                                        </p:tgtEl>
                                        <p:attrNameLst>
                                          <p:attrName>ppt_w</p:attrName>
                                        </p:attrNameLst>
                                      </p:cBhvr>
                                      <p:tavLst>
                                        <p:tav tm="0">
                                          <p:val>
                                            <p:strVal val="#ppt_w*4"/>
                                          </p:val>
                                        </p:tav>
                                        <p:tav tm="100000">
                                          <p:val>
                                            <p:strVal val="#ppt_w"/>
                                          </p:val>
                                        </p:tav>
                                      </p:tavLst>
                                    </p:anim>
                                    <p:anim to="" calcmode="lin" valueType="num">
                                      <p:cBhvr>
                                        <p:cTn id="92" dur="500" fill="hold">
                                          <p:stCondLst>
                                            <p:cond delay="0"/>
                                          </p:stCondLst>
                                        </p:cTn>
                                        <p:tgtEl>
                                          <p:spTgt spid="15"/>
                                        </p:tgtEl>
                                        <p:attrNameLst>
                                          <p:attrName>ppt_h</p:attrName>
                                        </p:attrNameLst>
                                      </p:cBhvr>
                                      <p:tavLst>
                                        <p:tav tm="0">
                                          <p:val>
                                            <p:strVal val="#ppt_h*4"/>
                                          </p:val>
                                        </p:tav>
                                        <p:tav tm="100000">
                                          <p:val>
                                            <p:strVal val="#ppt_h"/>
                                          </p:val>
                                        </p:tav>
                                      </p:tavLst>
                                    </p:anim>
                                  </p:childTnLst>
                                </p:cTn>
                              </p:par>
                            </p:childTnLst>
                          </p:cTn>
                        </p:par>
                      </p:childTnLst>
                    </p:cTn>
                  </p:par>
                  <p:par>
                    <p:cTn id="93" fill="hold">
                      <p:stCondLst>
                        <p:cond delay="indefinite"/>
                      </p:stCondLst>
                      <p:childTnLst>
                        <p:par>
                          <p:cTn id="94" fill="hold">
                            <p:stCondLst>
                              <p:cond delay="0"/>
                            </p:stCondLst>
                            <p:childTnLst>
                              <p:par>
                                <p:cTn id="95" presetID="0" presetClass="entr" presetSubtype="0" fill="hold" grpId="0" nodeType="clickEffect">
                                  <p:stCondLst>
                                    <p:cond delay="0"/>
                                  </p:stCondLst>
                                  <p:childTnLst>
                                    <p:set>
                                      <p:cBhvr>
                                        <p:cTn id="96" dur="1" fill="hold">
                                          <p:stCondLst>
                                            <p:cond delay="0"/>
                                          </p:stCondLst>
                                        </p:cTn>
                                        <p:tgtEl>
                                          <p:spTgt spid="17"/>
                                        </p:tgtEl>
                                        <p:attrNameLst>
                                          <p:attrName>style.visibility</p:attrName>
                                        </p:attrNameLst>
                                      </p:cBhvr>
                                      <p:to>
                                        <p:strVal val="visible"/>
                                      </p:to>
                                    </p:set>
                                    <p:animEffect transition="in" filter="dissolve">
                                      <p:cBhvr>
                                        <p:cTn id="97" dur="500">
                                          <p:stCondLst>
                                            <p:cond delay="0"/>
                                          </p:stCondLst>
                                        </p:cTn>
                                        <p:tgtEl>
                                          <p:spTgt spid="17"/>
                                        </p:tgtEl>
                                      </p:cBhvr>
                                    </p:animEffect>
                                    <p:anim to="" calcmode="lin" valueType="num">
                                      <p:cBhvr>
                                        <p:cTn id="98" dur="500" fill="hold">
                                          <p:stCondLst>
                                            <p:cond delay="0"/>
                                          </p:stCondLst>
                                        </p:cTn>
                                        <p:tgtEl>
                                          <p:spTgt spid="17"/>
                                        </p:tgtEl>
                                        <p:attrNameLst>
                                          <p:attrName>ppt_w</p:attrName>
                                        </p:attrNameLst>
                                      </p:cBhvr>
                                      <p:tavLst>
                                        <p:tav tm="0">
                                          <p:val>
                                            <p:strVal val="#ppt_w*4"/>
                                          </p:val>
                                        </p:tav>
                                        <p:tav tm="100000">
                                          <p:val>
                                            <p:strVal val="#ppt_w"/>
                                          </p:val>
                                        </p:tav>
                                      </p:tavLst>
                                    </p:anim>
                                    <p:anim to="" calcmode="lin" valueType="num">
                                      <p:cBhvr>
                                        <p:cTn id="99" dur="500" fill="hold">
                                          <p:stCondLst>
                                            <p:cond delay="0"/>
                                          </p:stCondLst>
                                        </p:cTn>
                                        <p:tgtEl>
                                          <p:spTgt spid="17"/>
                                        </p:tgtEl>
                                        <p:attrNameLst>
                                          <p:attrName>ppt_h</p:attrName>
                                        </p:attrNameLst>
                                      </p:cBhvr>
                                      <p:tavLst>
                                        <p:tav tm="0">
                                          <p:val>
                                            <p:strVal val="#ppt_h*4"/>
                                          </p:val>
                                        </p:tav>
                                        <p:tav tm="100000">
                                          <p:val>
                                            <p:strVal val="#ppt_h"/>
                                          </p:val>
                                        </p:tav>
                                      </p:tavLst>
                                    </p:anim>
                                  </p:childTnLst>
                                </p:cTn>
                              </p:par>
                              <p:par>
                                <p:cTn id="100" presetID="0" presetClass="entr" presetSubtype="0" fill="hold" grpId="0" nodeType="withEffect">
                                  <p:stCondLst>
                                    <p:cond delay="750"/>
                                  </p:stCondLst>
                                  <p:childTnLst>
                                    <p:set>
                                      <p:cBhvr>
                                        <p:cTn id="101" dur="1" fill="hold">
                                          <p:stCondLst>
                                            <p:cond delay="0"/>
                                          </p:stCondLst>
                                        </p:cTn>
                                        <p:tgtEl>
                                          <p:spTgt spid="16"/>
                                        </p:tgtEl>
                                        <p:attrNameLst>
                                          <p:attrName>style.visibility</p:attrName>
                                        </p:attrNameLst>
                                      </p:cBhvr>
                                      <p:to>
                                        <p:strVal val="visible"/>
                                      </p:to>
                                    </p:set>
                                    <p:animEffect transition="in" filter="dissolve">
                                      <p:cBhvr>
                                        <p:cTn id="102" dur="500">
                                          <p:stCondLst>
                                            <p:cond delay="0"/>
                                          </p:stCondLst>
                                        </p:cTn>
                                        <p:tgtEl>
                                          <p:spTgt spid="16"/>
                                        </p:tgtEl>
                                      </p:cBhvr>
                                    </p:animEffect>
                                    <p:anim to="" calcmode="lin" valueType="num">
                                      <p:cBhvr>
                                        <p:cTn id="103" dur="500" fill="hold">
                                          <p:stCondLst>
                                            <p:cond delay="0"/>
                                          </p:stCondLst>
                                        </p:cTn>
                                        <p:tgtEl>
                                          <p:spTgt spid="16"/>
                                        </p:tgtEl>
                                        <p:attrNameLst>
                                          <p:attrName>ppt_w</p:attrName>
                                        </p:attrNameLst>
                                      </p:cBhvr>
                                      <p:tavLst>
                                        <p:tav tm="0">
                                          <p:val>
                                            <p:strVal val="#ppt_w*4"/>
                                          </p:val>
                                        </p:tav>
                                        <p:tav tm="100000">
                                          <p:val>
                                            <p:strVal val="#ppt_w"/>
                                          </p:val>
                                        </p:tav>
                                      </p:tavLst>
                                    </p:anim>
                                    <p:anim to="" calcmode="lin" valueType="num">
                                      <p:cBhvr>
                                        <p:cTn id="104" dur="500" fill="hold">
                                          <p:stCondLst>
                                            <p:cond delay="0"/>
                                          </p:stCondLst>
                                        </p:cTn>
                                        <p:tgtEl>
                                          <p:spTgt spid="16"/>
                                        </p:tgtEl>
                                        <p:attrNameLst>
                                          <p:attrName>ppt_h</p:attrName>
                                        </p:attrNameLst>
                                      </p:cBhvr>
                                      <p:tavLst>
                                        <p:tav tm="0">
                                          <p:val>
                                            <p:strVal val="#ppt_h*4"/>
                                          </p:val>
                                        </p:tav>
                                        <p:tav tm="100000">
                                          <p:val>
                                            <p:strVal val="#ppt_h"/>
                                          </p:val>
                                        </p:tav>
                                      </p:tavLst>
                                    </p:anim>
                                  </p:childTnLst>
                                </p:cTn>
                              </p:par>
                              <p:par>
                                <p:cTn id="105" presetID="10" presetClass="exit" presetSubtype="0" fill="hold" grpId="1" nodeType="withEffect">
                                  <p:stCondLst>
                                    <p:cond delay="1250"/>
                                  </p:stCondLst>
                                  <p:childTnLst>
                                    <p:animEffect transition="out" filter="fade">
                                      <p:cBhvr>
                                        <p:cTn id="106" dur="500"/>
                                        <p:tgtEl>
                                          <p:spTgt spid="17"/>
                                        </p:tgtEl>
                                      </p:cBhvr>
                                    </p:animEffect>
                                    <p:set>
                                      <p:cBhvr>
                                        <p:cTn id="107" dur="1" fill="hold">
                                          <p:stCondLst>
                                            <p:cond delay="499"/>
                                          </p:stCondLst>
                                        </p:cTn>
                                        <p:tgtEl>
                                          <p:spTgt spid="17"/>
                                        </p:tgtEl>
                                        <p:attrNameLst>
                                          <p:attrName>style.visibility</p:attrName>
                                        </p:attrNameLst>
                                      </p:cBhvr>
                                      <p:to>
                                        <p:strVal val="hidden"/>
                                      </p:to>
                                    </p:set>
                                  </p:childTnLst>
                                </p:cTn>
                              </p:par>
                            </p:childTnLst>
                          </p:cTn>
                        </p:par>
                      </p:childTnLst>
                    </p:cTn>
                  </p:par>
                  <p:par>
                    <p:cTn id="108" fill="hold">
                      <p:stCondLst>
                        <p:cond delay="indefinite"/>
                      </p:stCondLst>
                      <p:childTnLst>
                        <p:par>
                          <p:cTn id="109" fill="hold">
                            <p:stCondLst>
                              <p:cond delay="0"/>
                            </p:stCondLst>
                            <p:childTnLst>
                              <p:par>
                                <p:cTn id="110" presetID="10" presetClass="entr" presetSubtype="0" fill="hold" grpId="0" nodeType="clickEffect">
                                  <p:stCondLst>
                                    <p:cond delay="0"/>
                                  </p:stCondLst>
                                  <p:childTnLst>
                                    <p:set>
                                      <p:cBhvr>
                                        <p:cTn id="111" dur="1" fill="hold">
                                          <p:stCondLst>
                                            <p:cond delay="0"/>
                                          </p:stCondLst>
                                        </p:cTn>
                                        <p:tgtEl>
                                          <p:spTgt spid="13"/>
                                        </p:tgtEl>
                                        <p:attrNameLst>
                                          <p:attrName>style.visibility</p:attrName>
                                        </p:attrNameLst>
                                      </p:cBhvr>
                                      <p:to>
                                        <p:strVal val="visible"/>
                                      </p:to>
                                    </p:set>
                                    <p:animEffect transition="in" filter="fade">
                                      <p:cBhvr>
                                        <p:cTn id="112" dur="250"/>
                                        <p:tgtEl>
                                          <p:spTgt spid="13"/>
                                        </p:tgtEl>
                                      </p:cBhvr>
                                    </p:animEffect>
                                  </p:childTnLst>
                                </p:cTn>
                              </p:par>
                              <p:par>
                                <p:cTn id="113" presetID="0" presetClass="path" presetSubtype="0" accel="50000" decel="50000" fill="hold" grpId="1" nodeType="withEffect">
                                  <p:stCondLst>
                                    <p:cond delay="0"/>
                                  </p:stCondLst>
                                  <p:childTnLst>
                                    <p:animMotion origin="layout" path="M -1.38889E-6 4.44444E-6 L -0.16667 -0.38496 " pathEditMode="relative" rAng="0" ptsTypes="AA">
                                      <p:cBhvr>
                                        <p:cTn id="114" dur="2000" fill="hold"/>
                                        <p:tgtEl>
                                          <p:spTgt spid="13"/>
                                        </p:tgtEl>
                                        <p:attrNameLst>
                                          <p:attrName>ppt_x</p:attrName>
                                          <p:attrName>ppt_y</p:attrName>
                                        </p:attrNameLst>
                                      </p:cBhvr>
                                      <p:rCtr x="-8333" y="-19259"/>
                                    </p:animMotion>
                                  </p:childTnLst>
                                </p:cTn>
                              </p:par>
                              <p:par>
                                <p:cTn id="115" presetID="10" presetClass="exit" presetSubtype="0" fill="hold" grpId="1" nodeType="withEffect">
                                  <p:stCondLst>
                                    <p:cond delay="0"/>
                                  </p:stCondLst>
                                  <p:childTnLst>
                                    <p:animEffect transition="out" filter="fade">
                                      <p:cBhvr>
                                        <p:cTn id="116" dur="1750"/>
                                        <p:tgtEl>
                                          <p:spTgt spid="3074"/>
                                        </p:tgtEl>
                                      </p:cBhvr>
                                    </p:animEffect>
                                    <p:set>
                                      <p:cBhvr>
                                        <p:cTn id="117" dur="1" fill="hold">
                                          <p:stCondLst>
                                            <p:cond delay="1749"/>
                                          </p:stCondLst>
                                        </p:cTn>
                                        <p:tgtEl>
                                          <p:spTgt spid="3074"/>
                                        </p:tgtEl>
                                        <p:attrNameLst>
                                          <p:attrName>style.visibility</p:attrName>
                                        </p:attrNameLst>
                                      </p:cBhvr>
                                      <p:to>
                                        <p:strVal val="hidden"/>
                                      </p:to>
                                    </p:set>
                                  </p:childTnLst>
                                </p:cTn>
                              </p:par>
                              <p:par>
                                <p:cTn id="118" presetID="10" presetClass="exit" presetSubtype="0" fill="hold" grpId="2" nodeType="withEffect">
                                  <p:stCondLst>
                                    <p:cond delay="0"/>
                                  </p:stCondLst>
                                  <p:childTnLst>
                                    <p:animEffect transition="out" filter="fade">
                                      <p:cBhvr>
                                        <p:cTn id="119" dur="1250"/>
                                        <p:tgtEl>
                                          <p:spTgt spid="8"/>
                                        </p:tgtEl>
                                      </p:cBhvr>
                                    </p:animEffect>
                                    <p:set>
                                      <p:cBhvr>
                                        <p:cTn id="120" dur="1" fill="hold">
                                          <p:stCondLst>
                                            <p:cond delay="1249"/>
                                          </p:stCondLst>
                                        </p:cTn>
                                        <p:tgtEl>
                                          <p:spTgt spid="8"/>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1250"/>
                                        <p:tgtEl>
                                          <p:spTgt spid="6"/>
                                        </p:tgtEl>
                                      </p:cBhvr>
                                    </p:animEffect>
                                    <p:set>
                                      <p:cBhvr>
                                        <p:cTn id="123" dur="1" fill="hold">
                                          <p:stCondLst>
                                            <p:cond delay="1249"/>
                                          </p:stCondLst>
                                        </p:cTn>
                                        <p:tgtEl>
                                          <p:spTgt spid="6"/>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1250"/>
                                        <p:tgtEl>
                                          <p:spTgt spid="9"/>
                                        </p:tgtEl>
                                      </p:cBhvr>
                                    </p:animEffect>
                                    <p:set>
                                      <p:cBhvr>
                                        <p:cTn id="126" dur="1" fill="hold">
                                          <p:stCondLst>
                                            <p:cond delay="1249"/>
                                          </p:stCondLst>
                                        </p:cTn>
                                        <p:tgtEl>
                                          <p:spTgt spid="9"/>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1250"/>
                                        <p:tgtEl>
                                          <p:spTgt spid="10"/>
                                        </p:tgtEl>
                                      </p:cBhvr>
                                    </p:animEffect>
                                    <p:set>
                                      <p:cBhvr>
                                        <p:cTn id="129" dur="1" fill="hold">
                                          <p:stCondLst>
                                            <p:cond delay="1249"/>
                                          </p:stCondLst>
                                        </p:cTn>
                                        <p:tgtEl>
                                          <p:spTgt spid="10"/>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1250"/>
                                        <p:tgtEl>
                                          <p:spTgt spid="12"/>
                                        </p:tgtEl>
                                      </p:cBhvr>
                                    </p:animEffect>
                                    <p:set>
                                      <p:cBhvr>
                                        <p:cTn id="132" dur="1" fill="hold">
                                          <p:stCondLst>
                                            <p:cond delay="1249"/>
                                          </p:stCondLst>
                                        </p:cTn>
                                        <p:tgtEl>
                                          <p:spTgt spid="12"/>
                                        </p:tgtEl>
                                        <p:attrNameLst>
                                          <p:attrName>style.visibility</p:attrName>
                                        </p:attrNameLst>
                                      </p:cBhvr>
                                      <p:to>
                                        <p:strVal val="hidden"/>
                                      </p:to>
                                    </p:set>
                                  </p:childTnLst>
                                </p:cTn>
                              </p:par>
                              <p:par>
                                <p:cTn id="133" presetID="10" presetClass="exit" presetSubtype="0" fill="hold" grpId="1" nodeType="withEffect">
                                  <p:stCondLst>
                                    <p:cond delay="0"/>
                                  </p:stCondLst>
                                  <p:childTnLst>
                                    <p:animEffect transition="out" filter="fade">
                                      <p:cBhvr>
                                        <p:cTn id="134" dur="500"/>
                                        <p:tgtEl>
                                          <p:spTgt spid="15"/>
                                        </p:tgtEl>
                                      </p:cBhvr>
                                    </p:animEffect>
                                    <p:set>
                                      <p:cBhvr>
                                        <p:cTn id="135" dur="1" fill="hold">
                                          <p:stCondLst>
                                            <p:cond delay="499"/>
                                          </p:stCondLst>
                                        </p:cTn>
                                        <p:tgtEl>
                                          <p:spTgt spid="15"/>
                                        </p:tgtEl>
                                        <p:attrNameLst>
                                          <p:attrName>style.visibility</p:attrName>
                                        </p:attrNameLst>
                                      </p:cBhvr>
                                      <p:to>
                                        <p:strVal val="hidden"/>
                                      </p:to>
                                    </p:set>
                                  </p:childTnLst>
                                </p:cTn>
                              </p:par>
                              <p:par>
                                <p:cTn id="136" presetID="10" presetClass="exit" presetSubtype="0" fill="hold" grpId="1" nodeType="withEffect">
                                  <p:stCondLst>
                                    <p:cond delay="0"/>
                                  </p:stCondLst>
                                  <p:childTnLst>
                                    <p:animEffect transition="out" filter="fade">
                                      <p:cBhvr>
                                        <p:cTn id="137" dur="500"/>
                                        <p:tgtEl>
                                          <p:spTgt spid="16"/>
                                        </p:tgtEl>
                                      </p:cBhvr>
                                    </p:animEffect>
                                    <p:set>
                                      <p:cBhvr>
                                        <p:cTn id="138" dur="1" fill="hold">
                                          <p:stCondLst>
                                            <p:cond delay="499"/>
                                          </p:stCondLst>
                                        </p:cTn>
                                        <p:tgtEl>
                                          <p:spTgt spid="1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P spid="8" grpId="1"/>
      <p:bldP spid="8" grpId="2"/>
      <p:bldP spid="3074" grpId="0"/>
      <p:bldP spid="3074" grpId="1"/>
      <p:bldP spid="4" grpId="0"/>
      <p:bldP spid="4" grpId="1"/>
      <p:bldP spid="4" grpId="2"/>
      <p:bldP spid="5" grpId="0"/>
      <p:bldP spid="5" grpId="1"/>
      <p:bldP spid="5" grpId="2"/>
      <p:bldP spid="5" grpId="3"/>
      <p:bldP spid="6" grpId="0"/>
      <p:bldP spid="6" grpId="1"/>
      <p:bldP spid="7" grpId="0"/>
      <p:bldP spid="7" grpId="1"/>
      <p:bldP spid="7" grpId="2"/>
      <p:bldP spid="7" grpId="3"/>
      <p:bldP spid="9" grpId="0"/>
      <p:bldP spid="9" grpId="1"/>
      <p:bldP spid="9" grpId="2"/>
      <p:bldP spid="9" grpId="3"/>
      <p:bldP spid="10" grpId="0"/>
      <p:bldP spid="10" grpId="1"/>
      <p:bldP spid="10" grpId="2"/>
      <p:bldP spid="10" grpId="3"/>
      <p:bldP spid="12" grpId="0"/>
      <p:bldP spid="12" grpId="1"/>
      <p:bldP spid="13" grpId="0"/>
      <p:bldP spid="13" grpId="1"/>
      <p:bldP spid="14" grpId="0"/>
      <p:bldP spid="14" grpId="1"/>
      <p:bldP spid="14" grpId="3"/>
      <p:bldP spid="14" grpId="4"/>
      <p:bldP spid="14" grpId="5"/>
      <p:bldP spid="15" grpId="0"/>
      <p:bldP spid="15" grpId="1"/>
      <p:bldP spid="16" grpId="0"/>
      <p:bldP spid="16" grpId="1"/>
      <p:bldP spid="17" grpId="0" animBg="1"/>
      <p:bldP spid="17" grpId="1"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9" name="Title 1">
            <a:extLst>
              <a:ext uri="{FF2B5EF4-FFF2-40B4-BE49-F238E27FC236}">
                <a16:creationId xmlns:a16="http://schemas.microsoft.com/office/drawing/2014/main" id="{49626498-58F8-4B11-9833-F1D2D810402E}"/>
              </a:ext>
            </a:extLst>
          </p:cNvPr>
          <p:cNvSpPr txBox="1">
            <a:spLocks/>
          </p:cNvSpPr>
          <p:nvPr/>
        </p:nvSpPr>
        <p:spPr>
          <a:xfrm>
            <a:off x="1484448" y="2557417"/>
            <a:ext cx="280031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know Y</a:t>
            </a:r>
            <a:r>
              <a:rPr kumimoji="0" lang="en-US" sz="443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o</a:t>
            </a: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u</a:t>
            </a:r>
          </a:p>
        </p:txBody>
      </p:sp>
      <p:sp>
        <p:nvSpPr>
          <p:cNvPr id="12" name="Title 1">
            <a:extLst>
              <a:ext uri="{FF2B5EF4-FFF2-40B4-BE49-F238E27FC236}">
                <a16:creationId xmlns:a16="http://schemas.microsoft.com/office/drawing/2014/main" id="{2B3021CE-CDA6-446C-9C70-7116EB7670A2}"/>
              </a:ext>
            </a:extLst>
          </p:cNvPr>
          <p:cNvSpPr txBox="1">
            <a:spLocks/>
          </p:cNvSpPr>
          <p:nvPr/>
        </p:nvSpPr>
        <p:spPr>
          <a:xfrm>
            <a:off x="1061273" y="3226163"/>
            <a:ext cx="4385939"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and Jesus Christ</a:t>
            </a:r>
          </a:p>
        </p:txBody>
      </p:sp>
      <p:sp>
        <p:nvSpPr>
          <p:cNvPr id="3074" name="Rectangle 2"/>
          <p:cNvSpPr>
            <a:spLocks noGrp="1" noChangeArrowheads="1"/>
          </p:cNvSpPr>
          <p:nvPr>
            <p:ph type="title"/>
          </p:nvPr>
        </p:nvSpPr>
        <p:spPr>
          <a:xfrm>
            <a:off x="457200" y="1752600"/>
            <a:ext cx="8229600" cy="29257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"And this is eternal life, that they may know You, the only true God, and Jesus Christ whom You      have sent."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John 17:3 </a:t>
            </a:r>
            <a:endPar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endParaRPr>
          </a:p>
        </p:txBody>
      </p:sp>
      <p:sp>
        <p:nvSpPr>
          <p:cNvPr id="6" name="Rectangle 2"/>
          <p:cNvSpPr txBox="1">
            <a:spLocks noChangeArrowheads="1"/>
          </p:cNvSpPr>
          <p:nvPr/>
        </p:nvSpPr>
        <p:spPr bwMode="auto">
          <a:xfrm>
            <a:off x="2971800" y="1600200"/>
            <a:ext cx="3352800"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CC99FF"/>
                </a:solidFill>
                <a:effectLst>
                  <a:glow rad="63500">
                    <a:schemeClr val="tx1"/>
                  </a:glow>
                  <a:outerShdw blurRad="80000" dist="40000" dir="5040000" algn="tl">
                    <a:srgbClr val="000000">
                      <a:alpha val="30000"/>
                    </a:srgbClr>
                  </a:outerShdw>
                </a:effectLst>
                <a:latin typeface="Calibri" panose="020F0502020204030204" pitchFamily="34" charset="0"/>
              </a:rPr>
              <a:t>eternal life</a:t>
            </a:r>
            <a:endParaRPr lang="en-US" altLang="en-US" sz="3200" b="1" i="1" kern="0" dirty="0">
              <a:ln w="11430"/>
              <a:solidFill>
                <a:srgbClr val="CC99FF"/>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7" name="Rectangle 2"/>
          <p:cNvSpPr txBox="1">
            <a:spLocks noChangeArrowheads="1"/>
          </p:cNvSpPr>
          <p:nvPr/>
        </p:nvSpPr>
        <p:spPr bwMode="auto">
          <a:xfrm>
            <a:off x="1295400" y="2286000"/>
            <a:ext cx="1905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50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know</a:t>
            </a:r>
            <a:endParaRPr lang="en-US" altLang="en-US" sz="32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8" name="Rectangle 2"/>
          <p:cNvSpPr txBox="1">
            <a:spLocks noChangeArrowheads="1"/>
          </p:cNvSpPr>
          <p:nvPr/>
        </p:nvSpPr>
        <p:spPr bwMode="auto">
          <a:xfrm>
            <a:off x="6934200" y="2286000"/>
            <a:ext cx="1676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9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God</a:t>
            </a:r>
            <a:endParaRPr lang="en-US" altLang="en-US" sz="32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5" name="Rectangle 2"/>
          <p:cNvSpPr txBox="1">
            <a:spLocks noChangeArrowheads="1"/>
          </p:cNvSpPr>
          <p:nvPr/>
        </p:nvSpPr>
        <p:spPr bwMode="auto">
          <a:xfrm>
            <a:off x="1066800" y="914400"/>
            <a:ext cx="6781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eternal life = know God</a:t>
            </a:r>
            <a:endParaRPr lang="en-US" altLang="en-US" sz="32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1" name="Rectangle 2">
            <a:extLst>
              <a:ext uri="{FF2B5EF4-FFF2-40B4-BE49-F238E27FC236}">
                <a16:creationId xmlns:a16="http://schemas.microsoft.com/office/drawing/2014/main" id="{1D84960F-0FE5-4580-AEAF-5E02CE8A0767}"/>
              </a:ext>
            </a:extLst>
          </p:cNvPr>
          <p:cNvSpPr txBox="1">
            <a:spLocks noChangeArrowheads="1"/>
          </p:cNvSpPr>
          <p:nvPr/>
        </p:nvSpPr>
        <p:spPr bwMode="auto">
          <a:xfrm>
            <a:off x="1492067" y="2489630"/>
            <a:ext cx="2785294" cy="7818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know You</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4995BA17-9936-4031-B397-2868EEF31ABE}"/>
              </a:ext>
            </a:extLst>
          </p:cNvPr>
          <p:cNvSpPr txBox="1">
            <a:spLocks noChangeArrowheads="1"/>
          </p:cNvSpPr>
          <p:nvPr/>
        </p:nvSpPr>
        <p:spPr bwMode="auto">
          <a:xfrm>
            <a:off x="1225366" y="3167381"/>
            <a:ext cx="4080694" cy="76497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and Jesus Christ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9">
            <a:extLst>
              <a:ext uri="{FF2B5EF4-FFF2-40B4-BE49-F238E27FC236}">
                <a16:creationId xmlns:a16="http://schemas.microsoft.com/office/drawing/2014/main" id="{39B670F8-7DC2-478B-AB58-5400FC481AC2}"/>
              </a:ext>
            </a:extLst>
          </p:cNvPr>
          <p:cNvSpPr>
            <a:spLocks noChangeArrowheads="1"/>
          </p:cNvSpPr>
          <p:nvPr/>
        </p:nvSpPr>
        <p:spPr bwMode="auto">
          <a:xfrm>
            <a:off x="2071914" y="3193559"/>
            <a:ext cx="3376386" cy="720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Jesus 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60322509"/>
      </p:ext>
    </p:extLst>
  </p:cSld>
  <p:clrMapOvr>
    <a:masterClrMapping/>
  </p:clrMapOvr>
  <p:transition spd="slow">
    <p:wipe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mph" presetSubtype="2" fill="hold" nodeType="withEffect">
                                  <p:stCondLst>
                                    <p:cond delay="0"/>
                                  </p:stCondLst>
                                  <p:childTnLst>
                                    <p:animClr clrSpc="rgb" dir="cw">
                                      <p:cBhvr override="childStyle">
                                        <p:cTn id="6" dur="1500" fill="hold"/>
                                        <p:tgtEl>
                                          <p:spTgt spid="6">
                                            <p:txEl>
                                              <p:pRg st="0" end="0"/>
                                            </p:txEl>
                                          </p:spTgt>
                                        </p:tgtEl>
                                        <p:attrNameLst>
                                          <p:attrName>style.color</p:attrName>
                                        </p:attrNameLst>
                                      </p:cBhvr>
                                      <p:to>
                                        <a:schemeClr val="folHlink"/>
                                      </p:to>
                                    </p:animClr>
                                  </p:childTnLst>
                                </p:cTn>
                              </p:par>
                              <p:par>
                                <p:cTn id="7" presetID="23" presetClass="entr" presetSubtype="16" fill="hold" grpId="0" nodeType="withEffect">
                                  <p:stCondLst>
                                    <p:cond delay="0"/>
                                  </p:stCondLst>
                                  <p:childTnLst>
                                    <p:set>
                                      <p:cBhvr>
                                        <p:cTn id="8" dur="1" fill="hold">
                                          <p:stCondLst>
                                            <p:cond delay="0"/>
                                          </p:stCondLst>
                                        </p:cTn>
                                        <p:tgtEl>
                                          <p:spTgt spid="3074"/>
                                        </p:tgtEl>
                                        <p:attrNameLst>
                                          <p:attrName>style.visibility</p:attrName>
                                        </p:attrNameLst>
                                      </p:cBhvr>
                                      <p:to>
                                        <p:strVal val="visible"/>
                                      </p:to>
                                    </p:set>
                                    <p:anim calcmode="lin" valueType="num">
                                      <p:cBhvr>
                                        <p:cTn id="9" dur="1000" fill="hold"/>
                                        <p:tgtEl>
                                          <p:spTgt spid="3074"/>
                                        </p:tgtEl>
                                        <p:attrNameLst>
                                          <p:attrName>ppt_w</p:attrName>
                                        </p:attrNameLst>
                                      </p:cBhvr>
                                      <p:tavLst>
                                        <p:tav tm="0">
                                          <p:val>
                                            <p:fltVal val="0"/>
                                          </p:val>
                                        </p:tav>
                                        <p:tav tm="100000">
                                          <p:val>
                                            <p:strVal val="#ppt_w"/>
                                          </p:val>
                                        </p:tav>
                                      </p:tavLst>
                                    </p:anim>
                                    <p:anim calcmode="lin" valueType="num">
                                      <p:cBhvr>
                                        <p:cTn id="10" dur="1000" fill="hold"/>
                                        <p:tgtEl>
                                          <p:spTgt spid="3074"/>
                                        </p:tgtEl>
                                        <p:attrNameLst>
                                          <p:attrName>ppt_h</p:attrName>
                                        </p:attrNameLst>
                                      </p:cBhvr>
                                      <p:tavLst>
                                        <p:tav tm="0">
                                          <p:val>
                                            <p:fltVal val="0"/>
                                          </p:val>
                                        </p:tav>
                                        <p:tav tm="100000">
                                          <p:val>
                                            <p:strVal val="#ppt_h"/>
                                          </p:val>
                                        </p:tav>
                                      </p:tavLst>
                                    </p:anim>
                                  </p:childTnLst>
                                </p:cTn>
                              </p:par>
                            </p:childTnLst>
                          </p:cTn>
                        </p:par>
                        <p:par>
                          <p:cTn id="11" fill="hold">
                            <p:stCondLst>
                              <p:cond delay="1500"/>
                            </p:stCondLst>
                            <p:childTnLst>
                              <p:par>
                                <p:cTn id="12" presetID="10" presetClass="exit" presetSubtype="0" fill="hold" grpId="1" nodeType="after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wipe(left)">
                                      <p:cBhvr>
                                        <p:cTn id="19" dur="500"/>
                                        <p:tgtEl>
                                          <p:spTgt spid="9"/>
                                        </p:tgtEl>
                                      </p:cBhvr>
                                    </p:animEffect>
                                  </p:childTnLst>
                                </p:cTn>
                              </p:par>
                              <p:par>
                                <p:cTn id="20" presetID="18" presetClass="emph" presetSubtype="0" fill="hold" grpId="1" nodeType="withEffect">
                                  <p:stCondLst>
                                    <p:cond delay="0"/>
                                  </p:stCondLst>
                                  <p:childTnLst>
                                    <p:set>
                                      <p:cBhvr override="childStyle">
                                        <p:cTn id="21" dur="500" fill="hold"/>
                                        <p:tgtEl>
                                          <p:spTgt spid="9"/>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11"/>
                                        </p:tgtEl>
                                        <p:attrNameLst>
                                          <p:attrName>style.visibility</p:attrName>
                                        </p:attrNameLst>
                                      </p:cBhvr>
                                      <p:to>
                                        <p:strVal val="visible"/>
                                      </p:to>
                                    </p:set>
                                    <p:animEffect transition="in" filter="wipe(left)">
                                      <p:cBhvr>
                                        <p:cTn id="24" dur="500"/>
                                        <p:tgtEl>
                                          <p:spTgt spid="11"/>
                                        </p:tgtEl>
                                      </p:cBhvr>
                                    </p:animEffect>
                                  </p:childTnLst>
                                </p:cTn>
                              </p:par>
                              <p:par>
                                <p:cTn id="25" presetID="22" presetClass="entr" presetSubtype="8" fill="hold" grpId="0" nodeType="withEffect">
                                  <p:stCondLst>
                                    <p:cond delay="400"/>
                                  </p:stCondLst>
                                  <p:childTnLst>
                                    <p:set>
                                      <p:cBhvr>
                                        <p:cTn id="26" dur="1" fill="hold">
                                          <p:stCondLst>
                                            <p:cond delay="0"/>
                                          </p:stCondLst>
                                        </p:cTn>
                                        <p:tgtEl>
                                          <p:spTgt spid="12"/>
                                        </p:tgtEl>
                                        <p:attrNameLst>
                                          <p:attrName>style.visibility</p:attrName>
                                        </p:attrNameLst>
                                      </p:cBhvr>
                                      <p:to>
                                        <p:strVal val="visible"/>
                                      </p:to>
                                    </p:set>
                                    <p:animEffect transition="in" filter="wipe(left)">
                                      <p:cBhvr>
                                        <p:cTn id="27" dur="500"/>
                                        <p:tgtEl>
                                          <p:spTgt spid="12"/>
                                        </p:tgtEl>
                                      </p:cBhvr>
                                    </p:animEffect>
                                  </p:childTnLst>
                                </p:cTn>
                              </p:par>
                              <p:par>
                                <p:cTn id="28" presetID="18" presetClass="emph" presetSubtype="0" fill="hold" grpId="1" nodeType="withEffect">
                                  <p:stCondLst>
                                    <p:cond delay="400"/>
                                  </p:stCondLst>
                                  <p:childTnLst>
                                    <p:set>
                                      <p:cBhvr override="childStyle">
                                        <p:cTn id="29" dur="500" fill="hold"/>
                                        <p:tgtEl>
                                          <p:spTgt spid="12"/>
                                        </p:tgtEl>
                                        <p:attrNameLst>
                                          <p:attrName>style.textDecorationUnderline</p:attrName>
                                        </p:attrNameLst>
                                      </p:cBhvr>
                                      <p:to>
                                        <p:strVal val="true"/>
                                      </p:to>
                                    </p:set>
                                  </p:childTnLst>
                                </p:cTn>
                              </p:par>
                              <p:par>
                                <p:cTn id="30" presetID="22" presetClass="entr" presetSubtype="8" fill="hold" grpId="0" nodeType="withEffect">
                                  <p:stCondLst>
                                    <p:cond delay="400"/>
                                  </p:stCondLst>
                                  <p:childTnLst>
                                    <p:set>
                                      <p:cBhvr>
                                        <p:cTn id="31" dur="1" fill="hold">
                                          <p:stCondLst>
                                            <p:cond delay="0"/>
                                          </p:stCondLst>
                                        </p:cTn>
                                        <p:tgtEl>
                                          <p:spTgt spid="13"/>
                                        </p:tgtEl>
                                        <p:attrNameLst>
                                          <p:attrName>style.visibility</p:attrName>
                                        </p:attrNameLst>
                                      </p:cBhvr>
                                      <p:to>
                                        <p:strVal val="visible"/>
                                      </p:to>
                                    </p:set>
                                    <p:animEffect transition="in" filter="wipe(left)">
                                      <p:cBhvr>
                                        <p:cTn id="32" dur="500"/>
                                        <p:tgtEl>
                                          <p:spTgt spid="13"/>
                                        </p:tgtEl>
                                      </p:cBhvr>
                                    </p:animEffect>
                                  </p:childTnLst>
                                </p:cTn>
                              </p:par>
                              <p:par>
                                <p:cTn id="33" presetID="0" presetClass="entr" presetSubtype="0" fill="hold" grpId="0" nodeType="withEffect">
                                  <p:stCondLst>
                                    <p:cond delay="750"/>
                                  </p:stCondLst>
                                  <p:iterate type="lt">
                                    <p:tmPct val="10000"/>
                                  </p:iterate>
                                  <p:childTnLst>
                                    <p:set>
                                      <p:cBhvr>
                                        <p:cTn id="34" dur="1" fill="hold">
                                          <p:stCondLst>
                                            <p:cond delay="0"/>
                                          </p:stCondLst>
                                        </p:cTn>
                                        <p:tgtEl>
                                          <p:spTgt spid="10"/>
                                        </p:tgtEl>
                                        <p:attrNameLst>
                                          <p:attrName>style.visibility</p:attrName>
                                        </p:attrNameLst>
                                      </p:cBhvr>
                                      <p:to>
                                        <p:strVal val="visible"/>
                                      </p:to>
                                    </p:set>
                                    <p:animEffect transition="in" filter="dissolve">
                                      <p:cBhvr>
                                        <p:cTn id="35" dur="500">
                                          <p:stCondLst>
                                            <p:cond delay="0"/>
                                          </p:stCondLst>
                                        </p:cTn>
                                        <p:tgtEl>
                                          <p:spTgt spid="10"/>
                                        </p:tgtEl>
                                      </p:cBhvr>
                                    </p:animEffect>
                                    <p:anim to="" calcmode="lin" valueType="num">
                                      <p:cBhvr>
                                        <p:cTn id="36"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38" fill="hold">
                            <p:stCondLst>
                              <p:cond delay="1750"/>
                            </p:stCondLst>
                            <p:childTnLst>
                              <p:par>
                                <p:cTn id="39" presetID="26" presetClass="emph" presetSubtype="0" fill="hold" grpId="1" nodeType="afterEffect">
                                  <p:stCondLst>
                                    <p:cond delay="0"/>
                                  </p:stCondLst>
                                  <p:iterate type="lt">
                                    <p:tmPct val="0"/>
                                  </p:iterate>
                                  <p:childTnLst>
                                    <p:animEffect transition="out" filter="fade">
                                      <p:cBhvr>
                                        <p:cTn id="40" dur="500" tmFilter="0, 0; .2, .5; .8, .5; 1, 0"/>
                                        <p:tgtEl>
                                          <p:spTgt spid="10"/>
                                        </p:tgtEl>
                                      </p:cBhvr>
                                    </p:animEffect>
                                    <p:animScale>
                                      <p:cBhvr>
                                        <p:cTn id="41" dur="250" autoRev="1" fill="hold"/>
                                        <p:tgtEl>
                                          <p:spTgt spid="10"/>
                                        </p:tgtEl>
                                      </p:cBhvr>
                                      <p:by x="105000" y="105000"/>
                                    </p:animScale>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fade">
                                      <p:cBhvr>
                                        <p:cTn id="46" dur="250"/>
                                        <p:tgtEl>
                                          <p:spTgt spid="6"/>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7"/>
                                        </p:tgtEl>
                                        <p:attrNameLst>
                                          <p:attrName>style.visibility</p:attrName>
                                        </p:attrNameLst>
                                      </p:cBhvr>
                                      <p:to>
                                        <p:strVal val="visible"/>
                                      </p:to>
                                    </p:set>
                                    <p:animEffect transition="in" filter="fade">
                                      <p:cBhvr>
                                        <p:cTn id="49" dur="250"/>
                                        <p:tgtEl>
                                          <p:spTgt spid="7"/>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8"/>
                                        </p:tgtEl>
                                        <p:attrNameLst>
                                          <p:attrName>style.visibility</p:attrName>
                                        </p:attrNameLst>
                                      </p:cBhvr>
                                      <p:to>
                                        <p:strVal val="visible"/>
                                      </p:to>
                                    </p:set>
                                    <p:animEffect transition="in" filter="fade">
                                      <p:cBhvr>
                                        <p:cTn id="52" dur="250"/>
                                        <p:tgtEl>
                                          <p:spTgt spid="8"/>
                                        </p:tgtEl>
                                      </p:cBhvr>
                                    </p:animEffect>
                                  </p:childTnLst>
                                </p:cTn>
                              </p:par>
                              <p:par>
                                <p:cTn id="53" presetID="0" presetClass="path" presetSubtype="0" accel="50000" decel="50000" fill="hold" grpId="2" nodeType="withEffect">
                                  <p:stCondLst>
                                    <p:cond delay="0"/>
                                  </p:stCondLst>
                                  <p:childTnLst>
                                    <p:animMotion origin="layout" path="M -3.33333E-6 3.33333E-6 C 0.0198 -0.00301 0.08299 -0.00811 0.12066 -0.01412 C 0.15851 -0.01968 0.19723 -0.02639 0.2257 -0.03704 C 0.25417 -0.04885 0.27535 -0.06436 0.29167 -0.07963 C 0.30764 -0.09398 0.31407 -0.10718 0.3217 -0.12593 C 0.329 -0.14422 0.33386 -0.17361 0.33611 -0.1875 " pathEditMode="relative" rAng="0" ptsTypes="AAAAAA">
                                      <p:cBhvr>
                                        <p:cTn id="54" dur="2000" fill="hold"/>
                                        <p:tgtEl>
                                          <p:spTgt spid="7"/>
                                        </p:tgtEl>
                                        <p:attrNameLst>
                                          <p:attrName>ppt_x</p:attrName>
                                          <p:attrName>ppt_y</p:attrName>
                                        </p:attrNameLst>
                                      </p:cBhvr>
                                      <p:rCtr x="16806" y="-9375"/>
                                    </p:animMotion>
                                  </p:childTnLst>
                                </p:cTn>
                              </p:par>
                              <p:par>
                                <p:cTn id="55" presetID="42" presetClass="path" presetSubtype="0" accel="50000" decel="50000" fill="hold" grpId="4" nodeType="withEffect">
                                  <p:stCondLst>
                                    <p:cond delay="0"/>
                                  </p:stCondLst>
                                  <p:childTnLst>
                                    <p:animMotion origin="layout" path="M -4.16667E-6 -2.22222E-6 L -0.19201 -0.08889 " pathEditMode="relative" rAng="0" ptsTypes="AA">
                                      <p:cBhvr>
                                        <p:cTn id="56" dur="2000" fill="hold"/>
                                        <p:tgtEl>
                                          <p:spTgt spid="6">
                                            <p:txEl>
                                              <p:pRg st="0" end="0"/>
                                            </p:txEl>
                                          </p:spTgt>
                                        </p:tgtEl>
                                        <p:attrNameLst>
                                          <p:attrName>ppt_x</p:attrName>
                                          <p:attrName>ppt_y</p:attrName>
                                        </p:attrNameLst>
                                      </p:cBhvr>
                                      <p:rCtr x="-9601" y="-4444"/>
                                    </p:animMotion>
                                  </p:childTnLst>
                                </p:cTn>
                              </p:par>
                              <p:par>
                                <p:cTn id="57" presetID="0" presetClass="path" presetSubtype="0" accel="50000" decel="50000" fill="hold" grpId="2" nodeType="withEffect">
                                  <p:stCondLst>
                                    <p:cond delay="0"/>
                                  </p:stCondLst>
                                  <p:childTnLst>
                                    <p:animMotion origin="layout" path="M 1.11022E-16 3.33333E-6 C 1.11022E-16 -0.01227 0.00347 -0.04885 1.11022E-16 -0.07246 C -0.00347 -0.09607 -0.00937 -0.12385 -0.02066 -0.14213 C -0.03194 -0.16019 -0.04861 -0.17431 -0.06736 -0.18148 C -0.08611 -0.18912 -0.11962 -0.18542 -0.13316 -0.18635 " pathEditMode="relative" rAng="0" ptsTypes="AAAAA">
                                      <p:cBhvr>
                                        <p:cTn id="58" dur="2000" fill="hold"/>
                                        <p:tgtEl>
                                          <p:spTgt spid="8"/>
                                        </p:tgtEl>
                                        <p:attrNameLst>
                                          <p:attrName>ppt_x</p:attrName>
                                          <p:attrName>ppt_y</p:attrName>
                                        </p:attrNameLst>
                                      </p:cBhvr>
                                      <p:rCtr x="-6580" y="-9329"/>
                                    </p:animMotion>
                                  </p:childTnLst>
                                </p:cTn>
                              </p:par>
                              <p:par>
                                <p:cTn id="59" presetID="10" presetClass="exit" presetSubtype="0" fill="hold" grpId="1" nodeType="withEffect">
                                  <p:stCondLst>
                                    <p:cond delay="0"/>
                                  </p:stCondLst>
                                  <p:childTnLst>
                                    <p:animEffect transition="out" filter="fade">
                                      <p:cBhvr>
                                        <p:cTn id="60" dur="1250"/>
                                        <p:tgtEl>
                                          <p:spTgt spid="3074"/>
                                        </p:tgtEl>
                                      </p:cBhvr>
                                    </p:animEffect>
                                    <p:set>
                                      <p:cBhvr>
                                        <p:cTn id="61" dur="1" fill="hold">
                                          <p:stCondLst>
                                            <p:cond delay="1249"/>
                                          </p:stCondLst>
                                        </p:cTn>
                                        <p:tgtEl>
                                          <p:spTgt spid="3074"/>
                                        </p:tgtEl>
                                        <p:attrNameLst>
                                          <p:attrName>style.visibility</p:attrName>
                                        </p:attrNameLst>
                                      </p:cBhvr>
                                      <p:to>
                                        <p:strVal val="hidden"/>
                                      </p:to>
                                    </p:set>
                                  </p:childTnLst>
                                </p:cTn>
                              </p:par>
                              <p:par>
                                <p:cTn id="62" presetID="10" presetClass="exit" presetSubtype="0" fill="hold" grpId="2" nodeType="withEffect">
                                  <p:stCondLst>
                                    <p:cond delay="0"/>
                                  </p:stCondLst>
                                  <p:childTnLst>
                                    <p:animEffect transition="out" filter="fade">
                                      <p:cBhvr>
                                        <p:cTn id="63" dur="500"/>
                                        <p:tgtEl>
                                          <p:spTgt spid="9"/>
                                        </p:tgtEl>
                                      </p:cBhvr>
                                    </p:animEffect>
                                    <p:set>
                                      <p:cBhvr>
                                        <p:cTn id="64" dur="1" fill="hold">
                                          <p:stCondLst>
                                            <p:cond delay="499"/>
                                          </p:stCondLst>
                                        </p:cTn>
                                        <p:tgtEl>
                                          <p:spTgt spid="9"/>
                                        </p:tgtEl>
                                        <p:attrNameLst>
                                          <p:attrName>style.visibility</p:attrName>
                                        </p:attrNameLst>
                                      </p:cBhvr>
                                      <p:to>
                                        <p:strVal val="hidden"/>
                                      </p:to>
                                    </p:set>
                                  </p:childTnLst>
                                </p:cTn>
                              </p:par>
                              <p:par>
                                <p:cTn id="65" presetID="10" presetClass="exit" presetSubtype="0" fill="hold" grpId="2" nodeType="withEffect">
                                  <p:stCondLst>
                                    <p:cond delay="0"/>
                                  </p:stCondLst>
                                  <p:iterate type="lt">
                                    <p:tmPct val="0"/>
                                  </p:iterate>
                                  <p:childTnLst>
                                    <p:animEffect transition="out" filter="fade">
                                      <p:cBhvr>
                                        <p:cTn id="66" dur="500"/>
                                        <p:tgtEl>
                                          <p:spTgt spid="10"/>
                                        </p:tgtEl>
                                      </p:cBhvr>
                                    </p:animEffect>
                                    <p:set>
                                      <p:cBhvr>
                                        <p:cTn id="67" dur="1" fill="hold">
                                          <p:stCondLst>
                                            <p:cond delay="499"/>
                                          </p:stCondLst>
                                        </p:cTn>
                                        <p:tgtEl>
                                          <p:spTgt spid="10"/>
                                        </p:tgtEl>
                                        <p:attrNameLst>
                                          <p:attrName>style.visibility</p:attrName>
                                        </p:attrNameLst>
                                      </p:cBhvr>
                                      <p:to>
                                        <p:strVal val="hidden"/>
                                      </p:to>
                                    </p:set>
                                  </p:childTnLst>
                                </p:cTn>
                              </p:par>
                              <p:par>
                                <p:cTn id="68" presetID="10" presetClass="exit" presetSubtype="0" fill="hold" grpId="1" nodeType="withEffect">
                                  <p:stCondLst>
                                    <p:cond delay="0"/>
                                  </p:stCondLst>
                                  <p:childTnLst>
                                    <p:animEffect transition="out" filter="fade">
                                      <p:cBhvr>
                                        <p:cTn id="69" dur="500"/>
                                        <p:tgtEl>
                                          <p:spTgt spid="11"/>
                                        </p:tgtEl>
                                      </p:cBhvr>
                                    </p:animEffect>
                                    <p:set>
                                      <p:cBhvr>
                                        <p:cTn id="70" dur="1" fill="hold">
                                          <p:stCondLst>
                                            <p:cond delay="499"/>
                                          </p:stCondLst>
                                        </p:cTn>
                                        <p:tgtEl>
                                          <p:spTgt spid="11"/>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13"/>
                                        </p:tgtEl>
                                      </p:cBhvr>
                                    </p:animEffect>
                                    <p:set>
                                      <p:cBhvr>
                                        <p:cTn id="73" dur="1" fill="hold">
                                          <p:stCondLst>
                                            <p:cond delay="499"/>
                                          </p:stCondLst>
                                        </p:cTn>
                                        <p:tgtEl>
                                          <p:spTgt spid="13"/>
                                        </p:tgtEl>
                                        <p:attrNameLst>
                                          <p:attrName>style.visibility</p:attrName>
                                        </p:attrNameLst>
                                      </p:cBhvr>
                                      <p:to>
                                        <p:strVal val="hidden"/>
                                      </p:to>
                                    </p:set>
                                  </p:childTnLst>
                                </p:cTn>
                              </p:par>
                              <p:par>
                                <p:cTn id="74" presetID="10" presetClass="exit" presetSubtype="0" fill="hold" grpId="2" nodeType="withEffect">
                                  <p:stCondLst>
                                    <p:cond delay="0"/>
                                  </p:stCondLst>
                                  <p:childTnLst>
                                    <p:animEffect transition="out" filter="fade">
                                      <p:cBhvr>
                                        <p:cTn id="75" dur="500"/>
                                        <p:tgtEl>
                                          <p:spTgt spid="12"/>
                                        </p:tgtEl>
                                      </p:cBhvr>
                                    </p:animEffect>
                                    <p:set>
                                      <p:cBhvr>
                                        <p:cTn id="76" dur="1" fill="hold">
                                          <p:stCondLst>
                                            <p:cond delay="499"/>
                                          </p:stCondLst>
                                        </p:cTn>
                                        <p:tgtEl>
                                          <p:spTgt spid="12"/>
                                        </p:tgtEl>
                                        <p:attrNameLst>
                                          <p:attrName>style.visibility</p:attrName>
                                        </p:attrNameLst>
                                      </p:cBhvr>
                                      <p:to>
                                        <p:strVal val="hidden"/>
                                      </p:to>
                                    </p:set>
                                  </p:childTnLst>
                                </p:cTn>
                              </p:par>
                            </p:childTnLst>
                          </p:cTn>
                        </p:par>
                        <p:par>
                          <p:cTn id="77" fill="hold">
                            <p:stCondLst>
                              <p:cond delay="2000"/>
                            </p:stCondLst>
                            <p:childTnLst>
                              <p:par>
                                <p:cTn id="78" presetID="10" presetClass="entr" presetSubtype="0" fill="hold" grpId="0" nodeType="afterEffect">
                                  <p:stCondLst>
                                    <p:cond delay="0"/>
                                  </p:stCondLst>
                                  <p:childTnLst>
                                    <p:set>
                                      <p:cBhvr>
                                        <p:cTn id="79" dur="1" fill="hold">
                                          <p:stCondLst>
                                            <p:cond delay="0"/>
                                          </p:stCondLst>
                                        </p:cTn>
                                        <p:tgtEl>
                                          <p:spTgt spid="5"/>
                                        </p:tgtEl>
                                        <p:attrNameLst>
                                          <p:attrName>style.visibility</p:attrName>
                                        </p:attrNameLst>
                                      </p:cBhvr>
                                      <p:to>
                                        <p:strVal val="visible"/>
                                      </p:to>
                                    </p:set>
                                    <p:animEffect transition="in" filter="fade">
                                      <p:cBhvr>
                                        <p:cTn id="80" dur="100"/>
                                        <p:tgtEl>
                                          <p:spTgt spid="5"/>
                                        </p:tgtEl>
                                      </p:cBhvr>
                                    </p:animEffect>
                                  </p:childTnLst>
                                </p:cTn>
                              </p:par>
                              <p:par>
                                <p:cTn id="81" presetID="10" presetClass="exit" presetSubtype="0" fill="hold" grpId="1" nodeType="withEffect">
                                  <p:stCondLst>
                                    <p:cond delay="0"/>
                                  </p:stCondLst>
                                  <p:childTnLst>
                                    <p:animEffect transition="out" filter="fade">
                                      <p:cBhvr>
                                        <p:cTn id="82" dur="500"/>
                                        <p:tgtEl>
                                          <p:spTgt spid="7"/>
                                        </p:tgtEl>
                                      </p:cBhvr>
                                    </p:animEffect>
                                    <p:set>
                                      <p:cBhvr>
                                        <p:cTn id="83" dur="1" fill="hold">
                                          <p:stCondLst>
                                            <p:cond delay="499"/>
                                          </p:stCondLst>
                                        </p:cTn>
                                        <p:tgtEl>
                                          <p:spTgt spid="7"/>
                                        </p:tgtEl>
                                        <p:attrNameLst>
                                          <p:attrName>style.visibility</p:attrName>
                                        </p:attrNameLst>
                                      </p:cBhvr>
                                      <p:to>
                                        <p:strVal val="hidden"/>
                                      </p:to>
                                    </p:set>
                                  </p:childTnLst>
                                </p:cTn>
                              </p:par>
                              <p:par>
                                <p:cTn id="84" presetID="10" presetClass="exit" presetSubtype="0" fill="hold" grpId="1" nodeType="withEffect">
                                  <p:stCondLst>
                                    <p:cond delay="0"/>
                                  </p:stCondLst>
                                  <p:childTnLst>
                                    <p:animEffect transition="out" filter="fade">
                                      <p:cBhvr>
                                        <p:cTn id="85" dur="500"/>
                                        <p:tgtEl>
                                          <p:spTgt spid="8"/>
                                        </p:tgtEl>
                                      </p:cBhvr>
                                    </p:animEffect>
                                    <p:set>
                                      <p:cBhvr>
                                        <p:cTn id="86" dur="1" fill="hold">
                                          <p:stCondLst>
                                            <p:cond delay="499"/>
                                          </p:stCondLst>
                                        </p:cTn>
                                        <p:tgtEl>
                                          <p:spTgt spid="8"/>
                                        </p:tgtEl>
                                        <p:attrNameLst>
                                          <p:attrName>style.visibility</p:attrName>
                                        </p:attrNameLst>
                                      </p:cBhvr>
                                      <p:to>
                                        <p:strVal val="hidden"/>
                                      </p:to>
                                    </p:set>
                                  </p:childTnLst>
                                </p:cTn>
                              </p:par>
                              <p:par>
                                <p:cTn id="87" presetID="10" presetClass="exit" presetSubtype="0" fill="hold" grpId="3" nodeType="withEffect">
                                  <p:stCondLst>
                                    <p:cond delay="0"/>
                                  </p:stCondLst>
                                  <p:childTnLst>
                                    <p:animEffect transition="out" filter="fade">
                                      <p:cBhvr>
                                        <p:cTn id="88" dur="500"/>
                                        <p:tgtEl>
                                          <p:spTgt spid="6">
                                            <p:txEl>
                                              <p:pRg st="0" end="0"/>
                                            </p:txEl>
                                          </p:spTgt>
                                        </p:tgtEl>
                                      </p:cBhvr>
                                    </p:animEffect>
                                    <p:set>
                                      <p:cBhvr>
                                        <p:cTn id="89" dur="1" fill="hold">
                                          <p:stCondLst>
                                            <p:cond delay="499"/>
                                          </p:stCondLst>
                                        </p:cTn>
                                        <p:tgtEl>
                                          <p:spTgt spid="6">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2" grpId="0"/>
      <p:bldP spid="12" grpId="1"/>
      <p:bldP spid="12" grpId="2"/>
      <p:bldP spid="3074" grpId="0"/>
      <p:bldP spid="3074" grpId="1"/>
      <p:bldP spid="6" grpId="0"/>
      <p:bldP spid="6" grpId="1"/>
      <p:bldP spid="6" grpId="3" build="allAtOnce"/>
      <p:bldP spid="6" grpId="4" build="allAtOnce"/>
      <p:bldP spid="7" grpId="0"/>
      <p:bldP spid="7" grpId="1"/>
      <p:bldP spid="7" grpId="2"/>
      <p:bldP spid="8" grpId="0"/>
      <p:bldP spid="8" grpId="1"/>
      <p:bldP spid="8" grpId="2"/>
      <p:bldP spid="5" grpId="0"/>
      <p:bldP spid="11" grpId="0"/>
      <p:bldP spid="11" grpId="1"/>
      <p:bldP spid="13" grpId="0"/>
      <p:bldP spid="13" grpId="1"/>
      <p:bldP spid="10" grpId="0"/>
      <p:bldP spid="10" grpId="1"/>
      <p:bldP spid="10" grpId="2"/>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Title 1"/>
          <p:cNvSpPr txBox="1">
            <a:spLocks/>
          </p:cNvSpPr>
          <p:nvPr/>
        </p:nvSpPr>
        <p:spPr>
          <a:xfrm>
            <a:off x="68340" y="2982280"/>
            <a:ext cx="5952744"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30" b="1" dirty="0">
                <a:ln w="6350" cmpd="sng">
                  <a:solidFill>
                    <a:srgbClr val="FFFF00"/>
                  </a:solidFill>
                  <a:prstDash val="solid"/>
                </a:ln>
                <a:solidFill>
                  <a:srgbClr val="FF0000"/>
                </a:solidFill>
                <a:latin typeface="Calibri" panose="020F0502020204030204" pitchFamily="34" charset="0"/>
              </a:rPr>
              <a:t>inheritance incorruptible</a:t>
            </a:r>
          </a:p>
        </p:txBody>
      </p:sp>
      <p:sp>
        <p:nvSpPr>
          <p:cNvPr id="5" name="Title 1"/>
          <p:cNvSpPr txBox="1">
            <a:spLocks/>
          </p:cNvSpPr>
          <p:nvPr/>
        </p:nvSpPr>
        <p:spPr>
          <a:xfrm>
            <a:off x="215500" y="4206720"/>
            <a:ext cx="25908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30" b="1" dirty="0">
                <a:ln w="6350" cmpd="sng">
                  <a:solidFill>
                    <a:srgbClr val="FFFF00"/>
                  </a:solidFill>
                  <a:prstDash val="solid"/>
                </a:ln>
                <a:solidFill>
                  <a:srgbClr val="FF0000"/>
                </a:solidFill>
                <a:latin typeface="Calibri" panose="020F0502020204030204" pitchFamily="34" charset="0"/>
              </a:rPr>
              <a:t>heaven</a:t>
            </a:r>
          </a:p>
        </p:txBody>
      </p:sp>
      <p:sp>
        <p:nvSpPr>
          <p:cNvPr id="3074" name="Rectangle 2"/>
          <p:cNvSpPr>
            <a:spLocks noGrp="1" noChangeArrowheads="1"/>
          </p:cNvSpPr>
          <p:nvPr>
            <p:ph type="title"/>
          </p:nvPr>
        </p:nvSpPr>
        <p:spPr>
          <a:xfrm>
            <a:off x="152400" y="76200"/>
            <a:ext cx="8839200" cy="68119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sz="4000"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Blessed be the God and Father of our Lord Jesus Christ, who according to His abundant mercy has begotten us again to a living hope through the resurrection of Jesus Christ from the dead, to an inheritance incorruptible and undefiled and that does not fade away, reserved in heaven for you, who are kept by the power of God through faith for salvation ready to be revealed in the last time.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1</a:t>
            </a:r>
            <a:r>
              <a:rPr lang="en-US" altLang="en-US" sz="3200" b="1" i="1" baseline="30000"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st</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Peter 1:3-5 </a:t>
            </a:r>
          </a:p>
        </p:txBody>
      </p:sp>
      <p:sp>
        <p:nvSpPr>
          <p:cNvPr id="6" name="Title 1"/>
          <p:cNvSpPr txBox="1">
            <a:spLocks/>
          </p:cNvSpPr>
          <p:nvPr/>
        </p:nvSpPr>
        <p:spPr>
          <a:xfrm>
            <a:off x="2972345" y="5452854"/>
            <a:ext cx="5592526" cy="1059913"/>
          </a:xfrm>
          <a:prstGeom prst="rect">
            <a:avLst/>
          </a:prstGeom>
        </p:spPr>
        <p:txBody>
          <a:bodyPr vert="horz" lIns="91440" tIns="45720" rIns="91440" bIns="45720" rtlCol="0" anchor="ctr">
            <a:normAutofit/>
            <a:scene3d>
              <a:camera prst="orthographicFront"/>
              <a:lightRig rig="threePt" dir="t"/>
            </a:scene3d>
            <a:sp3d extrusionH="57150">
              <a:bevelT w="38100" h="38100"/>
            </a:sp3d>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kern="0" dirty="0">
                <a:ln w="3175" cmpd="sng">
                  <a:noFill/>
                  <a:prstDash val="solid"/>
                  <a:miter lim="800000"/>
                </a:ln>
                <a:solidFill>
                  <a:srgbClr val="FFC000"/>
                </a:solidFill>
                <a:effectLst>
                  <a:glow rad="101600">
                    <a:srgbClr val="000000"/>
                  </a:glow>
                  <a:outerShdw blurRad="50800" algn="tl" rotWithShape="0">
                    <a:srgbClr val="000000"/>
                  </a:outerShdw>
                </a:effectLst>
                <a:latin typeface="Calibri" panose="020F0502020204030204" pitchFamily="34" charset="0"/>
              </a:rPr>
              <a:t>revealed in the last time</a:t>
            </a:r>
          </a:p>
        </p:txBody>
      </p:sp>
      <p:sp>
        <p:nvSpPr>
          <p:cNvPr id="8" name="Rectangle 2">
            <a:extLst>
              <a:ext uri="{FF2B5EF4-FFF2-40B4-BE49-F238E27FC236}">
                <a16:creationId xmlns:a16="http://schemas.microsoft.com/office/drawing/2014/main" id="{C0B49E74-DD0B-45F7-98D1-00EB284C20FC}"/>
              </a:ext>
            </a:extLst>
          </p:cNvPr>
          <p:cNvSpPr txBox="1">
            <a:spLocks noChangeArrowheads="1"/>
          </p:cNvSpPr>
          <p:nvPr/>
        </p:nvSpPr>
        <p:spPr bwMode="auto">
          <a:xfrm>
            <a:off x="1066800" y="914400"/>
            <a:ext cx="6781800" cy="1371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eternal life = know God</a:t>
            </a:r>
            <a:endParaRPr lang="en-US" altLang="en-US" sz="32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C97443B0-A601-4B31-82E1-0AFB30CDC91F}"/>
              </a:ext>
            </a:extLst>
          </p:cNvPr>
          <p:cNvSpPr txBox="1">
            <a:spLocks noChangeArrowheads="1"/>
          </p:cNvSpPr>
          <p:nvPr/>
        </p:nvSpPr>
        <p:spPr bwMode="auto">
          <a:xfrm>
            <a:off x="112733" y="3167649"/>
            <a:ext cx="5887198" cy="75658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inheritance incorruptible</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3F13DF1E-6828-4BF9-B53D-6F5B80672836}"/>
              </a:ext>
            </a:extLst>
          </p:cNvPr>
          <p:cNvSpPr txBox="1">
            <a:spLocks noChangeArrowheads="1"/>
          </p:cNvSpPr>
          <p:nvPr/>
        </p:nvSpPr>
        <p:spPr bwMode="auto">
          <a:xfrm>
            <a:off x="513567" y="4378116"/>
            <a:ext cx="2004308" cy="77029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heaven</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1" name="Rectangle 6">
            <a:extLst>
              <a:ext uri="{FF2B5EF4-FFF2-40B4-BE49-F238E27FC236}">
                <a16:creationId xmlns:a16="http://schemas.microsoft.com/office/drawing/2014/main" id="{E0D0D456-AD29-4B34-A4EA-C65303780E64}"/>
              </a:ext>
            </a:extLst>
          </p:cNvPr>
          <p:cNvSpPr>
            <a:spLocks noChangeArrowheads="1"/>
          </p:cNvSpPr>
          <p:nvPr/>
        </p:nvSpPr>
        <p:spPr bwMode="auto">
          <a:xfrm>
            <a:off x="4956410" y="5623967"/>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4603225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xit" presetSubtype="0" fill="hold" grpId="0" nodeType="withEffect">
                                  <p:stCondLst>
                                    <p:cond delay="0"/>
                                  </p:stCondLst>
                                  <p:childTnLst>
                                    <p:animEffect transition="out" filter="fade">
                                      <p:cBhvr>
                                        <p:cTn id="6" dur="1250"/>
                                        <p:tgtEl>
                                          <p:spTgt spid="8"/>
                                        </p:tgtEl>
                                      </p:cBhvr>
                                    </p:animEffect>
                                    <p:anim calcmode="lin" valueType="num">
                                      <p:cBhvr>
                                        <p:cTn id="7" dur="1250"/>
                                        <p:tgtEl>
                                          <p:spTgt spid="8"/>
                                        </p:tgtEl>
                                        <p:attrNameLst>
                                          <p:attrName>ppt_x</p:attrName>
                                        </p:attrNameLst>
                                      </p:cBhvr>
                                      <p:tavLst>
                                        <p:tav tm="0">
                                          <p:val>
                                            <p:strVal val="ppt_x"/>
                                          </p:val>
                                        </p:tav>
                                        <p:tav tm="100000">
                                          <p:val>
                                            <p:strVal val="ppt_x"/>
                                          </p:val>
                                        </p:tav>
                                      </p:tavLst>
                                    </p:anim>
                                    <p:anim calcmode="lin" valueType="num">
                                      <p:cBhvr>
                                        <p:cTn id="8" dur="1250"/>
                                        <p:tgtEl>
                                          <p:spTgt spid="8"/>
                                        </p:tgtEl>
                                        <p:attrNameLst>
                                          <p:attrName>ppt_y</p:attrName>
                                        </p:attrNameLst>
                                      </p:cBhvr>
                                      <p:tavLst>
                                        <p:tav tm="0">
                                          <p:val>
                                            <p:strVal val="ppt_y"/>
                                          </p:val>
                                        </p:tav>
                                        <p:tav tm="100000">
                                          <p:val>
                                            <p:strVal val="ppt_y+.1"/>
                                          </p:val>
                                        </p:tav>
                                      </p:tavLst>
                                    </p:anim>
                                    <p:set>
                                      <p:cBhvr>
                                        <p:cTn id="9" dur="1" fill="hold">
                                          <p:stCondLst>
                                            <p:cond delay="1249"/>
                                          </p:stCondLst>
                                        </p:cTn>
                                        <p:tgtEl>
                                          <p:spTgt spid="8"/>
                                        </p:tgtEl>
                                        <p:attrNameLst>
                                          <p:attrName>style.visibility</p:attrName>
                                        </p:attrNameLst>
                                      </p:cBhvr>
                                      <p:to>
                                        <p:strVal val="hidden"/>
                                      </p:to>
                                    </p:set>
                                  </p:childTnLst>
                                </p:cTn>
                              </p:par>
                              <p:par>
                                <p:cTn id="10" presetID="50" presetClass="exit" presetSubtype="0" accel="100000" fill="hold" grpId="1" nodeType="withEffect">
                                  <p:stCondLst>
                                    <p:cond delay="0"/>
                                  </p:stCondLst>
                                  <p:childTnLst>
                                    <p:anim calcmode="lin" valueType="num">
                                      <p:cBhvr>
                                        <p:cTn id="11" dur="1250"/>
                                        <p:tgtEl>
                                          <p:spTgt spid="8"/>
                                        </p:tgtEl>
                                        <p:attrNameLst>
                                          <p:attrName>ppt_w</p:attrName>
                                        </p:attrNameLst>
                                      </p:cBhvr>
                                      <p:tavLst>
                                        <p:tav tm="0">
                                          <p:val>
                                            <p:strVal val="ppt_w"/>
                                          </p:val>
                                        </p:tav>
                                        <p:tav tm="100000">
                                          <p:val>
                                            <p:strVal val="ppt_w+.3"/>
                                          </p:val>
                                        </p:tav>
                                      </p:tavLst>
                                    </p:anim>
                                    <p:anim calcmode="lin" valueType="num">
                                      <p:cBhvr>
                                        <p:cTn id="12" dur="1250"/>
                                        <p:tgtEl>
                                          <p:spTgt spid="8"/>
                                        </p:tgtEl>
                                        <p:attrNameLst>
                                          <p:attrName>ppt_h</p:attrName>
                                        </p:attrNameLst>
                                      </p:cBhvr>
                                      <p:tavLst>
                                        <p:tav tm="0">
                                          <p:val>
                                            <p:strVal val="ppt_h"/>
                                          </p:val>
                                        </p:tav>
                                        <p:tav tm="100000">
                                          <p:val>
                                            <p:strVal val="ppt_h"/>
                                          </p:val>
                                        </p:tav>
                                      </p:tavLst>
                                    </p:anim>
                                    <p:animEffect transition="out" filter="fade">
                                      <p:cBhvr>
                                        <p:cTn id="13" dur="1250"/>
                                        <p:tgtEl>
                                          <p:spTgt spid="8"/>
                                        </p:tgtEl>
                                      </p:cBhvr>
                                    </p:animEffect>
                                    <p:set>
                                      <p:cBhvr>
                                        <p:cTn id="14" dur="1" fill="hold">
                                          <p:stCondLst>
                                            <p:cond delay="1249"/>
                                          </p:stCondLst>
                                        </p:cTn>
                                        <p:tgtEl>
                                          <p:spTgt spid="8"/>
                                        </p:tgtEl>
                                        <p:attrNameLst>
                                          <p:attrName>style.visibility</p:attrName>
                                        </p:attrNameLst>
                                      </p:cBhvr>
                                      <p:to>
                                        <p:strVal val="hidden"/>
                                      </p:to>
                                    </p:set>
                                  </p:childTnLst>
                                </p:cTn>
                              </p:par>
                              <p:par>
                                <p:cTn id="15" presetID="42" presetClass="path" presetSubtype="0" accel="50000" decel="50000" fill="hold" grpId="2" nodeType="withEffect">
                                  <p:stCondLst>
                                    <p:cond delay="0"/>
                                  </p:stCondLst>
                                  <p:childTnLst>
                                    <p:animMotion origin="layout" path="M 0 0 L 0 0.25 E" pathEditMode="relative" ptsTypes="">
                                      <p:cBhvr>
                                        <p:cTn id="16" dur="1250" fill="hold"/>
                                        <p:tgtEl>
                                          <p:spTgt spid="8"/>
                                        </p:tgtEl>
                                        <p:attrNameLst>
                                          <p:attrName>ppt_x</p:attrName>
                                          <p:attrName>ppt_y</p:attrName>
                                        </p:attrNameLst>
                                      </p:cBhvr>
                                    </p:animMotion>
                                  </p:childTnLst>
                                </p:cTn>
                              </p:par>
                              <p:par>
                                <p:cTn id="17" presetID="42" presetClass="entr" presetSubtype="0" fill="hold" grpId="0" nodeType="withEffect">
                                  <p:stCondLst>
                                    <p:cond delay="850"/>
                                  </p:stCondLst>
                                  <p:childTnLst>
                                    <p:set>
                                      <p:cBhvr>
                                        <p:cTn id="18" dur="1" fill="hold">
                                          <p:stCondLst>
                                            <p:cond delay="0"/>
                                          </p:stCondLst>
                                        </p:cTn>
                                        <p:tgtEl>
                                          <p:spTgt spid="3074"/>
                                        </p:tgtEl>
                                        <p:attrNameLst>
                                          <p:attrName>style.visibility</p:attrName>
                                        </p:attrNameLst>
                                      </p:cBhvr>
                                      <p:to>
                                        <p:strVal val="visible"/>
                                      </p:to>
                                    </p:set>
                                    <p:animEffect transition="in" filter="fade">
                                      <p:cBhvr>
                                        <p:cTn id="19" dur="1000"/>
                                        <p:tgtEl>
                                          <p:spTgt spid="3074"/>
                                        </p:tgtEl>
                                      </p:cBhvr>
                                    </p:animEffect>
                                    <p:anim calcmode="lin" valueType="num">
                                      <p:cBhvr>
                                        <p:cTn id="20" dur="1000" fill="hold"/>
                                        <p:tgtEl>
                                          <p:spTgt spid="3074"/>
                                        </p:tgtEl>
                                        <p:attrNameLst>
                                          <p:attrName>ppt_x</p:attrName>
                                        </p:attrNameLst>
                                      </p:cBhvr>
                                      <p:tavLst>
                                        <p:tav tm="0">
                                          <p:val>
                                            <p:strVal val="#ppt_x"/>
                                          </p:val>
                                        </p:tav>
                                        <p:tav tm="100000">
                                          <p:val>
                                            <p:strVal val="#ppt_x"/>
                                          </p:val>
                                        </p:tav>
                                      </p:tavLst>
                                    </p:anim>
                                    <p:anim calcmode="lin" valueType="num">
                                      <p:cBhvr>
                                        <p:cTn id="21"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7"/>
                                        </p:tgtEl>
                                        <p:attrNameLst>
                                          <p:attrName>style.visibility</p:attrName>
                                        </p:attrNameLst>
                                      </p:cBhvr>
                                      <p:to>
                                        <p:strVal val="visible"/>
                                      </p:to>
                                    </p:set>
                                    <p:animEffect transition="in" filter="wipe(left)">
                                      <p:cBhvr>
                                        <p:cTn id="26" dur="500"/>
                                        <p:tgtEl>
                                          <p:spTgt spid="7"/>
                                        </p:tgtEl>
                                      </p:cBhvr>
                                    </p:animEffect>
                                  </p:childTnLst>
                                </p:cTn>
                              </p:par>
                              <p:par>
                                <p:cTn id="27" presetID="18" presetClass="emph" presetSubtype="0" fill="hold" grpId="1" nodeType="withEffect">
                                  <p:stCondLst>
                                    <p:cond delay="0"/>
                                  </p:stCondLst>
                                  <p:childTnLst>
                                    <p:set>
                                      <p:cBhvr override="childStyle">
                                        <p:cTn id="28" dur="500" fill="hold"/>
                                        <p:tgtEl>
                                          <p:spTgt spid="7"/>
                                        </p:tgtEl>
                                        <p:attrNameLst>
                                          <p:attrName>style.textDecorationUnderline</p:attrName>
                                        </p:attrNameLst>
                                      </p:cBhvr>
                                      <p:to>
                                        <p:strVal val="true"/>
                                      </p:to>
                                    </p:set>
                                  </p:childTnLst>
                                </p:cTn>
                              </p:par>
                              <p:par>
                                <p:cTn id="29" presetID="22" presetClass="entr" presetSubtype="8"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wipe(left)">
                                      <p:cBhvr>
                                        <p:cTn id="31" dur="500"/>
                                        <p:tgtEl>
                                          <p:spTgt spid="9"/>
                                        </p:tgtEl>
                                      </p:cBhvr>
                                    </p:animEffect>
                                  </p:childTnLst>
                                </p:cTn>
                              </p:par>
                            </p:childTnLst>
                          </p:cTn>
                        </p:par>
                      </p:childTnLst>
                    </p:cTn>
                  </p:par>
                  <p:par>
                    <p:cTn id="32" fill="hold">
                      <p:stCondLst>
                        <p:cond delay="indefinite"/>
                      </p:stCondLst>
                      <p:childTnLst>
                        <p:par>
                          <p:cTn id="33" fill="hold">
                            <p:stCondLst>
                              <p:cond delay="0"/>
                            </p:stCondLst>
                            <p:childTnLst>
                              <p:par>
                                <p:cTn id="34" presetID="22" presetClass="entr" presetSubtype="8" fill="hold" grpId="0" nodeType="clickEffect">
                                  <p:stCondLst>
                                    <p:cond delay="0"/>
                                  </p:stCondLst>
                                  <p:childTnLst>
                                    <p:set>
                                      <p:cBhvr>
                                        <p:cTn id="35" dur="1" fill="hold">
                                          <p:stCondLst>
                                            <p:cond delay="0"/>
                                          </p:stCondLst>
                                        </p:cTn>
                                        <p:tgtEl>
                                          <p:spTgt spid="5"/>
                                        </p:tgtEl>
                                        <p:attrNameLst>
                                          <p:attrName>style.visibility</p:attrName>
                                        </p:attrNameLst>
                                      </p:cBhvr>
                                      <p:to>
                                        <p:strVal val="visible"/>
                                      </p:to>
                                    </p:set>
                                    <p:animEffect transition="in" filter="wipe(left)">
                                      <p:cBhvr>
                                        <p:cTn id="36" dur="500"/>
                                        <p:tgtEl>
                                          <p:spTgt spid="5"/>
                                        </p:tgtEl>
                                      </p:cBhvr>
                                    </p:animEffect>
                                  </p:childTnLst>
                                </p:cTn>
                              </p:par>
                              <p:par>
                                <p:cTn id="37" presetID="18" presetClass="emph" presetSubtype="0" fill="hold" grpId="1" nodeType="withEffect">
                                  <p:stCondLst>
                                    <p:cond delay="0"/>
                                  </p:stCondLst>
                                  <p:childTnLst>
                                    <p:set>
                                      <p:cBhvr override="childStyle">
                                        <p:cTn id="38" dur="500" fill="hold"/>
                                        <p:tgtEl>
                                          <p:spTgt spid="5"/>
                                        </p:tgtEl>
                                        <p:attrNameLst>
                                          <p:attrName>style.textDecorationUnderline</p:attrName>
                                        </p:attrNameLst>
                                      </p:cBhvr>
                                      <p:to>
                                        <p:strVal val="true"/>
                                      </p:to>
                                    </p:set>
                                  </p:childTnLst>
                                </p:cTn>
                              </p:par>
                              <p:par>
                                <p:cTn id="39" presetID="22" presetClass="entr" presetSubtype="8" fill="hold" grpId="0"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wipe(left)">
                                      <p:cBhvr>
                                        <p:cTn id="41" dur="500"/>
                                        <p:tgtEl>
                                          <p:spTgt spid="10"/>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8" fill="hold" grpId="0" nodeType="clickEffect">
                                  <p:stCondLst>
                                    <p:cond delay="0"/>
                                  </p:stCondLst>
                                  <p:childTnLst>
                                    <p:set>
                                      <p:cBhvr>
                                        <p:cTn id="45" dur="1" fill="hold">
                                          <p:stCondLst>
                                            <p:cond delay="0"/>
                                          </p:stCondLst>
                                        </p:cTn>
                                        <p:tgtEl>
                                          <p:spTgt spid="6"/>
                                        </p:tgtEl>
                                        <p:attrNameLst>
                                          <p:attrName>style.visibility</p:attrName>
                                        </p:attrNameLst>
                                      </p:cBhvr>
                                      <p:to>
                                        <p:strVal val="visible"/>
                                      </p:to>
                                    </p:set>
                                    <p:animEffect transition="in" filter="wipe(left)">
                                      <p:cBhvr>
                                        <p:cTn id="46" dur="750"/>
                                        <p:tgtEl>
                                          <p:spTgt spid="6"/>
                                        </p:tgtEl>
                                      </p:cBhvr>
                                    </p:animEffect>
                                  </p:childTnLst>
                                </p:cTn>
                              </p:par>
                              <p:par>
                                <p:cTn id="47" presetID="0" presetClass="entr" presetSubtype="0" fill="hold" grpId="0" nodeType="withEffect">
                                  <p:stCondLst>
                                    <p:cond delay="500"/>
                                  </p:stCondLst>
                                  <p:childTnLst>
                                    <p:set>
                                      <p:cBhvr>
                                        <p:cTn id="48" dur="1" fill="hold">
                                          <p:stCondLst>
                                            <p:cond delay="0"/>
                                          </p:stCondLst>
                                        </p:cTn>
                                        <p:tgtEl>
                                          <p:spTgt spid="11"/>
                                        </p:tgtEl>
                                        <p:attrNameLst>
                                          <p:attrName>style.visibility</p:attrName>
                                        </p:attrNameLst>
                                      </p:cBhvr>
                                      <p:to>
                                        <p:strVal val="visible"/>
                                      </p:to>
                                    </p:set>
                                    <p:animEffect transition="in" filter="dissolve">
                                      <p:cBhvr>
                                        <p:cTn id="49" dur="500">
                                          <p:stCondLst>
                                            <p:cond delay="0"/>
                                          </p:stCondLst>
                                        </p:cTn>
                                        <p:tgtEl>
                                          <p:spTgt spid="11"/>
                                        </p:tgtEl>
                                      </p:cBhvr>
                                    </p:animEffect>
                                    <p:anim to="" calcmode="lin" valueType="num">
                                      <p:cBhvr>
                                        <p:cTn id="50"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51"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P spid="7" grpId="1"/>
      <p:bldP spid="5" grpId="0"/>
      <p:bldP spid="5" grpId="1"/>
      <p:bldP spid="3074" grpId="0"/>
      <p:bldP spid="6" grpId="0"/>
      <p:bldP spid="8" grpId="0"/>
      <p:bldP spid="8" grpId="1"/>
      <p:bldP spid="8" grpId="2"/>
      <p:bldP spid="9" grpId="0"/>
      <p:bldP spid="10" grpId="0"/>
      <p:bldP spid="11"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6858000"/>
          </a:xfrm>
          <a:prstGeom prst="rect">
            <a:avLst/>
          </a:prstGeom>
        </p:spPr>
      </p:pic>
      <p:sp>
        <p:nvSpPr>
          <p:cNvPr id="5" name="Title 1"/>
          <p:cNvSpPr txBox="1">
            <a:spLocks/>
          </p:cNvSpPr>
          <p:nvPr/>
        </p:nvSpPr>
        <p:spPr>
          <a:xfrm>
            <a:off x="3815048" y="3888581"/>
            <a:ext cx="41148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receive the gift</a:t>
            </a:r>
          </a:p>
        </p:txBody>
      </p:sp>
      <p:sp>
        <p:nvSpPr>
          <p:cNvPr id="3074" name="Rectangle 2"/>
          <p:cNvSpPr>
            <a:spLocks noGrp="1" noChangeArrowheads="1"/>
          </p:cNvSpPr>
          <p:nvPr>
            <p:ph type="title"/>
          </p:nvPr>
        </p:nvSpPr>
        <p:spPr>
          <a:xfrm>
            <a:off x="457200" y="1143000"/>
            <a:ext cx="8229600" cy="45259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Then Peter said to them,   "Repent, and let every one of you be baptized in the name of Jesus Christ for the remission of sins; and you shall receive the gift of the Holy Spirit.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Acts 2:38 </a:t>
            </a:r>
          </a:p>
        </p:txBody>
      </p:sp>
      <p:sp>
        <p:nvSpPr>
          <p:cNvPr id="8" name="Rectangle 2"/>
          <p:cNvSpPr txBox="1">
            <a:spLocks noChangeArrowheads="1"/>
          </p:cNvSpPr>
          <p:nvPr/>
        </p:nvSpPr>
        <p:spPr bwMode="auto">
          <a:xfrm>
            <a:off x="248740" y="2528888"/>
            <a:ext cx="3577929" cy="10525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dirty="0">
                <a:ln w="11430"/>
                <a:solidFill>
                  <a:srgbClr val="BBE0E3"/>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sz="4800" b="1" kern="0" dirty="0">
                <a:ln w="11430"/>
                <a:solidFill>
                  <a:srgbClr val="BBE0E3"/>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66CCFF"/>
                </a:solidFill>
                <a:effectLst>
                  <a:glow rad="38100">
                    <a:schemeClr val="tx1"/>
                  </a:glow>
                  <a:outerShdw blurRad="80000" dist="40000" dir="5040000" algn="tl">
                    <a:srgbClr val="000000">
                      <a:alpha val="30000"/>
                    </a:srgbClr>
                  </a:outerShdw>
                </a:effectLst>
                <a:latin typeface="Calibri" panose="020F0502020204030204" pitchFamily="34" charset="0"/>
              </a:rPr>
              <a:t>be baptized</a:t>
            </a:r>
            <a:endParaRPr lang="en-US" altLang="en-US" sz="3200" b="1" i="1" kern="0" dirty="0">
              <a:ln w="11430"/>
              <a:solidFill>
                <a:srgbClr val="66CCFF"/>
              </a:solidFill>
              <a:effectLst>
                <a:glow rad="38100">
                  <a:schemeClr val="tx1"/>
                </a:glow>
                <a:outerShdw blurRad="80000" dist="40000" dir="5040000" algn="tl">
                  <a:srgbClr val="000000">
                    <a:alpha val="30000"/>
                  </a:srgbClr>
                </a:outerShdw>
              </a:effectLst>
              <a:latin typeface="Calibri" panose="020F0502020204030204" pitchFamily="34" charset="0"/>
            </a:endParaRPr>
          </a:p>
        </p:txBody>
      </p:sp>
      <p:sp>
        <p:nvSpPr>
          <p:cNvPr id="9" name="Rectangle 2">
            <a:extLst>
              <a:ext uri="{FF2B5EF4-FFF2-40B4-BE49-F238E27FC236}">
                <a16:creationId xmlns:a16="http://schemas.microsoft.com/office/drawing/2014/main" id="{6312F592-0317-470F-9301-49BC2DEBE253}"/>
              </a:ext>
            </a:extLst>
          </p:cNvPr>
          <p:cNvSpPr txBox="1">
            <a:spLocks noChangeArrowheads="1"/>
          </p:cNvSpPr>
          <p:nvPr/>
        </p:nvSpPr>
        <p:spPr bwMode="auto">
          <a:xfrm>
            <a:off x="3716398" y="4021932"/>
            <a:ext cx="4310796" cy="78030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receive the gift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4"/>
          <p:cNvSpPr>
            <a:spLocks noChangeArrowheads="1"/>
          </p:cNvSpPr>
          <p:nvPr/>
        </p:nvSpPr>
        <p:spPr bwMode="auto">
          <a:xfrm>
            <a:off x="3233928" y="2514600"/>
            <a:ext cx="1238891"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chemeClr val="bg1"/>
                </a:solidFill>
                <a:effectLst>
                  <a:glow rad="38100">
                    <a:schemeClr val="tx1"/>
                  </a:glow>
                </a:effectLst>
                <a:latin typeface="Calibri" panose="020F0502020204030204" pitchFamily="34" charset="0"/>
              </a:rPr>
              <a:t>in</a:t>
            </a:r>
            <a:endParaRPr lang="en-US" sz="4400" b="1" i="1" dirty="0">
              <a:ln w="11430">
                <a:noFill/>
              </a:ln>
              <a:solidFill>
                <a:schemeClr val="bg1"/>
              </a:solidFill>
              <a:effectLst>
                <a:glow rad="38100">
                  <a:schemeClr val="tx1"/>
                </a:glow>
              </a:effectLst>
              <a:latin typeface="Calibri" panose="020F0502020204030204" pitchFamily="34" charset="0"/>
            </a:endParaRPr>
          </a:p>
        </p:txBody>
      </p:sp>
      <p:sp>
        <p:nvSpPr>
          <p:cNvPr id="10" name="Rectangle 9">
            <a:extLst>
              <a:ext uri="{FF2B5EF4-FFF2-40B4-BE49-F238E27FC236}">
                <a16:creationId xmlns:a16="http://schemas.microsoft.com/office/drawing/2014/main" id="{7DF11A3D-D76C-4A55-B933-47AC532FE857}"/>
              </a:ext>
            </a:extLst>
          </p:cNvPr>
          <p:cNvSpPr>
            <a:spLocks noChangeArrowheads="1"/>
          </p:cNvSpPr>
          <p:nvPr/>
        </p:nvSpPr>
        <p:spPr bwMode="auto">
          <a:xfrm>
            <a:off x="6843486" y="2706915"/>
            <a:ext cx="1815920" cy="72778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Jesus</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1" name="Rectangle 6">
            <a:extLst>
              <a:ext uri="{FF2B5EF4-FFF2-40B4-BE49-F238E27FC236}">
                <a16:creationId xmlns:a16="http://schemas.microsoft.com/office/drawing/2014/main" id="{5D9BF7EA-E28B-45A3-A4A1-D86AD1C0E8CE}"/>
              </a:ext>
            </a:extLst>
          </p:cNvPr>
          <p:cNvSpPr>
            <a:spLocks noChangeArrowheads="1"/>
          </p:cNvSpPr>
          <p:nvPr/>
        </p:nvSpPr>
        <p:spPr bwMode="auto">
          <a:xfrm>
            <a:off x="3873302" y="3390492"/>
            <a:ext cx="4419155" cy="711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rPr>
              <a:t>remission of sins</a:t>
            </a:r>
            <a:endParaRPr kumimoji="0" lang="en-US" sz="4410" b="1" i="1" u="none" strike="noStrike" kern="1200" cap="none" spc="0" normalizeH="0" baseline="0" noProof="0" dirty="0">
              <a:ln>
                <a:noFill/>
              </a:ln>
              <a:solidFill>
                <a:srgbClr val="FF0000"/>
              </a:solidFill>
              <a:effectLst/>
              <a:uLnTx/>
              <a:uFillTx/>
              <a:latin typeface="Calibri" panose="020F0502020204030204" pitchFamily="34" charset="0"/>
              <a:ea typeface="+mn-ea"/>
              <a:cs typeface="Calibri" panose="020F0502020204030204" pitchFamily="34" charset="0"/>
            </a:endParaRPr>
          </a:p>
        </p:txBody>
      </p:sp>
      <p:sp>
        <p:nvSpPr>
          <p:cNvPr id="12" name="Rectangle 11">
            <a:extLst>
              <a:ext uri="{FF2B5EF4-FFF2-40B4-BE49-F238E27FC236}">
                <a16:creationId xmlns:a16="http://schemas.microsoft.com/office/drawing/2014/main" id="{C8F0E11E-AE82-484D-8062-FB25CDF78413}"/>
              </a:ext>
            </a:extLst>
          </p:cNvPr>
          <p:cNvSpPr>
            <a:spLocks noChangeArrowheads="1"/>
          </p:cNvSpPr>
          <p:nvPr/>
        </p:nvSpPr>
        <p:spPr bwMode="auto">
          <a:xfrm>
            <a:off x="704559" y="3374571"/>
            <a:ext cx="1878004" cy="73780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Christ</a:t>
            </a:r>
            <a:endParaRPr kumimoji="0" lang="en-US" sz="44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7" name="Rectangle 4"/>
          <p:cNvSpPr>
            <a:spLocks noChangeArrowheads="1"/>
          </p:cNvSpPr>
          <p:nvPr/>
        </p:nvSpPr>
        <p:spPr bwMode="auto">
          <a:xfrm>
            <a:off x="2112264" y="3191256"/>
            <a:ext cx="1346974"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solidFill>
                  <a:schemeClr val="bg1"/>
                </a:solidFill>
                <a:effectLst>
                  <a:glow rad="38100">
                    <a:schemeClr val="tx1"/>
                  </a:glow>
                </a:effectLst>
                <a:latin typeface="Calibri" panose="020F0502020204030204" pitchFamily="34" charset="0"/>
              </a:rPr>
              <a:t>for</a:t>
            </a:r>
            <a:endParaRPr lang="en-US" sz="4400" b="1" i="1" dirty="0">
              <a:ln w="11430">
                <a:noFill/>
              </a:ln>
              <a:solidFill>
                <a:schemeClr val="bg1"/>
              </a:solidFill>
              <a:effectLst>
                <a:glow rad="38100">
                  <a:schemeClr val="tx1"/>
                </a:glow>
              </a:effectLst>
              <a:latin typeface="Calibri" panose="020F0502020204030204" pitchFamily="34" charset="0"/>
            </a:endParaRPr>
          </a:p>
        </p:txBody>
      </p:sp>
    </p:spTree>
    <p:extLst>
      <p:ext uri="{BB962C8B-B14F-4D97-AF65-F5344CB8AC3E}">
        <p14:creationId xmlns:p14="http://schemas.microsoft.com/office/powerpoint/2010/main" val="460322509"/>
      </p:ext>
    </p:extLst>
  </p:cSld>
  <p:clrMapOvr>
    <a:masterClrMapping/>
  </p:clrMapOvr>
  <p:transition spd="slow">
    <p:plu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9"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anim calcmode="lin" valueType="num">
                                      <p:cBhvr>
                                        <p:cTn id="9" dur="500" fill="hold"/>
                                        <p:tgtEl>
                                          <p:spTgt spid="3074"/>
                                        </p:tgtEl>
                                        <p:attrNameLst>
                                          <p:attrName>style.rotation</p:attrName>
                                        </p:attrNameLst>
                                      </p:cBhvr>
                                      <p:tavLst>
                                        <p:tav tm="0">
                                          <p:val>
                                            <p:fltVal val="360"/>
                                          </p:val>
                                        </p:tav>
                                        <p:tav tm="100000">
                                          <p:val>
                                            <p:fltVal val="0"/>
                                          </p:val>
                                        </p:tav>
                                      </p:tavLst>
                                    </p:anim>
                                    <p:animEffect transition="in" filter="fade">
                                      <p:cBhvr>
                                        <p:cTn id="10" dur="5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wipe(left)">
                                      <p:cBhvr>
                                        <p:cTn id="15" dur="600"/>
                                        <p:tgtEl>
                                          <p:spTgt spid="5"/>
                                        </p:tgtEl>
                                      </p:cBhvr>
                                    </p:animEffect>
                                  </p:childTnLst>
                                </p:cTn>
                              </p:par>
                              <p:par>
                                <p:cTn id="16" presetID="18" presetClass="emph" presetSubtype="0" fill="hold" grpId="1" nodeType="withEffect">
                                  <p:stCondLst>
                                    <p:cond delay="0"/>
                                  </p:stCondLst>
                                  <p:childTnLst>
                                    <p:set>
                                      <p:cBhvr override="childStyle">
                                        <p:cTn id="17" dur="600" fill="hold"/>
                                        <p:tgtEl>
                                          <p:spTgt spid="5"/>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9"/>
                                        </p:tgtEl>
                                        <p:attrNameLst>
                                          <p:attrName>style.visibility</p:attrName>
                                        </p:attrNameLst>
                                      </p:cBhvr>
                                      <p:to>
                                        <p:strVal val="visible"/>
                                      </p:to>
                                    </p:set>
                                    <p:animEffect transition="in" filter="wipe(left)">
                                      <p:cBhvr>
                                        <p:cTn id="20" dur="600"/>
                                        <p:tgtEl>
                                          <p:spTgt spid="9"/>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left)">
                                      <p:cBhvr>
                                        <p:cTn id="25" dur="500"/>
                                        <p:tgtEl>
                                          <p:spTgt spid="8"/>
                                        </p:tgtEl>
                                      </p:cBhvr>
                                    </p:animEffect>
                                  </p:childTnLst>
                                </p:cTn>
                              </p:par>
                              <p:par>
                                <p:cTn id="26" presetID="0" presetClass="entr" presetSubtype="0" fill="hold" grpId="0" nodeType="withEffect">
                                  <p:stCondLst>
                                    <p:cond delay="400"/>
                                  </p:stCondLst>
                                  <p:childTnLst>
                                    <p:set>
                                      <p:cBhvr>
                                        <p:cTn id="27" dur="1" fill="hold">
                                          <p:stCondLst>
                                            <p:cond delay="0"/>
                                          </p:stCondLst>
                                        </p:cTn>
                                        <p:tgtEl>
                                          <p:spTgt spid="6"/>
                                        </p:tgtEl>
                                        <p:attrNameLst>
                                          <p:attrName>style.visibility</p:attrName>
                                        </p:attrNameLst>
                                      </p:cBhvr>
                                      <p:to>
                                        <p:strVal val="visible"/>
                                      </p:to>
                                    </p:set>
                                    <p:animEffect transition="in" filter="dissolve">
                                      <p:cBhvr>
                                        <p:cTn id="28" dur="500">
                                          <p:stCondLst>
                                            <p:cond delay="0"/>
                                          </p:stCondLst>
                                        </p:cTn>
                                        <p:tgtEl>
                                          <p:spTgt spid="6"/>
                                        </p:tgtEl>
                                      </p:cBhvr>
                                    </p:animEffect>
                                    <p:anim to="" calcmode="lin" valueType="num">
                                      <p:cBhvr>
                                        <p:cTn id="29"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6"/>
                                        </p:tgtEl>
                                        <p:attrNameLst>
                                          <p:attrName>ppt_h</p:attrName>
                                        </p:attrNameLst>
                                      </p:cBhvr>
                                      <p:tavLst>
                                        <p:tav tm="0">
                                          <p:val>
                                            <p:strVal val="#ppt_h*4"/>
                                          </p:val>
                                        </p:tav>
                                        <p:tav tm="100000">
                                          <p:val>
                                            <p:strVal val="#ppt_h"/>
                                          </p:val>
                                        </p:tav>
                                      </p:tavLst>
                                    </p:anim>
                                  </p:childTnLst>
                                </p:cTn>
                              </p:par>
                              <p:par>
                                <p:cTn id="31" presetID="0" presetClass="entr" presetSubtype="0" fill="hold" grpId="0" nodeType="withEffect">
                                  <p:stCondLst>
                                    <p:cond delay="750"/>
                                  </p:stCondLst>
                                  <p:iterate type="lt">
                                    <p:tmPct val="10000"/>
                                  </p:iterate>
                                  <p:childTnLst>
                                    <p:set>
                                      <p:cBhvr>
                                        <p:cTn id="32" dur="1" fill="hold">
                                          <p:stCondLst>
                                            <p:cond delay="0"/>
                                          </p:stCondLst>
                                        </p:cTn>
                                        <p:tgtEl>
                                          <p:spTgt spid="10"/>
                                        </p:tgtEl>
                                        <p:attrNameLst>
                                          <p:attrName>style.visibility</p:attrName>
                                        </p:attrNameLst>
                                      </p:cBhvr>
                                      <p:to>
                                        <p:strVal val="visible"/>
                                      </p:to>
                                    </p:set>
                                    <p:animEffect transition="in" filter="dissolve">
                                      <p:cBhvr>
                                        <p:cTn id="33" dur="500">
                                          <p:stCondLst>
                                            <p:cond delay="0"/>
                                          </p:stCondLst>
                                        </p:cTn>
                                        <p:tgtEl>
                                          <p:spTgt spid="10"/>
                                        </p:tgtEl>
                                      </p:cBhvr>
                                    </p:animEffect>
                                    <p:anim to="" calcmode="lin" valueType="num">
                                      <p:cBhvr>
                                        <p:cTn id="34"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35" dur="500" fill="hold">
                                          <p:stCondLst>
                                            <p:cond delay="0"/>
                                          </p:stCondLst>
                                        </p:cTn>
                                        <p:tgtEl>
                                          <p:spTgt spid="10"/>
                                        </p:tgtEl>
                                        <p:attrNameLst>
                                          <p:attrName>ppt_h</p:attrName>
                                        </p:attrNameLst>
                                      </p:cBhvr>
                                      <p:tavLst>
                                        <p:tav tm="0">
                                          <p:val>
                                            <p:strVal val="#ppt_h*4"/>
                                          </p:val>
                                        </p:tav>
                                        <p:tav tm="100000">
                                          <p:val>
                                            <p:strVal val="#ppt_h"/>
                                          </p:val>
                                        </p:tav>
                                      </p:tavLst>
                                    </p:anim>
                                  </p:childTnLst>
                                </p:cTn>
                              </p:par>
                            </p:childTnLst>
                          </p:cTn>
                        </p:par>
                        <p:par>
                          <p:cTn id="36" fill="hold">
                            <p:stCondLst>
                              <p:cond delay="1450"/>
                            </p:stCondLst>
                            <p:childTnLst>
                              <p:par>
                                <p:cTn id="37" presetID="26" presetClass="emph" presetSubtype="0" fill="hold" grpId="1" nodeType="afterEffect">
                                  <p:stCondLst>
                                    <p:cond delay="0"/>
                                  </p:stCondLst>
                                  <p:iterate type="lt">
                                    <p:tmPct val="0"/>
                                  </p:iterate>
                                  <p:childTnLst>
                                    <p:animEffect transition="out" filter="fade">
                                      <p:cBhvr>
                                        <p:cTn id="38" dur="500" tmFilter="0, 0; .2, .5; .8, .5; 1, 0"/>
                                        <p:tgtEl>
                                          <p:spTgt spid="10"/>
                                        </p:tgtEl>
                                      </p:cBhvr>
                                    </p:animEffect>
                                    <p:animScale>
                                      <p:cBhvr>
                                        <p:cTn id="39" dur="250" autoRev="1" fill="hold"/>
                                        <p:tgtEl>
                                          <p:spTgt spid="10"/>
                                        </p:tgtEl>
                                      </p:cBhvr>
                                      <p:by x="105000" y="105000"/>
                                    </p:animScale>
                                  </p:childTnLst>
                                </p:cTn>
                              </p:par>
                              <p:par>
                                <p:cTn id="40" presetID="0" presetClass="entr" presetSubtype="0" fill="hold" grpId="0" nodeType="withEffect">
                                  <p:stCondLst>
                                    <p:cond delay="0"/>
                                  </p:stCondLst>
                                  <p:iterate type="lt">
                                    <p:tmPct val="10000"/>
                                  </p:iterate>
                                  <p:childTnLst>
                                    <p:set>
                                      <p:cBhvr>
                                        <p:cTn id="41" dur="1" fill="hold">
                                          <p:stCondLst>
                                            <p:cond delay="0"/>
                                          </p:stCondLst>
                                        </p:cTn>
                                        <p:tgtEl>
                                          <p:spTgt spid="12"/>
                                        </p:tgtEl>
                                        <p:attrNameLst>
                                          <p:attrName>style.visibility</p:attrName>
                                        </p:attrNameLst>
                                      </p:cBhvr>
                                      <p:to>
                                        <p:strVal val="visible"/>
                                      </p:to>
                                    </p:set>
                                    <p:animEffect transition="in" filter="dissolve">
                                      <p:cBhvr>
                                        <p:cTn id="42" dur="500">
                                          <p:stCondLst>
                                            <p:cond delay="0"/>
                                          </p:stCondLst>
                                        </p:cTn>
                                        <p:tgtEl>
                                          <p:spTgt spid="12"/>
                                        </p:tgtEl>
                                      </p:cBhvr>
                                    </p:animEffect>
                                    <p:anim to="" calcmode="lin" valueType="num">
                                      <p:cBhvr>
                                        <p:cTn id="43" dur="500" fill="hold">
                                          <p:stCondLst>
                                            <p:cond delay="0"/>
                                          </p:stCondLst>
                                        </p:cTn>
                                        <p:tgtEl>
                                          <p:spTgt spid="12"/>
                                        </p:tgtEl>
                                        <p:attrNameLst>
                                          <p:attrName>ppt_w</p:attrName>
                                        </p:attrNameLst>
                                      </p:cBhvr>
                                      <p:tavLst>
                                        <p:tav tm="0">
                                          <p:val>
                                            <p:strVal val="#ppt_w*4"/>
                                          </p:val>
                                        </p:tav>
                                        <p:tav tm="100000">
                                          <p:val>
                                            <p:strVal val="#ppt_w"/>
                                          </p:val>
                                        </p:tav>
                                      </p:tavLst>
                                    </p:anim>
                                    <p:anim to="" calcmode="lin" valueType="num">
                                      <p:cBhvr>
                                        <p:cTn id="44" dur="500" fill="hold">
                                          <p:stCondLst>
                                            <p:cond delay="0"/>
                                          </p:stCondLst>
                                        </p:cTn>
                                        <p:tgtEl>
                                          <p:spTgt spid="12"/>
                                        </p:tgtEl>
                                        <p:attrNameLst>
                                          <p:attrName>ppt_h</p:attrName>
                                        </p:attrNameLst>
                                      </p:cBhvr>
                                      <p:tavLst>
                                        <p:tav tm="0">
                                          <p:val>
                                            <p:strVal val="#ppt_h*4"/>
                                          </p:val>
                                        </p:tav>
                                        <p:tav tm="100000">
                                          <p:val>
                                            <p:strVal val="#ppt_h"/>
                                          </p:val>
                                        </p:tav>
                                      </p:tavLst>
                                    </p:anim>
                                  </p:childTnLst>
                                </p:cTn>
                              </p:par>
                            </p:childTnLst>
                          </p:cTn>
                        </p:par>
                        <p:par>
                          <p:cTn id="45" fill="hold">
                            <p:stCondLst>
                              <p:cond delay="2200"/>
                            </p:stCondLst>
                            <p:childTnLst>
                              <p:par>
                                <p:cTn id="46" presetID="26" presetClass="emph" presetSubtype="0" fill="hold" grpId="1" nodeType="afterEffect">
                                  <p:stCondLst>
                                    <p:cond delay="0"/>
                                  </p:stCondLst>
                                  <p:iterate type="lt">
                                    <p:tmPct val="0"/>
                                  </p:iterate>
                                  <p:childTnLst>
                                    <p:animEffect transition="out" filter="fade">
                                      <p:cBhvr>
                                        <p:cTn id="47" dur="500" tmFilter="0, 0; .2, .5; .8, .5; 1, 0"/>
                                        <p:tgtEl>
                                          <p:spTgt spid="12"/>
                                        </p:tgtEl>
                                      </p:cBhvr>
                                    </p:animEffect>
                                    <p:animScale>
                                      <p:cBhvr>
                                        <p:cTn id="48" dur="250" autoRev="1" fill="hold"/>
                                        <p:tgtEl>
                                          <p:spTgt spid="12"/>
                                        </p:tgtEl>
                                      </p:cBhvr>
                                      <p:by x="105000" y="105000"/>
                                    </p:animScale>
                                  </p:childTnLst>
                                </p:cTn>
                              </p:par>
                            </p:childTnLst>
                          </p:cTn>
                        </p:par>
                      </p:childTnLst>
                    </p:cTn>
                  </p:par>
                  <p:par>
                    <p:cTn id="49" fill="hold">
                      <p:stCondLst>
                        <p:cond delay="indefinite"/>
                      </p:stCondLst>
                      <p:childTnLst>
                        <p:par>
                          <p:cTn id="50" fill="hold">
                            <p:stCondLst>
                              <p:cond delay="0"/>
                            </p:stCondLst>
                            <p:childTnLst>
                              <p:par>
                                <p:cTn id="51" presetID="0" presetClass="entr" presetSubtype="0"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dissolve">
                                      <p:cBhvr>
                                        <p:cTn id="53" dur="500">
                                          <p:stCondLst>
                                            <p:cond delay="0"/>
                                          </p:stCondLst>
                                        </p:cTn>
                                        <p:tgtEl>
                                          <p:spTgt spid="7"/>
                                        </p:tgtEl>
                                      </p:cBhvr>
                                    </p:animEffect>
                                    <p:anim to="" calcmode="lin" valueType="num">
                                      <p:cBhvr>
                                        <p:cTn id="54"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55" dur="500" fill="hold">
                                          <p:stCondLst>
                                            <p:cond delay="0"/>
                                          </p:stCondLst>
                                        </p:cTn>
                                        <p:tgtEl>
                                          <p:spTgt spid="7"/>
                                        </p:tgtEl>
                                        <p:attrNameLst>
                                          <p:attrName>ppt_h</p:attrName>
                                        </p:attrNameLst>
                                      </p:cBhvr>
                                      <p:tavLst>
                                        <p:tav tm="0">
                                          <p:val>
                                            <p:strVal val="#ppt_h*4"/>
                                          </p:val>
                                        </p:tav>
                                        <p:tav tm="100000">
                                          <p:val>
                                            <p:strVal val="#ppt_h"/>
                                          </p:val>
                                        </p:tav>
                                      </p:tavLst>
                                    </p:anim>
                                  </p:childTnLst>
                                </p:cTn>
                              </p:par>
                              <p:par>
                                <p:cTn id="56" presetID="22" presetClass="entr" presetSubtype="8" fill="hold" grpId="0" nodeType="withEffect">
                                  <p:stCondLst>
                                    <p:cond delay="400"/>
                                  </p:stCondLst>
                                  <p:iterate type="lt">
                                    <p:tmPct val="0"/>
                                  </p:iterate>
                                  <p:childTnLst>
                                    <p:set>
                                      <p:cBhvr>
                                        <p:cTn id="57" dur="1" fill="hold">
                                          <p:stCondLst>
                                            <p:cond delay="0"/>
                                          </p:stCondLst>
                                        </p:cTn>
                                        <p:tgtEl>
                                          <p:spTgt spid="11"/>
                                        </p:tgtEl>
                                        <p:attrNameLst>
                                          <p:attrName>style.visibility</p:attrName>
                                        </p:attrNameLst>
                                      </p:cBhvr>
                                      <p:to>
                                        <p:strVal val="visible"/>
                                      </p:to>
                                    </p:set>
                                    <p:animEffect transition="in" filter="wipe(left)">
                                      <p:cBhvr>
                                        <p:cTn id="58"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8" grpId="0"/>
      <p:bldP spid="9" grpId="0"/>
      <p:bldP spid="6" grpId="0"/>
      <p:bldP spid="10" grpId="0"/>
      <p:bldP spid="10" grpId="1"/>
      <p:bldP spid="11" grpId="0"/>
      <p:bldP spid="12" grpId="0"/>
      <p:bldP spid="12" grpId="1"/>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063B5D09-BB69-4A07-A7E8-8C4709E4749B}"/>
              </a:ext>
            </a:extLst>
          </p:cNvPr>
          <p:cNvPicPr>
            <a:picLocks noChangeAspect="1"/>
          </p:cNvPicPr>
          <p:nvPr/>
        </p:nvPicPr>
        <p:blipFill rotWithShape="1">
          <a:blip r:embed="rId3">
            <a:extLst>
              <a:ext uri="{28A0092B-C50C-407E-A947-70E740481C1C}">
                <a14:useLocalDpi xmlns:a14="http://schemas.microsoft.com/office/drawing/2010/main" val="0"/>
              </a:ext>
            </a:extLst>
          </a:blip>
          <a:srcRect l="14300" r="14283"/>
          <a:stretch/>
        </p:blipFill>
        <p:spPr>
          <a:xfrm>
            <a:off x="0" y="0"/>
            <a:ext cx="9144000" cy="6858000"/>
          </a:xfrm>
          <a:prstGeom prst="rect">
            <a:avLst/>
          </a:prstGeom>
        </p:spPr>
      </p:pic>
      <p:pic>
        <p:nvPicPr>
          <p:cNvPr id="3" name="Picture 1">
            <a:extLst>
              <a:ext uri="{FF2B5EF4-FFF2-40B4-BE49-F238E27FC236}">
                <a16:creationId xmlns:a16="http://schemas.microsoft.com/office/drawing/2014/main" id="{08ABF15C-4072-4646-A3EE-905E09BC0E34}"/>
              </a:ext>
            </a:extLst>
          </p:cNvPr>
          <p:cNvPicPr>
            <a:picLocks noChangeAspect="1"/>
          </p:cNvPicPr>
          <p:nvPr/>
        </p:nvPicPr>
        <p:blipFill rotWithShape="1">
          <a:blip r:embed="rId4">
            <a:extLst>
              <a:ext uri="{28A0092B-C50C-407E-A947-70E740481C1C}">
                <a14:useLocalDpi xmlns:a14="http://schemas.microsoft.com/office/drawing/2010/main" val="0"/>
              </a:ext>
            </a:extLst>
          </a:blip>
          <a:srcRect l="678" r="15674"/>
          <a:stretch/>
        </p:blipFill>
        <p:spPr>
          <a:xfrm>
            <a:off x="-37214" y="0"/>
            <a:ext cx="9178429" cy="6858000"/>
          </a:xfrm>
          <a:prstGeom prst="rect">
            <a:avLst/>
          </a:prstGeom>
        </p:spPr>
      </p:pic>
      <p:pic>
        <p:nvPicPr>
          <p:cNvPr id="4" name="Picture 2">
            <a:extLst>
              <a:ext uri="{FF2B5EF4-FFF2-40B4-BE49-F238E27FC236}">
                <a16:creationId xmlns:a16="http://schemas.microsoft.com/office/drawing/2014/main" id="{31D18F8C-DC7F-464A-AC85-D630CE2CF392}"/>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881" t="1" r="3942" b="989"/>
          <a:stretch/>
        </p:blipFill>
        <p:spPr>
          <a:xfrm>
            <a:off x="0" y="-7620"/>
            <a:ext cx="9144000" cy="6865620"/>
          </a:xfrm>
          <a:prstGeom prst="rect">
            <a:avLst/>
          </a:prstGeom>
        </p:spPr>
      </p:pic>
      <p:pic>
        <p:nvPicPr>
          <p:cNvPr id="5" name="Picture 1">
            <a:extLst>
              <a:ext uri="{FF2B5EF4-FFF2-40B4-BE49-F238E27FC236}">
                <a16:creationId xmlns:a16="http://schemas.microsoft.com/office/drawing/2014/main" id="{0F7E810E-1CB7-482D-92EC-61ECF53C35EC}"/>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6" name="Picture 1">
            <a:extLst>
              <a:ext uri="{FF2B5EF4-FFF2-40B4-BE49-F238E27FC236}">
                <a16:creationId xmlns:a16="http://schemas.microsoft.com/office/drawing/2014/main" id="{1508966A-742D-4B2A-BC2B-BCA961D8479F}"/>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242"/>
          <a:stretch/>
        </p:blipFill>
        <p:spPr>
          <a:xfrm>
            <a:off x="0" y="-47626"/>
            <a:ext cx="9144000" cy="6905625"/>
          </a:xfrm>
          <a:prstGeom prst="rect">
            <a:avLst/>
          </a:prstGeom>
        </p:spPr>
      </p:pic>
      <p:pic>
        <p:nvPicPr>
          <p:cNvPr id="7" name="Picture 1">
            <a:extLst>
              <a:ext uri="{FF2B5EF4-FFF2-40B4-BE49-F238E27FC236}">
                <a16:creationId xmlns:a16="http://schemas.microsoft.com/office/drawing/2014/main" id="{E2BA1997-5EEE-4EAC-B6FA-3515E8EF4C44}"/>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8" name="Picture 1">
            <a:extLst>
              <a:ext uri="{FF2B5EF4-FFF2-40B4-BE49-F238E27FC236}">
                <a16:creationId xmlns:a16="http://schemas.microsoft.com/office/drawing/2014/main" id="{726C70C5-E6BD-4685-8850-811BBB033FBB}"/>
              </a:ext>
            </a:extLst>
          </p:cNvPr>
          <p:cNvPicPr>
            <a:picLocks noChangeAspect="1"/>
          </p:cNvPicPr>
          <p:nvPr/>
        </p:nvPicPr>
        <p:blipFill rotWithShape="1">
          <a:blip r:embed="rId9">
            <a:extLst>
              <a:ext uri="{28A0092B-C50C-407E-A947-70E740481C1C}">
                <a14:useLocalDpi xmlns:a14="http://schemas.microsoft.com/office/drawing/2010/main" val="0"/>
              </a:ext>
            </a:extLst>
          </a:blip>
          <a:srcRect l="11756"/>
          <a:stretch/>
        </p:blipFill>
        <p:spPr>
          <a:xfrm>
            <a:off x="-24539" y="-23247"/>
            <a:ext cx="9144000" cy="6858000"/>
          </a:xfrm>
          <a:prstGeom prst="rect">
            <a:avLst/>
          </a:prstGeom>
        </p:spPr>
      </p:pic>
      <p:pic>
        <p:nvPicPr>
          <p:cNvPr id="9" name="Picture 1">
            <a:extLst>
              <a:ext uri="{FF2B5EF4-FFF2-40B4-BE49-F238E27FC236}">
                <a16:creationId xmlns:a16="http://schemas.microsoft.com/office/drawing/2014/main" id="{00884C0B-B8B0-454C-A359-794F9AB463E5}"/>
              </a:ext>
            </a:extLst>
          </p:cNvPr>
          <p:cNvPicPr>
            <a:picLocks noChangeAspect="1"/>
          </p:cNvPicPr>
          <p:nvPr/>
        </p:nvPicPr>
        <p:blipFill rotWithShape="1">
          <a:blip r:embed="rId10">
            <a:extLst>
              <a:ext uri="{28A0092B-C50C-407E-A947-70E740481C1C}">
                <a14:useLocalDpi xmlns:a14="http://schemas.microsoft.com/office/drawing/2010/main" val="0"/>
              </a:ext>
            </a:extLst>
          </a:blip>
          <a:srcRect r="1458"/>
          <a:stretch/>
        </p:blipFill>
        <p:spPr>
          <a:xfrm>
            <a:off x="0" y="0"/>
            <a:ext cx="9144000" cy="6858000"/>
          </a:xfrm>
          <a:prstGeom prst="rect">
            <a:avLst/>
          </a:prstGeom>
        </p:spPr>
      </p:pic>
      <p:pic>
        <p:nvPicPr>
          <p:cNvPr id="10" name="Picture 4">
            <a:extLst>
              <a:ext uri="{FF2B5EF4-FFF2-40B4-BE49-F238E27FC236}">
                <a16:creationId xmlns:a16="http://schemas.microsoft.com/office/drawing/2014/main" id="{92A0AC09-EBE7-4F61-A9B9-D8359D0A661A}"/>
              </a:ext>
            </a:extLst>
          </p:cNvPr>
          <p:cNvPicPr>
            <a:picLocks noChangeAspect="1"/>
          </p:cNvPicPr>
          <p:nvPr/>
        </p:nvPicPr>
        <p:blipFill rotWithShape="1">
          <a:blip r:embed="rId11">
            <a:extLst>
              <a:ext uri="{28A0092B-C50C-407E-A947-70E740481C1C}">
                <a14:useLocalDpi xmlns:a14="http://schemas.microsoft.com/office/drawing/2010/main" val="0"/>
              </a:ext>
            </a:extLst>
          </a:blip>
          <a:srcRect l="1546" r="5749" b="3226"/>
          <a:stretch/>
        </p:blipFill>
        <p:spPr>
          <a:xfrm>
            <a:off x="0" y="0"/>
            <a:ext cx="9144000" cy="6858000"/>
          </a:xfrm>
          <a:prstGeom prst="rect">
            <a:avLst/>
          </a:prstGeom>
        </p:spPr>
      </p:pic>
      <p:pic>
        <p:nvPicPr>
          <p:cNvPr id="11" name="Picture 1">
            <a:extLst>
              <a:ext uri="{FF2B5EF4-FFF2-40B4-BE49-F238E27FC236}">
                <a16:creationId xmlns:a16="http://schemas.microsoft.com/office/drawing/2014/main" id="{A454E456-4A08-4F39-A1AC-146D4D746EEA}"/>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39"/>
          <a:stretch/>
        </p:blipFill>
        <p:spPr>
          <a:xfrm>
            <a:off x="-21771" y="0"/>
            <a:ext cx="9165771" cy="6858000"/>
          </a:xfrm>
          <a:prstGeom prst="rect">
            <a:avLst/>
          </a:prstGeom>
        </p:spPr>
      </p:pic>
      <p:pic>
        <p:nvPicPr>
          <p:cNvPr id="12" name="Picture 1">
            <a:extLst>
              <a:ext uri="{FF2B5EF4-FFF2-40B4-BE49-F238E27FC236}">
                <a16:creationId xmlns:a16="http://schemas.microsoft.com/office/drawing/2014/main" id="{240C2CDB-302B-4B2B-A18E-CCC145745986}"/>
              </a:ext>
            </a:extLst>
          </p:cNvPr>
          <p:cNvPicPr>
            <a:picLocks noChangeAspect="1"/>
          </p:cNvPicPr>
          <p:nvPr/>
        </p:nvPicPr>
        <p:blipFill rotWithShape="1">
          <a:blip r:embed="rId13">
            <a:extLst>
              <a:ext uri="{28A0092B-C50C-407E-A947-70E740481C1C}">
                <a14:useLocalDpi xmlns:a14="http://schemas.microsoft.com/office/drawing/2010/main" val="0"/>
              </a:ext>
            </a:extLst>
          </a:blip>
          <a:srcRect l="12093" r="13620"/>
          <a:stretch/>
        </p:blipFill>
        <p:spPr>
          <a:xfrm>
            <a:off x="0" y="-32657"/>
            <a:ext cx="9144000" cy="6890657"/>
          </a:xfrm>
          <a:prstGeom prst="rect">
            <a:avLst/>
          </a:prstGeom>
        </p:spPr>
      </p:pic>
      <p:pic>
        <p:nvPicPr>
          <p:cNvPr id="13" name="Picture 2">
            <a:extLst>
              <a:ext uri="{FF2B5EF4-FFF2-40B4-BE49-F238E27FC236}">
                <a16:creationId xmlns:a16="http://schemas.microsoft.com/office/drawing/2014/main" id="{8867E741-29C3-49BF-B0C3-0CB82363373E}"/>
              </a:ext>
            </a:extLst>
          </p:cNvPr>
          <p:cNvPicPr>
            <a:picLocks noChangeAspect="1"/>
          </p:cNvPicPr>
          <p:nvPr/>
        </p:nvPicPr>
        <p:blipFill>
          <a:blip r:embed="rId1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1">
            <a:extLst>
              <a:ext uri="{FF2B5EF4-FFF2-40B4-BE49-F238E27FC236}">
                <a16:creationId xmlns:a16="http://schemas.microsoft.com/office/drawing/2014/main" id="{828612D1-6EA6-43F9-ABB3-A46DA437825A}"/>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5" name="Picture 2">
            <a:extLst>
              <a:ext uri="{FF2B5EF4-FFF2-40B4-BE49-F238E27FC236}">
                <a16:creationId xmlns:a16="http://schemas.microsoft.com/office/drawing/2014/main" id="{AC97B108-B355-41B2-B12B-C7C871564865}"/>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76200" y="0"/>
            <a:ext cx="9296400" cy="6858000"/>
          </a:xfrm>
          <a:prstGeom prst="rect">
            <a:avLst/>
          </a:prstGeom>
        </p:spPr>
      </p:pic>
      <p:pic>
        <p:nvPicPr>
          <p:cNvPr id="16" name="Picture 1">
            <a:extLst>
              <a:ext uri="{FF2B5EF4-FFF2-40B4-BE49-F238E27FC236}">
                <a16:creationId xmlns:a16="http://schemas.microsoft.com/office/drawing/2014/main" id="{1E18899D-04E1-4226-8DE9-78C6B1A062A2}"/>
              </a:ext>
            </a:extLst>
          </p:cNvPr>
          <p:cNvPicPr>
            <a:picLocks noChangeAspect="1"/>
          </p:cNvPicPr>
          <p:nvPr/>
        </p:nvPicPr>
        <p:blipFill rotWithShape="1">
          <a:blip r:embed="rId17">
            <a:extLst>
              <a:ext uri="{28A0092B-C50C-407E-A947-70E740481C1C}">
                <a14:useLocalDpi xmlns:a14="http://schemas.microsoft.com/office/drawing/2010/main" val="0"/>
              </a:ext>
            </a:extLst>
          </a:blip>
          <a:srcRect r="13541"/>
          <a:stretch/>
        </p:blipFill>
        <p:spPr>
          <a:xfrm>
            <a:off x="0" y="0"/>
            <a:ext cx="9144000" cy="6858000"/>
          </a:xfrm>
          <a:prstGeom prst="rect">
            <a:avLst/>
          </a:prstGeom>
        </p:spPr>
      </p:pic>
      <p:pic>
        <p:nvPicPr>
          <p:cNvPr id="17" name="Picture 1">
            <a:extLst>
              <a:ext uri="{FF2B5EF4-FFF2-40B4-BE49-F238E27FC236}">
                <a16:creationId xmlns:a16="http://schemas.microsoft.com/office/drawing/2014/main" id="{CD4F0554-B643-4FEE-81CB-A301F3C9AEE7}"/>
              </a:ext>
            </a:extLst>
          </p:cNvPr>
          <p:cNvPicPr>
            <a:picLocks noChangeAspect="1"/>
          </p:cNvPicPr>
          <p:nvPr/>
        </p:nvPicPr>
        <p:blipFill rotWithShape="1">
          <a:blip r:embed="rId18">
            <a:extLst>
              <a:ext uri="{28A0092B-C50C-407E-A947-70E740481C1C}">
                <a14:useLocalDpi xmlns:a14="http://schemas.microsoft.com/office/drawing/2010/main" val="0"/>
              </a:ext>
            </a:extLst>
          </a:blip>
          <a:srcRect l="1639" b="2652"/>
          <a:stretch/>
        </p:blipFill>
        <p:spPr>
          <a:xfrm>
            <a:off x="0" y="0"/>
            <a:ext cx="9144000" cy="6858000"/>
          </a:xfrm>
          <a:prstGeom prst="rect">
            <a:avLst/>
          </a:prstGeom>
        </p:spPr>
      </p:pic>
      <p:pic>
        <p:nvPicPr>
          <p:cNvPr id="18" name="Picture 1">
            <a:extLst>
              <a:ext uri="{FF2B5EF4-FFF2-40B4-BE49-F238E27FC236}">
                <a16:creationId xmlns:a16="http://schemas.microsoft.com/office/drawing/2014/main" id="{D730F818-CAB6-4F3F-849C-6D7BB3CBC9FA}"/>
              </a:ext>
            </a:extLst>
          </p:cNvPr>
          <p:cNvPicPr>
            <a:picLocks noChangeAspect="1"/>
          </p:cNvPicPr>
          <p:nvPr/>
        </p:nvPicPr>
        <p:blipFill>
          <a:blip r:embed="rId19">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1">
            <a:extLst>
              <a:ext uri="{FF2B5EF4-FFF2-40B4-BE49-F238E27FC236}">
                <a16:creationId xmlns:a16="http://schemas.microsoft.com/office/drawing/2014/main" id="{D5057DCF-3B25-4D16-A182-020C5D61E66C}"/>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2032317" y="445302"/>
            <a:ext cx="5079365" cy="6412698"/>
          </a:xfrm>
          <a:prstGeom prst="rect">
            <a:avLst/>
          </a:prstGeom>
        </p:spPr>
      </p:pic>
      <p:pic>
        <p:nvPicPr>
          <p:cNvPr id="20" name="Picture 2">
            <a:extLst>
              <a:ext uri="{FF2B5EF4-FFF2-40B4-BE49-F238E27FC236}">
                <a16:creationId xmlns:a16="http://schemas.microsoft.com/office/drawing/2014/main" id="{035A38EA-2036-4144-AE9F-336766B3F05B}"/>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 y="0"/>
            <a:ext cx="9144001" cy="6858000"/>
          </a:xfrm>
          <a:prstGeom prst="rect">
            <a:avLst/>
          </a:prstGeom>
        </p:spPr>
      </p:pic>
      <p:pic>
        <p:nvPicPr>
          <p:cNvPr id="21" name="Picture 2">
            <a:extLst>
              <a:ext uri="{FF2B5EF4-FFF2-40B4-BE49-F238E27FC236}">
                <a16:creationId xmlns:a16="http://schemas.microsoft.com/office/drawing/2014/main" id="{6E2F3DBA-AE76-43B5-B3F5-A18EF72ED8BD}"/>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25000"/>
          <a:stretch/>
        </p:blipFill>
        <p:spPr>
          <a:xfrm>
            <a:off x="9041" y="0"/>
            <a:ext cx="9144000" cy="6858000"/>
          </a:xfrm>
          <a:prstGeom prst="rect">
            <a:avLst/>
          </a:prstGeom>
        </p:spPr>
      </p:pic>
      <p:pic>
        <p:nvPicPr>
          <p:cNvPr id="22" name="Picture 1">
            <a:extLst>
              <a:ext uri="{FF2B5EF4-FFF2-40B4-BE49-F238E27FC236}">
                <a16:creationId xmlns:a16="http://schemas.microsoft.com/office/drawing/2014/main" id="{6446E84C-B09F-4368-9232-9E9D86F9763A}"/>
              </a:ext>
            </a:extLst>
          </p:cNvPr>
          <p:cNvPicPr>
            <a:picLocks noChangeAspect="1"/>
          </p:cNvPicPr>
          <p:nvPr/>
        </p:nvPicPr>
        <p:blipFill rotWithShape="1">
          <a:blip r:embed="rId23">
            <a:extLst>
              <a:ext uri="{28A0092B-C50C-407E-A947-70E740481C1C}">
                <a14:useLocalDpi xmlns:a14="http://schemas.microsoft.com/office/drawing/2010/main" val="0"/>
              </a:ext>
            </a:extLst>
          </a:blip>
          <a:srcRect r="1633" b="8163"/>
          <a:stretch/>
        </p:blipFill>
        <p:spPr>
          <a:xfrm>
            <a:off x="-38100" y="0"/>
            <a:ext cx="9182100" cy="6858000"/>
          </a:xfrm>
          <a:prstGeom prst="rect">
            <a:avLst/>
          </a:prstGeom>
        </p:spPr>
      </p:pic>
      <p:pic>
        <p:nvPicPr>
          <p:cNvPr id="23" name="Picture 1">
            <a:extLst>
              <a:ext uri="{FF2B5EF4-FFF2-40B4-BE49-F238E27FC236}">
                <a16:creationId xmlns:a16="http://schemas.microsoft.com/office/drawing/2014/main" id="{213FE59F-8D9E-4951-988D-51E806CB22A2}"/>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21771"/>
            <a:ext cx="9173028" cy="6879771"/>
          </a:xfrm>
          <a:prstGeom prst="rect">
            <a:avLst/>
          </a:prstGeom>
        </p:spPr>
      </p:pic>
      <p:pic>
        <p:nvPicPr>
          <p:cNvPr id="25" name="Picture 1">
            <a:extLst>
              <a:ext uri="{FF2B5EF4-FFF2-40B4-BE49-F238E27FC236}">
                <a16:creationId xmlns:a16="http://schemas.microsoft.com/office/drawing/2014/main" id="{3C849182-52B5-45E5-9562-A95ED61B0BA8}"/>
              </a:ext>
            </a:extLst>
          </p:cNvPr>
          <p:cNvPicPr>
            <a:picLocks noChangeAspect="1"/>
          </p:cNvPicPr>
          <p:nvPr/>
        </p:nvPicPr>
        <p:blipFill rotWithShape="1">
          <a:blip r:embed="rId25">
            <a:extLst>
              <a:ext uri="{28A0092B-C50C-407E-A947-70E740481C1C}">
                <a14:useLocalDpi xmlns:a14="http://schemas.microsoft.com/office/drawing/2010/main" val="0"/>
              </a:ext>
            </a:extLst>
          </a:blip>
          <a:srcRect t="6242"/>
          <a:stretch/>
        </p:blipFill>
        <p:spPr>
          <a:xfrm>
            <a:off x="0" y="0"/>
            <a:ext cx="9144000" cy="6867144"/>
          </a:xfrm>
          <a:prstGeom prst="rect">
            <a:avLst/>
          </a:prstGeom>
        </p:spPr>
      </p:pic>
      <p:pic>
        <p:nvPicPr>
          <p:cNvPr id="26" name="Picture 2">
            <a:extLst>
              <a:ext uri="{FF2B5EF4-FFF2-40B4-BE49-F238E27FC236}">
                <a16:creationId xmlns:a16="http://schemas.microsoft.com/office/drawing/2014/main" id="{57FAEC14-87E5-4725-B409-3B165BC1C9DD}"/>
              </a:ext>
            </a:extLst>
          </p:cNvPr>
          <p:cNvPicPr>
            <a:picLocks noChangeAspect="1"/>
          </p:cNvPicPr>
          <p:nvPr/>
        </p:nvPicPr>
        <p:blipFill rotWithShape="1">
          <a:blip r:embed="rId26">
            <a:extLs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27" name="Picture 1">
            <a:extLst>
              <a:ext uri="{FF2B5EF4-FFF2-40B4-BE49-F238E27FC236}">
                <a16:creationId xmlns:a16="http://schemas.microsoft.com/office/drawing/2014/main" id="{325ECABB-3CD2-44F2-B9AB-50E66342BD84}"/>
              </a:ext>
            </a:extLst>
          </p:cNvPr>
          <p:cNvPicPr>
            <a:picLocks noChangeAspect="1"/>
          </p:cNvPicPr>
          <p:nvPr/>
        </p:nvPicPr>
        <p:blipFill>
          <a:blip r:embed="rId2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8" name="Picture 1">
            <a:extLst>
              <a:ext uri="{FF2B5EF4-FFF2-40B4-BE49-F238E27FC236}">
                <a16:creationId xmlns:a16="http://schemas.microsoft.com/office/drawing/2014/main" id="{4564C2C4-64CB-49B9-947F-3257C0D15F6E}"/>
              </a:ext>
            </a:extLst>
          </p:cNvPr>
          <p:cNvPicPr>
            <a:picLocks noChangeAspect="1"/>
          </p:cNvPicPr>
          <p:nvPr/>
        </p:nvPicPr>
        <p:blipFill rotWithShape="1">
          <a:blip r:embed="rId28">
            <a:extLst>
              <a:ext uri="{28A0092B-C50C-407E-A947-70E740481C1C}">
                <a14:useLocalDpi xmlns:a14="http://schemas.microsoft.com/office/drawing/2010/main" val="0"/>
              </a:ext>
            </a:extLst>
          </a:blip>
          <a:srcRect/>
          <a:stretch/>
        </p:blipFill>
        <p:spPr>
          <a:xfrm>
            <a:off x="0" y="0"/>
            <a:ext cx="9144000" cy="6858000"/>
          </a:xfrm>
          <a:prstGeom prst="rect">
            <a:avLst/>
          </a:prstGeom>
        </p:spPr>
      </p:pic>
      <p:pic>
        <p:nvPicPr>
          <p:cNvPr id="29" name="Picture 1">
            <a:extLst>
              <a:ext uri="{FF2B5EF4-FFF2-40B4-BE49-F238E27FC236}">
                <a16:creationId xmlns:a16="http://schemas.microsoft.com/office/drawing/2014/main" id="{37AF39A9-7B7A-4699-8048-0FC6092B3466}"/>
              </a:ext>
            </a:extLst>
          </p:cNvPr>
          <p:cNvPicPr>
            <a:picLocks noChangeAspect="1"/>
          </p:cNvPicPr>
          <p:nvPr/>
        </p:nvPicPr>
        <p:blipFill rotWithShape="1">
          <a:blip r:embed="rId29">
            <a:extLst>
              <a:ext uri="{28A0092B-C50C-407E-A947-70E740481C1C}">
                <a14:useLocalDpi xmlns:a14="http://schemas.microsoft.com/office/drawing/2010/main" val="0"/>
              </a:ext>
            </a:extLst>
          </a:blip>
          <a:srcRect r="11333"/>
          <a:stretch/>
        </p:blipFill>
        <p:spPr>
          <a:xfrm>
            <a:off x="-22976" y="0"/>
            <a:ext cx="9166976" cy="6858000"/>
          </a:xfrm>
          <a:prstGeom prst="rect">
            <a:avLst/>
          </a:prstGeom>
        </p:spPr>
      </p:pic>
      <p:sp>
        <p:nvSpPr>
          <p:cNvPr id="30" name="Title 1">
            <a:extLst>
              <a:ext uri="{FF2B5EF4-FFF2-40B4-BE49-F238E27FC236}">
                <a16:creationId xmlns:a16="http://schemas.microsoft.com/office/drawing/2014/main" id="{EEDBE2BA-D045-414D-89FC-CFA0E6E820C4}"/>
              </a:ext>
            </a:extLst>
          </p:cNvPr>
          <p:cNvSpPr txBox="1">
            <a:spLocks/>
          </p:cNvSpPr>
          <p:nvPr/>
        </p:nvSpPr>
        <p:spPr>
          <a:xfrm>
            <a:off x="3581400" y="3519092"/>
            <a:ext cx="54864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1" name="Title 1">
            <a:extLst>
              <a:ext uri="{FF2B5EF4-FFF2-40B4-BE49-F238E27FC236}">
                <a16:creationId xmlns:a16="http://schemas.microsoft.com/office/drawing/2014/main" id="{A9F63BBA-BC2F-4A84-904D-B29BAC9A10D5}"/>
              </a:ext>
            </a:extLst>
          </p:cNvPr>
          <p:cNvSpPr txBox="1">
            <a:spLocks/>
          </p:cNvSpPr>
          <p:nvPr/>
        </p:nvSpPr>
        <p:spPr>
          <a:xfrm>
            <a:off x="813816" y="4176290"/>
            <a:ext cx="3088971" cy="1108099"/>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sz="441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2" name="Title 1">
            <a:extLst>
              <a:ext uri="{FF2B5EF4-FFF2-40B4-BE49-F238E27FC236}">
                <a16:creationId xmlns:a16="http://schemas.microsoft.com/office/drawing/2014/main" id="{AA434D12-1C39-4677-B67A-2336C7DF3878}"/>
              </a:ext>
            </a:extLst>
          </p:cNvPr>
          <p:cNvSpPr txBox="1">
            <a:spLocks/>
          </p:cNvSpPr>
          <p:nvPr/>
        </p:nvSpPr>
        <p:spPr>
          <a:xfrm>
            <a:off x="3625406" y="4169147"/>
            <a:ext cx="3315182" cy="1108098"/>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the promise</a:t>
            </a:r>
          </a:p>
        </p:txBody>
      </p:sp>
      <p:sp>
        <p:nvSpPr>
          <p:cNvPr id="33" name="Rectangle 2">
            <a:extLst>
              <a:ext uri="{FF2B5EF4-FFF2-40B4-BE49-F238E27FC236}">
                <a16:creationId xmlns:a16="http://schemas.microsoft.com/office/drawing/2014/main" id="{24316364-18E2-470B-B0F3-B8302E4C575E}"/>
              </a:ext>
            </a:extLst>
          </p:cNvPr>
          <p:cNvSpPr>
            <a:spLocks noGrp="1" noChangeArrowheads="1"/>
          </p:cNvSpPr>
          <p:nvPr>
            <p:ph type="title"/>
          </p:nvPr>
        </p:nvSpPr>
        <p:spPr>
          <a:xfrm>
            <a:off x="152400" y="838200"/>
            <a:ext cx="8839200" cy="50593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And for this reason He is the Mediator of the new covenant, by means of death, for the redemption of the transgressions under the first covenant, that those who are called may receive the promise of the eternal inheritance.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Hebrews 9:15 </a:t>
            </a:r>
          </a:p>
        </p:txBody>
      </p:sp>
      <p:sp>
        <p:nvSpPr>
          <p:cNvPr id="34" name="Rectangle 4">
            <a:extLst>
              <a:ext uri="{FF2B5EF4-FFF2-40B4-BE49-F238E27FC236}">
                <a16:creationId xmlns:a16="http://schemas.microsoft.com/office/drawing/2014/main" id="{8E5BAE10-6F66-4CC1-B461-B238347F8CA8}"/>
              </a:ext>
            </a:extLst>
          </p:cNvPr>
          <p:cNvSpPr>
            <a:spLocks noChangeArrowheads="1"/>
          </p:cNvSpPr>
          <p:nvPr/>
        </p:nvSpPr>
        <p:spPr bwMode="auto">
          <a:xfrm>
            <a:off x="576072" y="4828032"/>
            <a:ext cx="49530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dirty="0">
                <a:ln w="11430">
                  <a:noFill/>
                </a:ln>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38100">
                    <a:schemeClr val="tx1"/>
                  </a:glow>
                </a:effectLst>
                <a:latin typeface="Calibri" panose="020F0502020204030204" pitchFamily="34" charset="0"/>
              </a:rPr>
              <a:t>eternal inheritance</a:t>
            </a:r>
            <a:endParaRPr lang="en-US" sz="4400" b="1" i="1" dirty="0">
              <a:ln w="11430">
                <a:noFill/>
              </a:ln>
              <a:gradFill>
                <a:gsLst>
                  <a:gs pos="0">
                    <a:srgbClr val="CCCCFF"/>
                  </a:gs>
                  <a:gs pos="17999">
                    <a:srgbClr val="99CCFF"/>
                  </a:gs>
                  <a:gs pos="36000">
                    <a:srgbClr val="9966FF"/>
                  </a:gs>
                  <a:gs pos="61000">
                    <a:srgbClr val="CC99FF"/>
                  </a:gs>
                  <a:gs pos="82001">
                    <a:srgbClr val="99CCFF"/>
                  </a:gs>
                  <a:gs pos="100000">
                    <a:srgbClr val="CCCCFF"/>
                  </a:gs>
                </a:gsLst>
                <a:lin ang="5400000" scaled="0"/>
              </a:gradFill>
              <a:effectLst>
                <a:glow rad="38100">
                  <a:schemeClr val="tx1"/>
                </a:glow>
              </a:effectLst>
              <a:latin typeface="Calibri" panose="020F0502020204030204" pitchFamily="34" charset="0"/>
            </a:endParaRPr>
          </a:p>
        </p:txBody>
      </p:sp>
      <p:sp>
        <p:nvSpPr>
          <p:cNvPr id="35" name="Rectangle 2">
            <a:extLst>
              <a:ext uri="{FF2B5EF4-FFF2-40B4-BE49-F238E27FC236}">
                <a16:creationId xmlns:a16="http://schemas.microsoft.com/office/drawing/2014/main" id="{B6D6C07B-457C-4755-B18E-F2ED78E2ADB1}"/>
              </a:ext>
            </a:extLst>
          </p:cNvPr>
          <p:cNvSpPr txBox="1">
            <a:spLocks noChangeArrowheads="1"/>
          </p:cNvSpPr>
          <p:nvPr/>
        </p:nvSpPr>
        <p:spPr bwMode="auto">
          <a:xfrm>
            <a:off x="3549036" y="3687307"/>
            <a:ext cx="5563517" cy="70568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those</a:t>
            </a:r>
            <a:r>
              <a:rPr kumimoji="0" lang="en-US" altLang="en-US" sz="4400" b="1" i="0" u="none" strike="noStrike" kern="0" cap="none" spc="0" normalizeH="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 who are called</a:t>
            </a:r>
            <a:endParaRPr kumimoji="0" lang="en-US" altLang="en-US" sz="44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6" name="Rectangle 2">
            <a:extLst>
              <a:ext uri="{FF2B5EF4-FFF2-40B4-BE49-F238E27FC236}">
                <a16:creationId xmlns:a16="http://schemas.microsoft.com/office/drawing/2014/main" id="{245493FE-C265-4401-8427-84C859E2043C}"/>
              </a:ext>
            </a:extLst>
          </p:cNvPr>
          <p:cNvSpPr txBox="1">
            <a:spLocks noChangeArrowheads="1"/>
          </p:cNvSpPr>
          <p:nvPr/>
        </p:nvSpPr>
        <p:spPr bwMode="auto">
          <a:xfrm>
            <a:off x="3624550" y="4334933"/>
            <a:ext cx="3322956" cy="750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 promise</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7" name="Rectangle 6">
            <a:extLst>
              <a:ext uri="{FF2B5EF4-FFF2-40B4-BE49-F238E27FC236}">
                <a16:creationId xmlns:a16="http://schemas.microsoft.com/office/drawing/2014/main" id="{A5481991-39E6-42DB-960A-813666F0DA99}"/>
              </a:ext>
            </a:extLst>
          </p:cNvPr>
          <p:cNvSpPr>
            <a:spLocks noChangeArrowheads="1"/>
          </p:cNvSpPr>
          <p:nvPr/>
        </p:nvSpPr>
        <p:spPr bwMode="auto">
          <a:xfrm>
            <a:off x="749147" y="4354285"/>
            <a:ext cx="3230186" cy="70765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rPr>
              <a:t>may receive</a:t>
            </a:r>
            <a:endParaRPr kumimoji="0" lang="en-US" sz="4410" b="1" i="1" u="none" strike="noStrike" kern="1200" cap="none" spc="0" normalizeH="0" baseline="0" noProof="0" dirty="0">
              <a:ln>
                <a:noFill/>
              </a:ln>
              <a:solidFill>
                <a:srgbClr val="FF33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2202963787"/>
      </p:ext>
    </p:extLst>
  </p:cSld>
  <p:clrMapOvr>
    <a:masterClrMapping/>
  </p:clrMapOvr>
  <p:transition spd="slow">
    <p:wipe dir="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8" fill="hold" grpId="0" nodeType="with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500" fill="hold"/>
                                        <p:tgtEl>
                                          <p:spTgt spid="33"/>
                                        </p:tgtEl>
                                        <p:attrNameLst>
                                          <p:attrName>ppt_x</p:attrName>
                                        </p:attrNameLst>
                                      </p:cBhvr>
                                      <p:tavLst>
                                        <p:tav tm="0">
                                          <p:val>
                                            <p:strVal val="0-#ppt_w/2"/>
                                          </p:val>
                                        </p:tav>
                                        <p:tav tm="100000">
                                          <p:val>
                                            <p:strVal val="#ppt_x"/>
                                          </p:val>
                                        </p:tav>
                                      </p:tavLst>
                                    </p:anim>
                                    <p:anim calcmode="lin" valueType="num">
                                      <p:cBhvr additive="base">
                                        <p:cTn id="8" dur="500" fill="hold"/>
                                        <p:tgtEl>
                                          <p:spTgt spid="33"/>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left)">
                                      <p:cBhvr>
                                        <p:cTn id="13" dur="600"/>
                                        <p:tgtEl>
                                          <p:spTgt spid="30"/>
                                        </p:tgtEl>
                                      </p:cBhvr>
                                    </p:animEffect>
                                  </p:childTnLst>
                                </p:cTn>
                              </p:par>
                              <p:par>
                                <p:cTn id="14" presetID="18" presetClass="emph" presetSubtype="0" fill="hold" grpId="1" nodeType="withEffect">
                                  <p:stCondLst>
                                    <p:cond delay="0"/>
                                  </p:stCondLst>
                                  <p:childTnLst>
                                    <p:set>
                                      <p:cBhvr override="childStyle">
                                        <p:cTn id="15" dur="600" fill="hold"/>
                                        <p:tgtEl>
                                          <p:spTgt spid="30"/>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wipe(left)">
                                      <p:cBhvr>
                                        <p:cTn id="18" dur="600"/>
                                        <p:tgtEl>
                                          <p:spTgt spid="35"/>
                                        </p:tgtEl>
                                      </p:cBhvr>
                                    </p:animEffect>
                                  </p:childTnLst>
                                </p:cTn>
                              </p:par>
                              <p:par>
                                <p:cTn id="19" presetID="22" presetClass="entr" presetSubtype="8" fill="hold" grpId="0" nodeType="withEffect">
                                  <p:stCondLst>
                                    <p:cond delay="500"/>
                                  </p:stCondLst>
                                  <p:childTnLst>
                                    <p:set>
                                      <p:cBhvr>
                                        <p:cTn id="20" dur="1" fill="hold">
                                          <p:stCondLst>
                                            <p:cond delay="0"/>
                                          </p:stCondLst>
                                        </p:cTn>
                                        <p:tgtEl>
                                          <p:spTgt spid="31"/>
                                        </p:tgtEl>
                                        <p:attrNameLst>
                                          <p:attrName>style.visibility</p:attrName>
                                        </p:attrNameLst>
                                      </p:cBhvr>
                                      <p:to>
                                        <p:strVal val="visible"/>
                                      </p:to>
                                    </p:set>
                                    <p:animEffect transition="in" filter="wipe(left)">
                                      <p:cBhvr>
                                        <p:cTn id="21" dur="500"/>
                                        <p:tgtEl>
                                          <p:spTgt spid="31"/>
                                        </p:tgtEl>
                                      </p:cBhvr>
                                    </p:animEffect>
                                  </p:childTnLst>
                                </p:cTn>
                              </p:par>
                              <p:par>
                                <p:cTn id="22" presetID="18" presetClass="emph" presetSubtype="0" fill="hold" grpId="1" nodeType="withEffect">
                                  <p:stCondLst>
                                    <p:cond delay="500"/>
                                  </p:stCondLst>
                                  <p:childTnLst>
                                    <p:set>
                                      <p:cBhvr override="childStyle">
                                        <p:cTn id="23" dur="500" fill="hold"/>
                                        <p:tgtEl>
                                          <p:spTgt spid="31"/>
                                        </p:tgtEl>
                                        <p:attrNameLst>
                                          <p:attrName>style.textDecorationUnderline</p:attrName>
                                        </p:attrNameLst>
                                      </p:cBhvr>
                                      <p:to>
                                        <p:strVal val="true"/>
                                      </p:to>
                                    </p:set>
                                  </p:childTnLst>
                                </p:cTn>
                              </p:par>
                              <p:par>
                                <p:cTn id="24" presetID="22" presetClass="entr" presetSubtype="8" fill="hold" grpId="0" nodeType="withEffect">
                                  <p:stCondLst>
                                    <p:cond delay="500"/>
                                  </p:stCondLst>
                                  <p:childTnLst>
                                    <p:set>
                                      <p:cBhvr>
                                        <p:cTn id="25" dur="1" fill="hold">
                                          <p:stCondLst>
                                            <p:cond delay="0"/>
                                          </p:stCondLst>
                                        </p:cTn>
                                        <p:tgtEl>
                                          <p:spTgt spid="37"/>
                                        </p:tgtEl>
                                        <p:attrNameLst>
                                          <p:attrName>style.visibility</p:attrName>
                                        </p:attrNameLst>
                                      </p:cBhvr>
                                      <p:to>
                                        <p:strVal val="visible"/>
                                      </p:to>
                                    </p:set>
                                    <p:animEffect transition="in" filter="wipe(left)">
                                      <p:cBhvr>
                                        <p:cTn id="26" dur="500"/>
                                        <p:tgtEl>
                                          <p:spTgt spid="37"/>
                                        </p:tgtEl>
                                      </p:cBhvr>
                                    </p:animEffect>
                                  </p:childTnLst>
                                </p:cTn>
                              </p:par>
                              <p:par>
                                <p:cTn id="27" presetID="22" presetClass="entr" presetSubtype="8" fill="hold" grpId="0" nodeType="withEffect">
                                  <p:stCondLst>
                                    <p:cond delay="900"/>
                                  </p:stCondLst>
                                  <p:childTnLst>
                                    <p:set>
                                      <p:cBhvr>
                                        <p:cTn id="28" dur="1" fill="hold">
                                          <p:stCondLst>
                                            <p:cond delay="0"/>
                                          </p:stCondLst>
                                        </p:cTn>
                                        <p:tgtEl>
                                          <p:spTgt spid="32"/>
                                        </p:tgtEl>
                                        <p:attrNameLst>
                                          <p:attrName>style.visibility</p:attrName>
                                        </p:attrNameLst>
                                      </p:cBhvr>
                                      <p:to>
                                        <p:strVal val="visible"/>
                                      </p:to>
                                    </p:set>
                                    <p:animEffect transition="in" filter="wipe(left)">
                                      <p:cBhvr>
                                        <p:cTn id="29" dur="500"/>
                                        <p:tgtEl>
                                          <p:spTgt spid="32"/>
                                        </p:tgtEl>
                                      </p:cBhvr>
                                    </p:animEffect>
                                  </p:childTnLst>
                                </p:cTn>
                              </p:par>
                              <p:par>
                                <p:cTn id="30" presetID="18" presetClass="emph" presetSubtype="0" fill="hold" grpId="1" nodeType="withEffect">
                                  <p:stCondLst>
                                    <p:cond delay="900"/>
                                  </p:stCondLst>
                                  <p:childTnLst>
                                    <p:set>
                                      <p:cBhvr override="childStyle">
                                        <p:cTn id="31" dur="500" fill="hold"/>
                                        <p:tgtEl>
                                          <p:spTgt spid="32"/>
                                        </p:tgtEl>
                                        <p:attrNameLst>
                                          <p:attrName>style.textDecorationUnderline</p:attrName>
                                        </p:attrNameLst>
                                      </p:cBhvr>
                                      <p:to>
                                        <p:strVal val="true"/>
                                      </p:to>
                                    </p:set>
                                  </p:childTnLst>
                                </p:cTn>
                              </p:par>
                              <p:par>
                                <p:cTn id="32" presetID="22" presetClass="entr" presetSubtype="8" fill="hold" grpId="0" nodeType="withEffect">
                                  <p:stCondLst>
                                    <p:cond delay="900"/>
                                  </p:stCondLst>
                                  <p:childTnLst>
                                    <p:set>
                                      <p:cBhvr>
                                        <p:cTn id="33" dur="1" fill="hold">
                                          <p:stCondLst>
                                            <p:cond delay="0"/>
                                          </p:stCondLst>
                                        </p:cTn>
                                        <p:tgtEl>
                                          <p:spTgt spid="36"/>
                                        </p:tgtEl>
                                        <p:attrNameLst>
                                          <p:attrName>style.visibility</p:attrName>
                                        </p:attrNameLst>
                                      </p:cBhvr>
                                      <p:to>
                                        <p:strVal val="visible"/>
                                      </p:to>
                                    </p:set>
                                    <p:animEffect transition="in" filter="wipe(left)">
                                      <p:cBhvr>
                                        <p:cTn id="34" dur="5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0" presetClass="entr" presetSubtype="0" fill="hold" grpId="0" nodeType="clickEffect">
                                  <p:stCondLst>
                                    <p:cond delay="250"/>
                                  </p:stCondLst>
                                  <p:childTnLst>
                                    <p:set>
                                      <p:cBhvr>
                                        <p:cTn id="38" dur="1" fill="hold">
                                          <p:stCondLst>
                                            <p:cond delay="0"/>
                                          </p:stCondLst>
                                        </p:cTn>
                                        <p:tgtEl>
                                          <p:spTgt spid="34"/>
                                        </p:tgtEl>
                                        <p:attrNameLst>
                                          <p:attrName>style.visibility</p:attrName>
                                        </p:attrNameLst>
                                      </p:cBhvr>
                                      <p:to>
                                        <p:strVal val="visible"/>
                                      </p:to>
                                    </p:set>
                                    <p:animEffect transition="in" filter="dissolve">
                                      <p:cBhvr>
                                        <p:cTn id="39" dur="500">
                                          <p:stCondLst>
                                            <p:cond delay="0"/>
                                          </p:stCondLst>
                                        </p:cTn>
                                        <p:tgtEl>
                                          <p:spTgt spid="34"/>
                                        </p:tgtEl>
                                      </p:cBhvr>
                                    </p:animEffect>
                                    <p:anim to="" calcmode="lin" valueType="num">
                                      <p:cBhvr>
                                        <p:cTn id="40" dur="500" fill="hold">
                                          <p:stCondLst>
                                            <p:cond delay="0"/>
                                          </p:stCondLst>
                                        </p:cTn>
                                        <p:tgtEl>
                                          <p:spTgt spid="34"/>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34"/>
                                        </p:tgtEl>
                                        <p:attrNameLst>
                                          <p:attrName>ppt_h</p:attrName>
                                        </p:attrNameLst>
                                      </p:cBhvr>
                                      <p:tavLst>
                                        <p:tav tm="0">
                                          <p:val>
                                            <p:strVal val="#ppt_h*4"/>
                                          </p:val>
                                        </p:tav>
                                        <p:tav tm="100000">
                                          <p:val>
                                            <p:strVal val="#ppt_h"/>
                                          </p:val>
                                        </p:tav>
                                      </p:tavLst>
                                    </p:anim>
                                  </p:childTnLst>
                                </p:cTn>
                              </p:par>
                              <p:par>
                                <p:cTn id="42" presetID="10" presetClass="exit" presetSubtype="0" fill="hold" grpId="1" nodeType="withEffect">
                                  <p:stCondLst>
                                    <p:cond delay="0"/>
                                  </p:stCondLst>
                                  <p:childTnLst>
                                    <p:animEffect transition="out" filter="fade">
                                      <p:cBhvr>
                                        <p:cTn id="43" dur="500"/>
                                        <p:tgtEl>
                                          <p:spTgt spid="35"/>
                                        </p:tgtEl>
                                      </p:cBhvr>
                                    </p:animEffect>
                                    <p:set>
                                      <p:cBhvr>
                                        <p:cTn id="44" dur="1" fill="hold">
                                          <p:stCondLst>
                                            <p:cond delay="499"/>
                                          </p:stCondLst>
                                        </p:cTn>
                                        <p:tgtEl>
                                          <p:spTgt spid="35"/>
                                        </p:tgtEl>
                                        <p:attrNameLst>
                                          <p:attrName>style.visibility</p:attrName>
                                        </p:attrNameLst>
                                      </p:cBhvr>
                                      <p:to>
                                        <p:strVal val="hidden"/>
                                      </p:to>
                                    </p:set>
                                  </p:childTnLst>
                                </p:cTn>
                              </p:par>
                              <p:par>
                                <p:cTn id="45" presetID="10" presetClass="exit" presetSubtype="0" fill="hold" grpId="1" nodeType="withEffect">
                                  <p:stCondLst>
                                    <p:cond delay="0"/>
                                  </p:stCondLst>
                                  <p:childTnLst>
                                    <p:animEffect transition="out" filter="fade">
                                      <p:cBhvr>
                                        <p:cTn id="46" dur="500"/>
                                        <p:tgtEl>
                                          <p:spTgt spid="36"/>
                                        </p:tgtEl>
                                      </p:cBhvr>
                                    </p:animEffect>
                                    <p:set>
                                      <p:cBhvr>
                                        <p:cTn id="47" dur="1" fill="hold">
                                          <p:stCondLst>
                                            <p:cond delay="499"/>
                                          </p:stCondLst>
                                        </p:cTn>
                                        <p:tgtEl>
                                          <p:spTgt spid="36"/>
                                        </p:tgtEl>
                                        <p:attrNameLst>
                                          <p:attrName>style.visibility</p:attrName>
                                        </p:attrNameLst>
                                      </p:cBhvr>
                                      <p:to>
                                        <p:strVal val="hidden"/>
                                      </p:to>
                                    </p:set>
                                  </p:childTnLst>
                                </p:cTn>
                              </p:par>
                              <p:par>
                                <p:cTn id="48" presetID="10" presetClass="exit" presetSubtype="0" fill="hold" grpId="1" nodeType="withEffect">
                                  <p:stCondLst>
                                    <p:cond delay="0"/>
                                  </p:stCondLst>
                                  <p:childTnLst>
                                    <p:animEffect transition="out" filter="fade">
                                      <p:cBhvr>
                                        <p:cTn id="49" dur="500"/>
                                        <p:tgtEl>
                                          <p:spTgt spid="37"/>
                                        </p:tgtEl>
                                      </p:cBhvr>
                                    </p:animEffect>
                                    <p:set>
                                      <p:cBhvr>
                                        <p:cTn id="50" dur="1" fill="hold">
                                          <p:stCondLst>
                                            <p:cond delay="499"/>
                                          </p:stCondLst>
                                        </p:cTn>
                                        <p:tgtEl>
                                          <p:spTgt spid="37"/>
                                        </p:tgtEl>
                                        <p:attrNameLst>
                                          <p:attrName>style.visibility</p:attrName>
                                        </p:attrNameLst>
                                      </p:cBhvr>
                                      <p:to>
                                        <p:strVal val="hidden"/>
                                      </p:to>
                                    </p:set>
                                  </p:childTnLst>
                                </p:cTn>
                              </p:par>
                              <p:par>
                                <p:cTn id="51" presetID="16" presetClass="exit" presetSubtype="21" fill="hold" grpId="2" nodeType="withEffect">
                                  <p:stCondLst>
                                    <p:cond delay="0"/>
                                  </p:stCondLst>
                                  <p:childTnLst>
                                    <p:animEffect transition="out" filter="barn(inVertical)">
                                      <p:cBhvr>
                                        <p:cTn id="52" dur="500"/>
                                        <p:tgtEl>
                                          <p:spTgt spid="30"/>
                                        </p:tgtEl>
                                      </p:cBhvr>
                                    </p:animEffect>
                                    <p:set>
                                      <p:cBhvr>
                                        <p:cTn id="53" dur="1" fill="hold">
                                          <p:stCondLst>
                                            <p:cond delay="499"/>
                                          </p:stCondLst>
                                        </p:cTn>
                                        <p:tgtEl>
                                          <p:spTgt spid="30"/>
                                        </p:tgtEl>
                                        <p:attrNameLst>
                                          <p:attrName>style.visibility</p:attrName>
                                        </p:attrNameLst>
                                      </p:cBhvr>
                                      <p:to>
                                        <p:strVal val="hidden"/>
                                      </p:to>
                                    </p:set>
                                  </p:childTnLst>
                                </p:cTn>
                              </p:par>
                              <p:par>
                                <p:cTn id="54" presetID="16" presetClass="exit" presetSubtype="21" fill="hold" grpId="2" nodeType="withEffect">
                                  <p:stCondLst>
                                    <p:cond delay="0"/>
                                  </p:stCondLst>
                                  <p:childTnLst>
                                    <p:animEffect transition="out" filter="barn(inVertical)">
                                      <p:cBhvr>
                                        <p:cTn id="55" dur="500"/>
                                        <p:tgtEl>
                                          <p:spTgt spid="31"/>
                                        </p:tgtEl>
                                      </p:cBhvr>
                                    </p:animEffect>
                                    <p:set>
                                      <p:cBhvr>
                                        <p:cTn id="56" dur="1" fill="hold">
                                          <p:stCondLst>
                                            <p:cond delay="499"/>
                                          </p:stCondLst>
                                        </p:cTn>
                                        <p:tgtEl>
                                          <p:spTgt spid="31"/>
                                        </p:tgtEl>
                                        <p:attrNameLst>
                                          <p:attrName>style.visibility</p:attrName>
                                        </p:attrNameLst>
                                      </p:cBhvr>
                                      <p:to>
                                        <p:strVal val="hidden"/>
                                      </p:to>
                                    </p:set>
                                  </p:childTnLst>
                                </p:cTn>
                              </p:par>
                              <p:par>
                                <p:cTn id="57" presetID="16" presetClass="exit" presetSubtype="21" fill="hold" grpId="2" nodeType="withEffect">
                                  <p:stCondLst>
                                    <p:cond delay="0"/>
                                  </p:stCondLst>
                                  <p:childTnLst>
                                    <p:animEffect transition="out" filter="barn(inVertical)">
                                      <p:cBhvr>
                                        <p:cTn id="58" dur="500"/>
                                        <p:tgtEl>
                                          <p:spTgt spid="32"/>
                                        </p:tgtEl>
                                      </p:cBhvr>
                                    </p:animEffect>
                                    <p:set>
                                      <p:cBhvr>
                                        <p:cTn id="59" dur="1" fill="hold">
                                          <p:stCondLst>
                                            <p:cond delay="499"/>
                                          </p:stCondLst>
                                        </p:cTn>
                                        <p:tgtEl>
                                          <p:spTgt spid="3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0" grpId="1"/>
      <p:bldP spid="30" grpId="2"/>
      <p:bldP spid="31" grpId="0"/>
      <p:bldP spid="31" grpId="1"/>
      <p:bldP spid="31" grpId="2"/>
      <p:bldP spid="32" grpId="0"/>
      <p:bldP spid="32" grpId="1"/>
      <p:bldP spid="32" grpId="2"/>
      <p:bldP spid="33" grpId="0"/>
      <p:bldP spid="34" grpId="0"/>
      <p:bldP spid="35" grpId="0"/>
      <p:bldP spid="35" grpId="1"/>
      <p:bldP spid="36" grpId="0"/>
      <p:bldP spid="36" grpId="1"/>
      <p:bldP spid="37" grpId="0"/>
      <p:bldP spid="37" grpId="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678" r="15674"/>
          <a:stretch/>
        </p:blipFill>
        <p:spPr>
          <a:xfrm>
            <a:off x="-37214" y="0"/>
            <a:ext cx="9178429" cy="6858000"/>
          </a:xfrm>
          <a:prstGeom prst="rect">
            <a:avLst/>
          </a:prstGeom>
        </p:spPr>
      </p:pic>
      <p:sp>
        <p:nvSpPr>
          <p:cNvPr id="6" name="Title 1"/>
          <p:cNvSpPr txBox="1">
            <a:spLocks/>
          </p:cNvSpPr>
          <p:nvPr/>
        </p:nvSpPr>
        <p:spPr>
          <a:xfrm>
            <a:off x="1599053" y="239721"/>
            <a:ext cx="32004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take heed</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"And take heed, lest you lift your eyes to heaven, and when you see the sun, the moon, and the stars, all the host of heaven, you feel driven to worship them and serve them, which the LORD your God has given to all the peoples under the whole heaven as a heritage."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Deuteronomy 4:19 </a:t>
            </a:r>
            <a:r>
              <a:rPr lang="en-US" altLang="en-US" sz="40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a:t>
            </a:r>
          </a:p>
        </p:txBody>
      </p:sp>
      <p:sp>
        <p:nvSpPr>
          <p:cNvPr id="5" name="Rectangle 2"/>
          <p:cNvSpPr txBox="1">
            <a:spLocks noChangeArrowheads="1"/>
          </p:cNvSpPr>
          <p:nvPr/>
        </p:nvSpPr>
        <p:spPr bwMode="auto">
          <a:xfrm>
            <a:off x="6781800" y="1524000"/>
            <a:ext cx="1600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6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sz="4410" b="1"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stars</a:t>
            </a:r>
          </a:p>
        </p:txBody>
      </p:sp>
      <p:sp>
        <p:nvSpPr>
          <p:cNvPr id="7" name="Rectangle 2">
            <a:extLst>
              <a:ext uri="{FF2B5EF4-FFF2-40B4-BE49-F238E27FC236}">
                <a16:creationId xmlns:a16="http://schemas.microsoft.com/office/drawing/2014/main" id="{3285D52D-C3F4-48F7-B8D2-D9F0E26B98AD}"/>
              </a:ext>
            </a:extLst>
          </p:cNvPr>
          <p:cNvSpPr txBox="1">
            <a:spLocks noChangeArrowheads="1"/>
          </p:cNvSpPr>
          <p:nvPr/>
        </p:nvSpPr>
        <p:spPr bwMode="auto">
          <a:xfrm>
            <a:off x="1872687" y="381985"/>
            <a:ext cx="264866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take heed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a:extLst>
              <a:ext uri="{FF2B5EF4-FFF2-40B4-BE49-F238E27FC236}">
                <a16:creationId xmlns:a16="http://schemas.microsoft.com/office/drawing/2014/main" id="{3948C778-7D22-4526-9067-21833DDC495A}"/>
              </a:ext>
            </a:extLst>
          </p:cNvPr>
          <p:cNvSpPr txBox="1">
            <a:spLocks noChangeArrowheads="1"/>
          </p:cNvSpPr>
          <p:nvPr/>
        </p:nvSpPr>
        <p:spPr bwMode="auto">
          <a:xfrm>
            <a:off x="7047368" y="2395538"/>
            <a:ext cx="1344157" cy="7509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feel</a:t>
            </a:r>
            <a:endParaRPr kumimoji="0" lang="en-US" altLang="en-US" sz="44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A76A20A2-D9A4-4DC7-BA9A-1C7DD5C0D721}"/>
              </a:ext>
            </a:extLst>
          </p:cNvPr>
          <p:cNvSpPr txBox="1">
            <a:spLocks noChangeArrowheads="1"/>
          </p:cNvSpPr>
          <p:nvPr/>
        </p:nvSpPr>
        <p:spPr bwMode="auto">
          <a:xfrm>
            <a:off x="433754" y="3074194"/>
            <a:ext cx="8274477" cy="7405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driven to worship them and serve</a:t>
            </a:r>
            <a:endParaRPr kumimoji="0" lang="en-US" altLang="en-US" sz="44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6C4F3A87-6A56-4594-B774-71FADDA7BF38}"/>
              </a:ext>
            </a:extLst>
          </p:cNvPr>
          <p:cNvSpPr txBox="1">
            <a:spLocks noChangeArrowheads="1"/>
          </p:cNvSpPr>
          <p:nvPr/>
        </p:nvSpPr>
        <p:spPr bwMode="auto">
          <a:xfrm>
            <a:off x="628650" y="3748088"/>
            <a:ext cx="1643835" cy="7348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them</a:t>
            </a:r>
            <a:endParaRPr kumimoji="0" lang="en-US" altLang="en-US" sz="44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3" name="SpotlightShape1_rendered">
            <a:extLst>
              <a:ext uri="{FF2B5EF4-FFF2-40B4-BE49-F238E27FC236}">
                <a16:creationId xmlns:a16="http://schemas.microsoft.com/office/drawing/2014/main" id="{36ADC0AC-79E8-47D3-8D65-BCED2AD521F6}"/>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
        <p:nvSpPr>
          <p:cNvPr id="14" name="Multiplication Sign 13">
            <a:extLst>
              <a:ext uri="{FF2B5EF4-FFF2-40B4-BE49-F238E27FC236}">
                <a16:creationId xmlns:a16="http://schemas.microsoft.com/office/drawing/2014/main" id="{AA551B28-8DD9-4FD2-98D8-A18E438EF3EB}"/>
              </a:ext>
            </a:extLst>
          </p:cNvPr>
          <p:cNvSpPr/>
          <p:nvPr/>
        </p:nvSpPr>
        <p:spPr>
          <a:xfrm>
            <a:off x="3089133" y="3099748"/>
            <a:ext cx="1524000" cy="77470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032250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250" fill="hold"/>
                                        <p:tgtEl>
                                          <p:spTgt spid="3074"/>
                                        </p:tgtEl>
                                        <p:attrNameLst>
                                          <p:attrName>ppt_w</p:attrName>
                                        </p:attrNameLst>
                                      </p:cBhvr>
                                      <p:tavLst>
                                        <p:tav tm="0">
                                          <p:val>
                                            <p:fltVal val="0"/>
                                          </p:val>
                                        </p:tav>
                                        <p:tav tm="100000">
                                          <p:val>
                                            <p:strVal val="#ppt_w"/>
                                          </p:val>
                                        </p:tav>
                                      </p:tavLst>
                                    </p:anim>
                                    <p:anim calcmode="lin" valueType="num">
                                      <p:cBhvr>
                                        <p:cTn id="8" dur="125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15833 -0.03334 " pathEditMode="relative" ptsTypes="AA">
                                      <p:cBhvr>
                                        <p:cTn id="10" dur="1250" spd="-100000" fill="hold"/>
                                        <p:tgtEl>
                                          <p:spTgt spid="307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18" presetClass="emph" presetSubtype="0" fill="hold" grpId="1" nodeType="withEffect">
                                  <p:stCondLst>
                                    <p:cond delay="0"/>
                                  </p:stCondLst>
                                  <p:childTnLst>
                                    <p:set>
                                      <p:cBhvr override="childStyle">
                                        <p:cTn id="17" dur="500" fill="hold"/>
                                        <p:tgtEl>
                                          <p:spTgt spid="6"/>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fade">
                                      <p:cBhvr>
                                        <p:cTn id="25" dur="500"/>
                                        <p:tgtEl>
                                          <p:spTgt spid="13"/>
                                        </p:tgtEl>
                                      </p:cBhvr>
                                    </p:animEffect>
                                  </p:childTnLst>
                                </p:cTn>
                              </p:par>
                              <p:par>
                                <p:cTn id="26" presetID="10" presetClass="entr" presetSubtype="0" fill="hold" grpId="0" nodeType="with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fade">
                                      <p:cBhvr>
                                        <p:cTn id="28" dur="500"/>
                                        <p:tgtEl>
                                          <p:spTgt spid="8"/>
                                        </p:tgtEl>
                                      </p:cBhvr>
                                    </p:animEffect>
                                  </p:childTnLst>
                                </p:cTn>
                              </p:par>
                              <p:par>
                                <p:cTn id="29" presetID="10" presetClass="entr" presetSubtype="0" fill="hold" grpId="0" nodeType="withEffect">
                                  <p:stCondLst>
                                    <p:cond delay="0"/>
                                  </p:stCondLst>
                                  <p:childTnLst>
                                    <p:set>
                                      <p:cBhvr>
                                        <p:cTn id="30" dur="1" fill="hold">
                                          <p:stCondLst>
                                            <p:cond delay="0"/>
                                          </p:stCondLst>
                                        </p:cTn>
                                        <p:tgtEl>
                                          <p:spTgt spid="9"/>
                                        </p:tgtEl>
                                        <p:attrNameLst>
                                          <p:attrName>style.visibility</p:attrName>
                                        </p:attrNameLst>
                                      </p:cBhvr>
                                      <p:to>
                                        <p:strVal val="visible"/>
                                      </p:to>
                                    </p:set>
                                    <p:animEffect transition="in" filter="fade">
                                      <p:cBhvr>
                                        <p:cTn id="31" dur="500"/>
                                        <p:tgtEl>
                                          <p:spTgt spid="9"/>
                                        </p:tgtEl>
                                      </p:cBhvr>
                                    </p:animEffect>
                                  </p:childTnLst>
                                </p:cTn>
                              </p:par>
                              <p:par>
                                <p:cTn id="32" presetID="10" presetClass="entr" presetSubtype="0" fill="hold" grpId="0" nodeType="with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fade">
                                      <p:cBhvr>
                                        <p:cTn id="34" dur="500"/>
                                        <p:tgtEl>
                                          <p:spTgt spid="10"/>
                                        </p:tgtEl>
                                      </p:cBhvr>
                                    </p:animEffect>
                                  </p:childTnLst>
                                </p:cTn>
                              </p:par>
                            </p:childTnLst>
                          </p:cTn>
                        </p:par>
                      </p:childTnLst>
                    </p:cTn>
                  </p:par>
                  <p:par>
                    <p:cTn id="35" fill="hold">
                      <p:stCondLst>
                        <p:cond delay="indefinite"/>
                      </p:stCondLst>
                      <p:childTnLst>
                        <p:par>
                          <p:cTn id="36" fill="hold">
                            <p:stCondLst>
                              <p:cond delay="0"/>
                            </p:stCondLst>
                            <p:childTnLst>
                              <p:par>
                                <p:cTn id="37" presetID="0" presetClass="entr" presetSubtype="0" fill="hold" grpId="0" nodeType="click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dissolve">
                                      <p:cBhvr>
                                        <p:cTn id="39" dur="500">
                                          <p:stCondLst>
                                            <p:cond delay="0"/>
                                          </p:stCondLst>
                                        </p:cTn>
                                        <p:tgtEl>
                                          <p:spTgt spid="14"/>
                                        </p:tgtEl>
                                      </p:cBhvr>
                                    </p:animEffect>
                                    <p:anim to="" calcmode="lin" valueType="num">
                                      <p:cBhvr>
                                        <p:cTn id="40"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par>
                    <p:cTn id="42" fill="hold">
                      <p:stCondLst>
                        <p:cond delay="indefinite"/>
                      </p:stCondLst>
                      <p:childTnLst>
                        <p:par>
                          <p:cTn id="43" fill="hold">
                            <p:stCondLst>
                              <p:cond delay="0"/>
                            </p:stCondLst>
                            <p:childTnLst>
                              <p:par>
                                <p:cTn id="44" presetID="10" presetClass="exit" presetSubtype="0" fill="hold" nodeType="clickEffect">
                                  <p:stCondLst>
                                    <p:cond delay="0"/>
                                  </p:stCondLst>
                                  <p:childTnLst>
                                    <p:animEffect transition="out" filter="fade">
                                      <p:cBhvr>
                                        <p:cTn id="45" dur="500"/>
                                        <p:tgtEl>
                                          <p:spTgt spid="13"/>
                                        </p:tgtEl>
                                      </p:cBhvr>
                                    </p:animEffect>
                                    <p:set>
                                      <p:cBhvr>
                                        <p:cTn id="46" dur="1" fill="hold">
                                          <p:stCondLst>
                                            <p:cond delay="499"/>
                                          </p:stCondLst>
                                        </p:cTn>
                                        <p:tgtEl>
                                          <p:spTgt spid="13"/>
                                        </p:tgtEl>
                                        <p:attrNameLst>
                                          <p:attrName>style.visibility</p:attrName>
                                        </p:attrNameLst>
                                      </p:cBhvr>
                                      <p:to>
                                        <p:strVal val="hidden"/>
                                      </p:to>
                                    </p:set>
                                  </p:childTnLst>
                                </p:cTn>
                              </p:par>
                              <p:par>
                                <p:cTn id="47" presetID="10" presetClass="exit" presetSubtype="0" fill="hold" grpId="1" nodeType="with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4"/>
                                        </p:tgtEl>
                                      </p:cBhvr>
                                    </p:animEffect>
                                    <p:set>
                                      <p:cBhvr>
                                        <p:cTn id="58" dur="1" fill="hold">
                                          <p:stCondLst>
                                            <p:cond delay="499"/>
                                          </p:stCondLst>
                                        </p:cTn>
                                        <p:tgtEl>
                                          <p:spTgt spid="14"/>
                                        </p:tgtEl>
                                        <p:attrNameLst>
                                          <p:attrName>style.visibility</p:attrName>
                                        </p:attrNameLst>
                                      </p:cBhvr>
                                      <p:to>
                                        <p:strVal val="hidden"/>
                                      </p:to>
                                    </p:set>
                                  </p:childTnLst>
                                </p:cTn>
                              </p:par>
                              <p:par>
                                <p:cTn id="59" presetID="10" presetClass="entr" presetSubtype="0" fill="hold" grpId="0" nodeType="withEffect">
                                  <p:stCondLst>
                                    <p:cond delay="400"/>
                                  </p:stCondLst>
                                  <p:childTnLst>
                                    <p:set>
                                      <p:cBhvr>
                                        <p:cTn id="60" dur="1" fill="hold">
                                          <p:stCondLst>
                                            <p:cond delay="0"/>
                                          </p:stCondLst>
                                        </p:cTn>
                                        <p:tgtEl>
                                          <p:spTgt spid="5"/>
                                        </p:tgtEl>
                                        <p:attrNameLst>
                                          <p:attrName>style.visibility</p:attrName>
                                        </p:attrNameLst>
                                      </p:cBhvr>
                                      <p:to>
                                        <p:strVal val="visible"/>
                                      </p:to>
                                    </p:set>
                                    <p:animEffect transition="in" filter="fade">
                                      <p:cBhvr>
                                        <p:cTn id="61" dur="250"/>
                                        <p:tgtEl>
                                          <p:spTgt spid="5"/>
                                        </p:tgtEl>
                                      </p:cBhvr>
                                    </p:animEffect>
                                  </p:childTnLst>
                                </p:cTn>
                              </p:par>
                              <p:par>
                                <p:cTn id="62" presetID="3" presetClass="emph" presetSubtype="2" fill="hold" grpId="3" nodeType="withEffect">
                                  <p:stCondLst>
                                    <p:cond delay="650"/>
                                  </p:stCondLst>
                                  <p:childTnLst>
                                    <p:animClr clrSpc="rgb" dir="cw">
                                      <p:cBhvr override="childStyle">
                                        <p:cTn id="63" dur="1750" fill="hold"/>
                                        <p:tgtEl>
                                          <p:spTgt spid="5"/>
                                        </p:tgtEl>
                                        <p:attrNameLst>
                                          <p:attrName>style.color</p:attrName>
                                        </p:attrNameLst>
                                      </p:cBhvr>
                                      <p:to>
                                        <a:schemeClr val="bg1"/>
                                      </p:to>
                                    </p:animClr>
                                  </p:childTnLst>
                                </p:cTn>
                              </p:par>
                              <p:par>
                                <p:cTn id="64" presetID="0" presetClass="path" presetSubtype="0" accel="50000" decel="50000" fill="hold" grpId="2" nodeType="withEffect">
                                  <p:stCondLst>
                                    <p:cond delay="400"/>
                                  </p:stCondLst>
                                  <p:childTnLst>
                                    <p:animMotion origin="layout" path="M 3.33333E-6 4.44444E-6 L -0.30486 0.09814 " pathEditMode="relative" rAng="0" ptsTypes="AA">
                                      <p:cBhvr>
                                        <p:cTn id="65" dur="2000" fill="hold"/>
                                        <p:tgtEl>
                                          <p:spTgt spid="5"/>
                                        </p:tgtEl>
                                        <p:attrNameLst>
                                          <p:attrName>ppt_x</p:attrName>
                                          <p:attrName>ppt_y</p:attrName>
                                        </p:attrNameLst>
                                      </p:cBhvr>
                                      <p:rCtr x="-15243" y="4907"/>
                                    </p:animMotion>
                                  </p:childTnLst>
                                </p:cTn>
                              </p:par>
                              <p:par>
                                <p:cTn id="66" presetID="10" presetClass="exit" presetSubtype="0" fill="hold" grpId="3" nodeType="withEffect">
                                  <p:stCondLst>
                                    <p:cond delay="400"/>
                                  </p:stCondLst>
                                  <p:childTnLst>
                                    <p:animEffect transition="out" filter="fade">
                                      <p:cBhvr>
                                        <p:cTn id="67" dur="1750"/>
                                        <p:tgtEl>
                                          <p:spTgt spid="3074"/>
                                        </p:tgtEl>
                                      </p:cBhvr>
                                    </p:animEffect>
                                    <p:set>
                                      <p:cBhvr>
                                        <p:cTn id="68" dur="1" fill="hold">
                                          <p:stCondLst>
                                            <p:cond delay="1749"/>
                                          </p:stCondLst>
                                        </p:cTn>
                                        <p:tgtEl>
                                          <p:spTgt spid="3074"/>
                                        </p:tgtEl>
                                        <p:attrNameLst>
                                          <p:attrName>style.visibility</p:attrName>
                                        </p:attrNameLst>
                                      </p:cBhvr>
                                      <p:to>
                                        <p:strVal val="hidden"/>
                                      </p:to>
                                    </p:set>
                                  </p:childTnLst>
                                </p:cTn>
                              </p:par>
                              <p:par>
                                <p:cTn id="69" presetID="10" presetClass="exit" presetSubtype="0" fill="hold" grpId="2" nodeType="withEffect">
                                  <p:stCondLst>
                                    <p:cond delay="500"/>
                                  </p:stCondLst>
                                  <p:childTnLst>
                                    <p:animEffect transition="out" filter="fade">
                                      <p:cBhvr>
                                        <p:cTn id="70" dur="1500"/>
                                        <p:tgtEl>
                                          <p:spTgt spid="6"/>
                                        </p:tgtEl>
                                      </p:cBhvr>
                                    </p:animEffect>
                                    <p:set>
                                      <p:cBhvr>
                                        <p:cTn id="71" dur="1" fill="hold">
                                          <p:stCondLst>
                                            <p:cond delay="1499"/>
                                          </p:stCondLst>
                                        </p:cTn>
                                        <p:tgtEl>
                                          <p:spTgt spid="6"/>
                                        </p:tgtEl>
                                        <p:attrNameLst>
                                          <p:attrName>style.visibility</p:attrName>
                                        </p:attrNameLst>
                                      </p:cBhvr>
                                      <p:to>
                                        <p:strVal val="hidden"/>
                                      </p:to>
                                    </p:set>
                                  </p:childTnLst>
                                </p:cTn>
                              </p:par>
                              <p:par>
                                <p:cTn id="72" presetID="10" presetClass="exit" presetSubtype="0" fill="hold" grpId="1" nodeType="withEffect">
                                  <p:stCondLst>
                                    <p:cond delay="400"/>
                                  </p:stCondLst>
                                  <p:childTnLst>
                                    <p:animEffect transition="out" filter="fade">
                                      <p:cBhvr>
                                        <p:cTn id="73" dur="500"/>
                                        <p:tgtEl>
                                          <p:spTgt spid="7"/>
                                        </p:tgtEl>
                                      </p:cBhvr>
                                    </p:animEffect>
                                    <p:set>
                                      <p:cBhvr>
                                        <p:cTn id="74" dur="1" fill="hold">
                                          <p:stCondLst>
                                            <p:cond delay="499"/>
                                          </p:stCondLst>
                                        </p:cTn>
                                        <p:tgtEl>
                                          <p:spTgt spid="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2"/>
      <p:bldP spid="3074" grpId="3"/>
      <p:bldP spid="5" grpId="0"/>
      <p:bldP spid="5" grpId="2"/>
      <p:bldP spid="5" grpId="3"/>
      <p:bldP spid="7" grpId="0"/>
      <p:bldP spid="7" grpId="1"/>
      <p:bldP spid="8" grpId="0"/>
      <p:bldP spid="8" grpId="1"/>
      <p:bldP spid="9" grpId="0"/>
      <p:bldP spid="9" grpId="1"/>
      <p:bldP spid="10" grpId="0"/>
      <p:bldP spid="10" grpId="1"/>
      <p:bldP spid="14" grpId="0" animBg="1"/>
      <p:bldP spid="14" grpId="1"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B2D7AA84-036C-4F5C-B45F-9DAA9BFEAA07}"/>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14300" r="14283"/>
          <a:stretch/>
        </p:blipFill>
        <p:spPr>
          <a:xfrm>
            <a:off x="0" y="-1"/>
            <a:ext cx="1815152" cy="1505416"/>
          </a:xfrm>
          <a:prstGeom prst="rect">
            <a:avLst/>
          </a:prstGeom>
        </p:spPr>
      </p:pic>
      <p:pic>
        <p:nvPicPr>
          <p:cNvPr id="3" name="Picture 1">
            <a:extLst>
              <a:ext uri="{FF2B5EF4-FFF2-40B4-BE49-F238E27FC236}">
                <a16:creationId xmlns:a16="http://schemas.microsoft.com/office/drawing/2014/main" id="{44FAB874-91D9-4C32-B087-940A8EB92E5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678" r="15674"/>
          <a:stretch/>
        </p:blipFill>
        <p:spPr>
          <a:xfrm>
            <a:off x="1809482" y="0"/>
            <a:ext cx="1840141" cy="1516566"/>
          </a:xfrm>
          <a:prstGeom prst="rect">
            <a:avLst/>
          </a:prstGeom>
        </p:spPr>
      </p:pic>
      <p:pic>
        <p:nvPicPr>
          <p:cNvPr id="4" name="Picture 2">
            <a:extLst>
              <a:ext uri="{FF2B5EF4-FFF2-40B4-BE49-F238E27FC236}">
                <a16:creationId xmlns:a16="http://schemas.microsoft.com/office/drawing/2014/main" id="{7D84F0B1-CA01-48C8-8CD6-DE025B2E7E0E}"/>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l="21881" t="1" r="3942" b="989"/>
          <a:stretch/>
        </p:blipFill>
        <p:spPr>
          <a:xfrm>
            <a:off x="3644721" y="-1"/>
            <a:ext cx="1833701" cy="1505416"/>
          </a:xfrm>
          <a:prstGeom prst="rect">
            <a:avLst/>
          </a:prstGeom>
        </p:spPr>
      </p:pic>
      <p:pic>
        <p:nvPicPr>
          <p:cNvPr id="5" name="Picture 1">
            <a:extLst>
              <a:ext uri="{FF2B5EF4-FFF2-40B4-BE49-F238E27FC236}">
                <a16:creationId xmlns:a16="http://schemas.microsoft.com/office/drawing/2014/main" id="{EF7F2175-D998-49FE-BC78-51D0EFB72739}"/>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472333" y="0"/>
            <a:ext cx="1847768" cy="1507672"/>
          </a:xfrm>
          <a:prstGeom prst="rect">
            <a:avLst/>
          </a:prstGeom>
        </p:spPr>
      </p:pic>
      <p:pic>
        <p:nvPicPr>
          <p:cNvPr id="6" name="Picture 1">
            <a:extLst>
              <a:ext uri="{FF2B5EF4-FFF2-40B4-BE49-F238E27FC236}">
                <a16:creationId xmlns:a16="http://schemas.microsoft.com/office/drawing/2014/main" id="{551F2210-7CE2-41A5-90CC-955D7F431E56}"/>
              </a:ext>
            </a:extLst>
          </p:cNvPr>
          <p:cNvPicPr>
            <a:picLocks noChangeAspect="1"/>
          </p:cNvPicPr>
          <p:nvPr/>
        </p:nvPicPr>
        <p:blipFill rotWithShape="1">
          <a:blip r:embed="rId7" cstate="print">
            <a:extLst>
              <a:ext uri="{28A0092B-C50C-407E-A947-70E740481C1C}">
                <a14:useLocalDpi xmlns:a14="http://schemas.microsoft.com/office/drawing/2010/main" val="0"/>
              </a:ext>
            </a:extLst>
          </a:blip>
          <a:srcRect l="17242"/>
          <a:stretch/>
        </p:blipFill>
        <p:spPr>
          <a:xfrm>
            <a:off x="7319286" y="-1"/>
            <a:ext cx="1824714" cy="1505416"/>
          </a:xfrm>
          <a:prstGeom prst="rect">
            <a:avLst/>
          </a:prstGeom>
        </p:spPr>
      </p:pic>
      <p:pic>
        <p:nvPicPr>
          <p:cNvPr id="7" name="Picture 1">
            <a:extLst>
              <a:ext uri="{FF2B5EF4-FFF2-40B4-BE49-F238E27FC236}">
                <a16:creationId xmlns:a16="http://schemas.microsoft.com/office/drawing/2014/main" id="{98795B10-3D08-46BC-B144-039CE87460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0" y="1507551"/>
            <a:ext cx="1830084" cy="1481390"/>
          </a:xfrm>
          <a:prstGeom prst="rect">
            <a:avLst/>
          </a:prstGeom>
        </p:spPr>
      </p:pic>
      <p:pic>
        <p:nvPicPr>
          <p:cNvPr id="8" name="Picture 1">
            <a:extLst>
              <a:ext uri="{FF2B5EF4-FFF2-40B4-BE49-F238E27FC236}">
                <a16:creationId xmlns:a16="http://schemas.microsoft.com/office/drawing/2014/main" id="{7B181F17-7E19-4499-8A11-ECC9E3E0DE7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1756"/>
          <a:stretch/>
        </p:blipFill>
        <p:spPr>
          <a:xfrm>
            <a:off x="1823580" y="1507551"/>
            <a:ext cx="1826476" cy="1478470"/>
          </a:xfrm>
          <a:prstGeom prst="rect">
            <a:avLst/>
          </a:prstGeom>
        </p:spPr>
      </p:pic>
      <p:pic>
        <p:nvPicPr>
          <p:cNvPr id="9" name="Picture 1">
            <a:extLst>
              <a:ext uri="{FF2B5EF4-FFF2-40B4-BE49-F238E27FC236}">
                <a16:creationId xmlns:a16="http://schemas.microsoft.com/office/drawing/2014/main" id="{CD8E2ADF-A3A0-4224-B8CF-EC70C667E292}"/>
              </a:ext>
            </a:extLst>
          </p:cNvPr>
          <p:cNvPicPr>
            <a:picLocks noChangeAspect="1"/>
          </p:cNvPicPr>
          <p:nvPr/>
        </p:nvPicPr>
        <p:blipFill rotWithShape="1">
          <a:blip r:embed="rId10">
            <a:extLst>
              <a:ext uri="{28A0092B-C50C-407E-A947-70E740481C1C}">
                <a14:useLocalDpi xmlns:a14="http://schemas.microsoft.com/office/drawing/2010/main" val="0"/>
              </a:ext>
            </a:extLst>
          </a:blip>
          <a:srcRect r="1458"/>
          <a:stretch/>
        </p:blipFill>
        <p:spPr>
          <a:xfrm>
            <a:off x="3649561" y="1507551"/>
            <a:ext cx="1812910" cy="1481390"/>
          </a:xfrm>
          <a:prstGeom prst="rect">
            <a:avLst/>
          </a:prstGeom>
        </p:spPr>
      </p:pic>
      <p:pic>
        <p:nvPicPr>
          <p:cNvPr id="10" name="Picture 4">
            <a:extLst>
              <a:ext uri="{FF2B5EF4-FFF2-40B4-BE49-F238E27FC236}">
                <a16:creationId xmlns:a16="http://schemas.microsoft.com/office/drawing/2014/main" id="{86C1FBB8-2C3D-4B08-81AD-14F53B050819}"/>
              </a:ext>
            </a:extLst>
          </p:cNvPr>
          <p:cNvPicPr>
            <a:picLocks noChangeAspect="1"/>
          </p:cNvPicPr>
          <p:nvPr/>
        </p:nvPicPr>
        <p:blipFill rotWithShape="1">
          <a:blip r:embed="rId11" cstate="print">
            <a:extLst>
              <a:ext uri="{28A0092B-C50C-407E-A947-70E740481C1C}">
                <a14:useLocalDpi xmlns:a14="http://schemas.microsoft.com/office/drawing/2010/main" val="0"/>
              </a:ext>
            </a:extLst>
          </a:blip>
          <a:srcRect l="1546" r="5749" b="3226"/>
          <a:stretch/>
        </p:blipFill>
        <p:spPr>
          <a:xfrm>
            <a:off x="5461796" y="1507551"/>
            <a:ext cx="1812398" cy="1480976"/>
          </a:xfrm>
          <a:prstGeom prst="rect">
            <a:avLst/>
          </a:prstGeom>
        </p:spPr>
      </p:pic>
      <p:pic>
        <p:nvPicPr>
          <p:cNvPr id="11" name="Picture 1">
            <a:extLst>
              <a:ext uri="{FF2B5EF4-FFF2-40B4-BE49-F238E27FC236}">
                <a16:creationId xmlns:a16="http://schemas.microsoft.com/office/drawing/2014/main" id="{23C19823-C731-4097-8846-3FF91B0FE7FD}"/>
              </a:ext>
            </a:extLst>
          </p:cNvPr>
          <p:cNvPicPr>
            <a:picLocks noChangeAspect="1"/>
          </p:cNvPicPr>
          <p:nvPr/>
        </p:nvPicPr>
        <p:blipFill rotWithShape="1">
          <a:blip r:embed="rId12" cstate="print">
            <a:extLst>
              <a:ext uri="{28A0092B-C50C-407E-A947-70E740481C1C}">
                <a14:useLocalDpi xmlns:a14="http://schemas.microsoft.com/office/drawing/2010/main" val="0"/>
              </a:ext>
            </a:extLst>
          </a:blip>
          <a:srcRect l="-239"/>
          <a:stretch/>
        </p:blipFill>
        <p:spPr>
          <a:xfrm>
            <a:off x="7277558" y="1507551"/>
            <a:ext cx="1866442" cy="1494251"/>
          </a:xfrm>
          <a:prstGeom prst="rect">
            <a:avLst/>
          </a:prstGeom>
        </p:spPr>
      </p:pic>
      <p:pic>
        <p:nvPicPr>
          <p:cNvPr id="12" name="Picture 1">
            <a:extLst>
              <a:ext uri="{FF2B5EF4-FFF2-40B4-BE49-F238E27FC236}">
                <a16:creationId xmlns:a16="http://schemas.microsoft.com/office/drawing/2014/main" id="{32A78A9B-7B21-46AB-AFFF-8BEE0703F1C2}"/>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12093" r="13620"/>
          <a:stretch/>
        </p:blipFill>
        <p:spPr>
          <a:xfrm>
            <a:off x="7296701" y="2989203"/>
            <a:ext cx="1847299" cy="1439287"/>
          </a:xfrm>
          <a:prstGeom prst="rect">
            <a:avLst/>
          </a:prstGeom>
        </p:spPr>
      </p:pic>
      <p:pic>
        <p:nvPicPr>
          <p:cNvPr id="13" name="Picture 2">
            <a:extLst>
              <a:ext uri="{FF2B5EF4-FFF2-40B4-BE49-F238E27FC236}">
                <a16:creationId xmlns:a16="http://schemas.microsoft.com/office/drawing/2014/main" id="{0E244E8D-2C04-40D8-9DBE-11B9FFADFC85}"/>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35298" y="2989203"/>
            <a:ext cx="1853272" cy="1429820"/>
          </a:xfrm>
          <a:prstGeom prst="rect">
            <a:avLst/>
          </a:prstGeom>
        </p:spPr>
      </p:pic>
      <p:pic>
        <p:nvPicPr>
          <p:cNvPr id="14" name="Picture 1">
            <a:extLst>
              <a:ext uri="{FF2B5EF4-FFF2-40B4-BE49-F238E27FC236}">
                <a16:creationId xmlns:a16="http://schemas.microsoft.com/office/drawing/2014/main" id="{ED29B697-4A2D-4539-A744-5A1E9A6F98DD}"/>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0" y="2989203"/>
            <a:ext cx="1825230" cy="1424532"/>
          </a:xfrm>
          <a:prstGeom prst="rect">
            <a:avLst/>
          </a:prstGeom>
        </p:spPr>
      </p:pic>
      <p:pic>
        <p:nvPicPr>
          <p:cNvPr id="15" name="Picture 2">
            <a:extLst>
              <a:ext uri="{FF2B5EF4-FFF2-40B4-BE49-F238E27FC236}">
                <a16:creationId xmlns:a16="http://schemas.microsoft.com/office/drawing/2014/main" id="{34B10C0D-A0A8-4ACF-A2EB-F27F03B2130D}"/>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1822510" y="2989203"/>
            <a:ext cx="1846008" cy="1428467"/>
          </a:xfrm>
          <a:prstGeom prst="rect">
            <a:avLst/>
          </a:prstGeom>
        </p:spPr>
      </p:pic>
      <p:pic>
        <p:nvPicPr>
          <p:cNvPr id="16" name="Picture 1">
            <a:extLst>
              <a:ext uri="{FF2B5EF4-FFF2-40B4-BE49-F238E27FC236}">
                <a16:creationId xmlns:a16="http://schemas.microsoft.com/office/drawing/2014/main" id="{3A7224D4-B5DA-4CD3-8962-220401D22923}"/>
              </a:ext>
            </a:extLst>
          </p:cNvPr>
          <p:cNvPicPr>
            <a:picLocks noChangeAspect="1"/>
          </p:cNvPicPr>
          <p:nvPr/>
        </p:nvPicPr>
        <p:blipFill rotWithShape="1">
          <a:blip r:embed="rId17">
            <a:extLst>
              <a:ext uri="{28A0092B-C50C-407E-A947-70E740481C1C}">
                <a14:useLocalDpi xmlns:a14="http://schemas.microsoft.com/office/drawing/2010/main" val="0"/>
              </a:ext>
            </a:extLst>
          </a:blip>
          <a:srcRect r="13541"/>
          <a:stretch/>
        </p:blipFill>
        <p:spPr>
          <a:xfrm>
            <a:off x="5481991" y="2989203"/>
            <a:ext cx="1813474" cy="1426680"/>
          </a:xfrm>
          <a:prstGeom prst="rect">
            <a:avLst/>
          </a:prstGeom>
        </p:spPr>
      </p:pic>
      <p:pic>
        <p:nvPicPr>
          <p:cNvPr id="17" name="Picture 1">
            <a:extLst>
              <a:ext uri="{FF2B5EF4-FFF2-40B4-BE49-F238E27FC236}">
                <a16:creationId xmlns:a16="http://schemas.microsoft.com/office/drawing/2014/main" id="{987241AD-E9AF-48CD-9339-5E30B142F75B}"/>
              </a:ext>
            </a:extLst>
          </p:cNvPr>
          <p:cNvPicPr>
            <a:picLocks noChangeAspect="1"/>
          </p:cNvPicPr>
          <p:nvPr/>
        </p:nvPicPr>
        <p:blipFill rotWithShape="1">
          <a:blip r:embed="rId18" cstate="print">
            <a:extLst>
              <a:ext uri="{28A0092B-C50C-407E-A947-70E740481C1C}">
                <a14:useLocalDpi xmlns:a14="http://schemas.microsoft.com/office/drawing/2010/main" val="0"/>
              </a:ext>
            </a:extLst>
          </a:blip>
          <a:srcRect l="1639" b="2652"/>
          <a:stretch/>
        </p:blipFill>
        <p:spPr>
          <a:xfrm>
            <a:off x="0" y="4393243"/>
            <a:ext cx="1631852" cy="1276979"/>
          </a:xfrm>
          <a:prstGeom prst="rect">
            <a:avLst/>
          </a:prstGeom>
        </p:spPr>
      </p:pic>
      <p:pic>
        <p:nvPicPr>
          <p:cNvPr id="18" name="Picture 1">
            <a:extLst>
              <a:ext uri="{FF2B5EF4-FFF2-40B4-BE49-F238E27FC236}">
                <a16:creationId xmlns:a16="http://schemas.microsoft.com/office/drawing/2014/main" id="{73714E45-F101-48F3-96FA-FCEC4C6B32D1}"/>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270617" y="4401334"/>
            <a:ext cx="1603154" cy="1276283"/>
          </a:xfrm>
          <a:prstGeom prst="rect">
            <a:avLst/>
          </a:prstGeom>
        </p:spPr>
      </p:pic>
      <p:pic>
        <p:nvPicPr>
          <p:cNvPr id="19" name="Picture 1">
            <a:extLst>
              <a:ext uri="{FF2B5EF4-FFF2-40B4-BE49-F238E27FC236}">
                <a16:creationId xmlns:a16="http://schemas.microsoft.com/office/drawing/2014/main" id="{549C9A38-F731-4AF3-BBCE-1E77BBFC8294}"/>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8161755" y="4393242"/>
            <a:ext cx="982246" cy="1293879"/>
          </a:xfrm>
          <a:prstGeom prst="rect">
            <a:avLst/>
          </a:prstGeom>
        </p:spPr>
      </p:pic>
      <p:pic>
        <p:nvPicPr>
          <p:cNvPr id="20" name="Picture 2">
            <a:extLst>
              <a:ext uri="{FF2B5EF4-FFF2-40B4-BE49-F238E27FC236}">
                <a16:creationId xmlns:a16="http://schemas.microsoft.com/office/drawing/2014/main" id="{4ABFCF54-B151-498E-A7DF-A11C5FD62084}"/>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4868752" y="4393243"/>
            <a:ext cx="1644591" cy="1293168"/>
          </a:xfrm>
          <a:prstGeom prst="rect">
            <a:avLst/>
          </a:prstGeom>
        </p:spPr>
      </p:pic>
      <p:pic>
        <p:nvPicPr>
          <p:cNvPr id="21" name="Picture 2">
            <a:extLst>
              <a:ext uri="{FF2B5EF4-FFF2-40B4-BE49-F238E27FC236}">
                <a16:creationId xmlns:a16="http://schemas.microsoft.com/office/drawing/2014/main" id="{C6F2B2A5-9E43-49A0-9768-7E985CA2D52D}"/>
              </a:ext>
            </a:extLst>
          </p:cNvPr>
          <p:cNvPicPr>
            <a:picLocks noChangeAspect="1"/>
          </p:cNvPicPr>
          <p:nvPr/>
        </p:nvPicPr>
        <p:blipFill rotWithShape="1">
          <a:blip r:embed="rId22" cstate="print">
            <a:extLst>
              <a:ext uri="{28A0092B-C50C-407E-A947-70E740481C1C}">
                <a14:useLocalDpi xmlns:a14="http://schemas.microsoft.com/office/drawing/2010/main" val="0"/>
              </a:ext>
            </a:extLst>
          </a:blip>
          <a:srcRect l="25000"/>
          <a:stretch/>
        </p:blipFill>
        <p:spPr>
          <a:xfrm>
            <a:off x="6511867" y="4393243"/>
            <a:ext cx="1650609" cy="1291658"/>
          </a:xfrm>
          <a:prstGeom prst="rect">
            <a:avLst/>
          </a:prstGeom>
        </p:spPr>
      </p:pic>
      <p:pic>
        <p:nvPicPr>
          <p:cNvPr id="22" name="Picture 1">
            <a:extLst>
              <a:ext uri="{FF2B5EF4-FFF2-40B4-BE49-F238E27FC236}">
                <a16:creationId xmlns:a16="http://schemas.microsoft.com/office/drawing/2014/main" id="{D27DE77B-45A9-41CB-BE62-A4A984B8B6C5}"/>
              </a:ext>
            </a:extLst>
          </p:cNvPr>
          <p:cNvPicPr>
            <a:picLocks noChangeAspect="1"/>
          </p:cNvPicPr>
          <p:nvPr/>
        </p:nvPicPr>
        <p:blipFill rotWithShape="1">
          <a:blip r:embed="rId23" cstate="print">
            <a:extLst>
              <a:ext uri="{28A0092B-C50C-407E-A947-70E740481C1C}">
                <a14:useLocalDpi xmlns:a14="http://schemas.microsoft.com/office/drawing/2010/main" val="0"/>
              </a:ext>
            </a:extLst>
          </a:blip>
          <a:srcRect r="1633" b="8163"/>
          <a:stretch/>
        </p:blipFill>
        <p:spPr>
          <a:xfrm>
            <a:off x="7616757" y="5675971"/>
            <a:ext cx="1527243" cy="1182029"/>
          </a:xfrm>
          <a:prstGeom prst="rect">
            <a:avLst/>
          </a:prstGeom>
        </p:spPr>
      </p:pic>
      <p:pic>
        <p:nvPicPr>
          <p:cNvPr id="23" name="Picture 1">
            <a:extLst>
              <a:ext uri="{FF2B5EF4-FFF2-40B4-BE49-F238E27FC236}">
                <a16:creationId xmlns:a16="http://schemas.microsoft.com/office/drawing/2014/main" id="{6A474AD7-2E51-4C1B-A8E1-0AF0E46A8BDF}"/>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5667265"/>
            <a:ext cx="1532106" cy="1190735"/>
          </a:xfrm>
          <a:prstGeom prst="rect">
            <a:avLst/>
          </a:prstGeom>
        </p:spPr>
      </p:pic>
      <p:pic>
        <p:nvPicPr>
          <p:cNvPr id="24" name="Picture 1">
            <a:extLst>
              <a:ext uri="{FF2B5EF4-FFF2-40B4-BE49-F238E27FC236}">
                <a16:creationId xmlns:a16="http://schemas.microsoft.com/office/drawing/2014/main" id="{5EF4A36E-D518-4D19-9604-5BFDF06697D4}"/>
              </a:ext>
            </a:extLst>
          </p:cNvPr>
          <p:cNvPicPr>
            <a:picLocks noChangeAspect="1"/>
          </p:cNvPicPr>
          <p:nvPr/>
        </p:nvPicPr>
        <p:blipFill rotWithShape="1">
          <a:blip r:embed="rId25" cstate="print">
            <a:extLst>
              <a:ext uri="{28A0092B-C50C-407E-A947-70E740481C1C}">
                <a14:useLocalDpi xmlns:a14="http://schemas.microsoft.com/office/drawing/2010/main" val="0"/>
              </a:ext>
            </a:extLst>
          </a:blip>
          <a:srcRect t="6242"/>
          <a:stretch/>
        </p:blipFill>
        <p:spPr>
          <a:xfrm>
            <a:off x="1628078" y="4393243"/>
            <a:ext cx="1653574" cy="1287714"/>
          </a:xfrm>
          <a:prstGeom prst="rect">
            <a:avLst/>
          </a:prstGeom>
        </p:spPr>
      </p:pic>
      <p:pic>
        <p:nvPicPr>
          <p:cNvPr id="25" name="Picture 2">
            <a:extLst>
              <a:ext uri="{FF2B5EF4-FFF2-40B4-BE49-F238E27FC236}">
                <a16:creationId xmlns:a16="http://schemas.microsoft.com/office/drawing/2014/main" id="{FD787340-82D9-4319-8934-ED3940D46D09}"/>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a:stretch/>
        </p:blipFill>
        <p:spPr>
          <a:xfrm>
            <a:off x="1523953" y="5673566"/>
            <a:ext cx="1523999" cy="1184434"/>
          </a:xfrm>
          <a:prstGeom prst="rect">
            <a:avLst/>
          </a:prstGeom>
        </p:spPr>
      </p:pic>
      <p:pic>
        <p:nvPicPr>
          <p:cNvPr id="26" name="Picture 1">
            <a:extLst>
              <a:ext uri="{FF2B5EF4-FFF2-40B4-BE49-F238E27FC236}">
                <a16:creationId xmlns:a16="http://schemas.microsoft.com/office/drawing/2014/main" id="{0A695590-9E13-4D68-95DC-D7F5EEABD8C8}"/>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092759" y="5673566"/>
            <a:ext cx="1524000" cy="1184434"/>
          </a:xfrm>
          <a:prstGeom prst="rect">
            <a:avLst/>
          </a:prstGeom>
        </p:spPr>
      </p:pic>
      <p:pic>
        <p:nvPicPr>
          <p:cNvPr id="27" name="Picture 1">
            <a:extLst>
              <a:ext uri="{FF2B5EF4-FFF2-40B4-BE49-F238E27FC236}">
                <a16:creationId xmlns:a16="http://schemas.microsoft.com/office/drawing/2014/main" id="{1B03AC06-01A4-4784-AC0C-7289C0686E04}"/>
              </a:ext>
            </a:extLst>
          </p:cNvPr>
          <p:cNvPicPr>
            <a:picLocks noChangeAspect="1"/>
          </p:cNvPicPr>
          <p:nvPr/>
        </p:nvPicPr>
        <p:blipFill rotWithShape="1">
          <a:blip r:embed="rId28" cstate="print">
            <a:extLst>
              <a:ext uri="{28A0092B-C50C-407E-A947-70E740481C1C}">
                <a14:useLocalDpi xmlns:a14="http://schemas.microsoft.com/office/drawing/2010/main" val="0"/>
              </a:ext>
            </a:extLst>
          </a:blip>
          <a:srcRect/>
          <a:stretch/>
        </p:blipFill>
        <p:spPr>
          <a:xfrm>
            <a:off x="4575241" y="5673567"/>
            <a:ext cx="1524001" cy="1184434"/>
          </a:xfrm>
          <a:prstGeom prst="rect">
            <a:avLst/>
          </a:prstGeom>
        </p:spPr>
      </p:pic>
      <p:pic>
        <p:nvPicPr>
          <p:cNvPr id="28" name="Picture 1">
            <a:extLst>
              <a:ext uri="{FF2B5EF4-FFF2-40B4-BE49-F238E27FC236}">
                <a16:creationId xmlns:a16="http://schemas.microsoft.com/office/drawing/2014/main" id="{FF04350D-52AB-4F32-B5BC-2A2D115276E0}"/>
              </a:ext>
            </a:extLst>
          </p:cNvPr>
          <p:cNvPicPr>
            <a:picLocks noChangeAspect="1"/>
          </p:cNvPicPr>
          <p:nvPr/>
        </p:nvPicPr>
        <p:blipFill rotWithShape="1">
          <a:blip r:embed="rId29">
            <a:extLst>
              <a:ext uri="{28A0092B-C50C-407E-A947-70E740481C1C}">
                <a14:useLocalDpi xmlns:a14="http://schemas.microsoft.com/office/drawing/2010/main" val="0"/>
              </a:ext>
            </a:extLst>
          </a:blip>
          <a:srcRect r="11333"/>
          <a:stretch/>
        </p:blipFill>
        <p:spPr>
          <a:xfrm>
            <a:off x="3049012" y="5673567"/>
            <a:ext cx="1527829" cy="1184434"/>
          </a:xfrm>
          <a:prstGeom prst="rect">
            <a:avLst/>
          </a:prstGeom>
        </p:spPr>
      </p:pic>
    </p:spTree>
    <p:extLst>
      <p:ext uri="{BB962C8B-B14F-4D97-AF65-F5344CB8AC3E}">
        <p14:creationId xmlns:p14="http://schemas.microsoft.com/office/powerpoint/2010/main" val="401994620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a:stretch/>
        </p:blipFill>
        <p:spPr>
          <a:xfrm>
            <a:off x="0" y="0"/>
            <a:ext cx="9144000" cy="6883558"/>
          </a:xfrm>
          <a:prstGeom prst="rect">
            <a:avLst/>
          </a:prstGeom>
        </p:spPr>
      </p:pic>
      <p:sp>
        <p:nvSpPr>
          <p:cNvPr id="4" name="Content Placeholder 2"/>
          <p:cNvSpPr txBox="1">
            <a:spLocks/>
          </p:cNvSpPr>
          <p:nvPr/>
        </p:nvSpPr>
        <p:spPr>
          <a:xfrm>
            <a:off x="381000" y="152400"/>
            <a:ext cx="83058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whole universe is given as a heritage to all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All humanity is as insignificant in God’s extent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He encompasses all from beginning to end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Lord sets His exiles to go free &amp; not for price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Spiritual food alone is what satisfies a soul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water of eternal life is freely offered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mercy shall be upon those seeking Him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God’s Spirit comes to man through His word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free gift of God offers grace for eternal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Our faith enables grace as His gift is offered </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To know God through Christ is to touch eternity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An inheritance of eternal life awaits the faithful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Through baptism His gift of saving Spirit is given</a:t>
            </a: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1034647">
            <a:off x="922677" y="1876039"/>
            <a:ext cx="7779901" cy="311604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extrusionH="57150" contourW="25400">
              <a:bevelT/>
              <a:extrusionClr>
                <a:schemeClr val="tx1"/>
              </a:extrusionClr>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500" b="1" spc="50" dirty="0">
                <a:ln w="11430"/>
                <a:solidFill>
                  <a:srgbClr val="00B0F0"/>
                </a:solidFill>
                <a:effectLst>
                  <a:glow rad="76200">
                    <a:srgbClr val="FFFF00">
                      <a:alpha val="80000"/>
                    </a:srgbClr>
                  </a:glow>
                  <a:outerShdw blurRad="76200" dist="50800" dir="5400000" algn="tl" rotWithShape="0">
                    <a:srgbClr val="000000">
                      <a:alpha val="65000"/>
                    </a:srgbClr>
                  </a:outerShdw>
                </a:effectLst>
                <a:latin typeface="Calibri" panose="020F0502020204030204" pitchFamily="34" charset="0"/>
              </a:rPr>
              <a:t>Infinite Wealth</a:t>
            </a:r>
          </a:p>
          <a:p>
            <a:pPr algn="ctr"/>
            <a:r>
              <a:rPr lang="en-US" sz="9500" b="1" spc="50" dirty="0">
                <a:ln w="11430"/>
                <a:solidFill>
                  <a:srgbClr val="00B0F0"/>
                </a:solidFill>
                <a:effectLst>
                  <a:glow rad="76200">
                    <a:srgbClr val="FFFF00">
                      <a:alpha val="80000"/>
                    </a:srgbClr>
                  </a:glow>
                  <a:outerShdw blurRad="76200" dist="50800" dir="5400000" algn="tl" rotWithShape="0">
                    <a:srgbClr val="000000">
                      <a:alpha val="65000"/>
                    </a:srgbClr>
                  </a:outerShdw>
                </a:effectLst>
                <a:latin typeface="Calibri" panose="020F0502020204030204" pitchFamily="34" charset="0"/>
              </a:rPr>
              <a:t> is Life in God</a:t>
            </a:r>
            <a:endParaRPr lang="en-US" sz="9500" b="1" i="1" spc="50" dirty="0">
              <a:ln w="11430"/>
              <a:solidFill>
                <a:srgbClr val="00B0F0"/>
              </a:solidFill>
              <a:effectLst>
                <a:glow rad="76200">
                  <a:srgbClr val="FFFF00">
                    <a:alpha val="80000"/>
                  </a:srgbClr>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1907540602"/>
      </p:ext>
    </p:extLst>
  </p:cSld>
  <p:clrMapOvr>
    <a:masterClrMapping/>
  </p:clrMapOvr>
  <mc:AlternateContent xmlns:mc="http://schemas.openxmlformats.org/markup-compatibility/2006" xmlns:p14="http://schemas.microsoft.com/office/powerpoint/2010/main">
    <mc:Choice Requires="p14">
      <p:transition spd="slow" p14:dur="4000">
        <p14:vortex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25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900">
                                          <p:stCondLst>
                                            <p:cond delay="0"/>
                                          </p:stCondLst>
                                        </p:cTn>
                                        <p:tgtEl>
                                          <p:spTgt spid="5"/>
                                        </p:tgtEl>
                                      </p:cBhvr>
                                    </p:animEffect>
                                    <p:anim to="" calcmode="lin" valueType="num">
                                      <p:cBhvr>
                                        <p:cTn id="99" dur="9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9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1.94444E-6 -1.90564E-6 L 0.06893 0.42345 " pathEditMode="relative" rAng="0" ptsTypes="AA">
                                      <p:cBhvr>
                                        <p:cTn id="189" dur="1750" fill="hold"/>
                                        <p:tgtEl>
                                          <p:spTgt spid="4">
                                            <p:txEl>
                                              <p:pRg st="0" end="0"/>
                                            </p:txEl>
                                          </p:spTgt>
                                        </p:tgtEl>
                                        <p:attrNameLst>
                                          <p:attrName>ppt_x</p:attrName>
                                          <p:attrName>ppt_y</p:attrName>
                                        </p:attrNameLst>
                                      </p:cBhvr>
                                      <p:rCtr x="3438" y="21161"/>
                                    </p:animMotion>
                                  </p:childTnLst>
                                </p:cTn>
                              </p:par>
                              <p:par>
                                <p:cTn id="190" presetID="0" presetClass="path" presetSubtype="0" accel="50000" decel="50000" fill="hold" nodeType="withEffect">
                                  <p:stCondLst>
                                    <p:cond delay="0"/>
                                  </p:stCondLst>
                                  <p:childTnLst>
                                    <p:animMotion origin="layout" path="M -3.61111E-6 3.09898E-6 L 0.07483 0.36309 " pathEditMode="relative" rAng="0" ptsTypes="AA">
                                      <p:cBhvr>
                                        <p:cTn id="191" dur="1750" fill="hold"/>
                                        <p:tgtEl>
                                          <p:spTgt spid="4">
                                            <p:txEl>
                                              <p:pRg st="1" end="1"/>
                                            </p:txEl>
                                          </p:spTgt>
                                        </p:tgtEl>
                                        <p:attrNameLst>
                                          <p:attrName>ppt_x</p:attrName>
                                          <p:attrName>ppt_y</p:attrName>
                                        </p:attrNameLst>
                                      </p:cBhvr>
                                      <p:rCtr x="3733" y="18154"/>
                                    </p:animMotion>
                                  </p:childTnLst>
                                </p:cTn>
                              </p:par>
                              <p:par>
                                <p:cTn id="192" presetID="0" presetClass="path" presetSubtype="0" accel="50000" decel="50000" fill="hold" nodeType="withEffect">
                                  <p:stCondLst>
                                    <p:cond delay="0"/>
                                  </p:stCondLst>
                                  <p:childTnLst>
                                    <p:animMotion origin="layout" path="M 2.77778E-7 1.3506E-6 L 0.10503 0.28538 " pathEditMode="relative" rAng="0" ptsTypes="AA">
                                      <p:cBhvr>
                                        <p:cTn id="193" dur="1750" fill="hold"/>
                                        <p:tgtEl>
                                          <p:spTgt spid="4">
                                            <p:txEl>
                                              <p:pRg st="2" end="2"/>
                                            </p:txEl>
                                          </p:spTgt>
                                        </p:tgtEl>
                                        <p:attrNameLst>
                                          <p:attrName>ppt_x</p:attrName>
                                          <p:attrName>ppt_y</p:attrName>
                                        </p:attrNameLst>
                                      </p:cBhvr>
                                      <p:rCtr x="5243" y="14269"/>
                                    </p:animMotion>
                                  </p:childTnLst>
                                </p:cTn>
                              </p:par>
                              <p:par>
                                <p:cTn id="194" presetID="0" presetClass="path" presetSubtype="0" accel="50000" decel="50000" fill="hold" nodeType="withEffect">
                                  <p:stCondLst>
                                    <p:cond delay="0"/>
                                  </p:stCondLst>
                                  <p:childTnLst>
                                    <p:animMotion origin="layout" path="M 4.44444E-6 0.00023 L 0.07378 0.20698 " pathEditMode="relative" rAng="0" ptsTypes="AA">
                                      <p:cBhvr>
                                        <p:cTn id="195" dur="1750" fill="hold"/>
                                        <p:tgtEl>
                                          <p:spTgt spid="4">
                                            <p:txEl>
                                              <p:pRg st="3" end="3"/>
                                            </p:txEl>
                                          </p:spTgt>
                                        </p:tgtEl>
                                        <p:attrNameLst>
                                          <p:attrName>ppt_x</p:attrName>
                                          <p:attrName>ppt_y</p:attrName>
                                        </p:attrNameLst>
                                      </p:cBhvr>
                                      <p:rCtr x="3681" y="10338"/>
                                    </p:animMotion>
                                  </p:childTnLst>
                                </p:cTn>
                              </p:par>
                              <p:par>
                                <p:cTn id="196" presetID="0" presetClass="path" presetSubtype="0" accel="50000" decel="50000" fill="hold" nodeType="withEffect">
                                  <p:stCondLst>
                                    <p:cond delay="0"/>
                                  </p:stCondLst>
                                  <p:childTnLst>
                                    <p:animMotion origin="layout" path="M -5.55556E-7 0.00093 L 0.1007 0.13205 " pathEditMode="relative" rAng="0" ptsTypes="AA">
                                      <p:cBhvr>
                                        <p:cTn id="197" dur="1750" fill="hold"/>
                                        <p:tgtEl>
                                          <p:spTgt spid="4">
                                            <p:txEl>
                                              <p:pRg st="4" end="4"/>
                                            </p:txEl>
                                          </p:spTgt>
                                        </p:tgtEl>
                                        <p:attrNameLst>
                                          <p:attrName>ppt_x</p:attrName>
                                          <p:attrName>ppt_y</p:attrName>
                                        </p:attrNameLst>
                                      </p:cBhvr>
                                      <p:rCtr x="5035" y="6545"/>
                                    </p:animMotion>
                                  </p:childTnLst>
                                </p:cTn>
                              </p:par>
                              <p:par>
                                <p:cTn id="198" presetID="0" presetClass="path" presetSubtype="0" accel="50000" decel="50000" fill="hold" nodeType="withEffect">
                                  <p:stCondLst>
                                    <p:cond delay="0"/>
                                  </p:stCondLst>
                                  <p:childTnLst>
                                    <p:animMotion origin="layout" path="M -2.5E-6 0.00093 L 0.1191 0.06383 " pathEditMode="relative" rAng="0" ptsTypes="AA">
                                      <p:cBhvr>
                                        <p:cTn id="199" dur="1750" fill="hold"/>
                                        <p:tgtEl>
                                          <p:spTgt spid="4">
                                            <p:txEl>
                                              <p:pRg st="5" end="5"/>
                                            </p:txEl>
                                          </p:spTgt>
                                        </p:tgtEl>
                                        <p:attrNameLst>
                                          <p:attrName>ppt_x</p:attrName>
                                          <p:attrName>ppt_y</p:attrName>
                                        </p:attrNameLst>
                                      </p:cBhvr>
                                      <p:rCtr x="5955" y="3145"/>
                                    </p:animMotion>
                                  </p:childTnLst>
                                </p:cTn>
                              </p:par>
                              <p:par>
                                <p:cTn id="200" presetID="0" presetClass="path" presetSubtype="0" accel="50000" decel="50000" fill="hold" nodeType="withEffect">
                                  <p:stCondLst>
                                    <p:cond delay="0"/>
                                  </p:stCondLst>
                                  <p:childTnLst>
                                    <p:animMotion origin="layout" path="M 4.44444E-6 0.00047 L 0.07378 -0.01457 " pathEditMode="relative" rAng="0" ptsTypes="AA">
                                      <p:cBhvr>
                                        <p:cTn id="201" dur="1750" fill="hold"/>
                                        <p:tgtEl>
                                          <p:spTgt spid="4">
                                            <p:txEl>
                                              <p:pRg st="6" end="6"/>
                                            </p:txEl>
                                          </p:spTgt>
                                        </p:tgtEl>
                                        <p:attrNameLst>
                                          <p:attrName>ppt_x</p:attrName>
                                          <p:attrName>ppt_y</p:attrName>
                                        </p:attrNameLst>
                                      </p:cBhvr>
                                      <p:rCtr x="3681" y="-763"/>
                                    </p:animMotion>
                                  </p:childTnLst>
                                </p:cTn>
                              </p:par>
                              <p:par>
                                <p:cTn id="202" presetID="0" presetClass="path" presetSubtype="0" accel="50000" decel="50000" fill="hold" nodeType="withEffect">
                                  <p:stCondLst>
                                    <p:cond delay="0"/>
                                  </p:stCondLst>
                                  <p:childTnLst>
                                    <p:animMotion origin="layout" path="M 5E-6 0.00046 L 0.09132 -0.08442 " pathEditMode="relative" rAng="0" ptsTypes="AA">
                                      <p:cBhvr>
                                        <p:cTn id="203" dur="1750" fill="hold"/>
                                        <p:tgtEl>
                                          <p:spTgt spid="4">
                                            <p:txEl>
                                              <p:pRg st="7" end="7"/>
                                            </p:txEl>
                                          </p:spTgt>
                                        </p:tgtEl>
                                        <p:attrNameLst>
                                          <p:attrName>ppt_x</p:attrName>
                                          <p:attrName>ppt_y</p:attrName>
                                        </p:attrNameLst>
                                      </p:cBhvr>
                                      <p:rCtr x="4566" y="-4255"/>
                                    </p:animMotion>
                                  </p:childTnLst>
                                </p:cTn>
                              </p:par>
                              <p:par>
                                <p:cTn id="204" presetID="0" presetClass="path" presetSubtype="0" accel="50000" decel="50000" fill="hold" nodeType="withEffect">
                                  <p:stCondLst>
                                    <p:cond delay="0"/>
                                  </p:stCondLst>
                                  <p:childTnLst>
                                    <p:animMotion origin="layout" path="M -2.77778E-6 0.00046 L 0.07101 -0.16281 " pathEditMode="relative" rAng="0" ptsTypes="AA">
                                      <p:cBhvr>
                                        <p:cTn id="205" dur="1750" fill="hold"/>
                                        <p:tgtEl>
                                          <p:spTgt spid="4">
                                            <p:txEl>
                                              <p:pRg st="8" end="8"/>
                                            </p:txEl>
                                          </p:spTgt>
                                        </p:tgtEl>
                                        <p:attrNameLst>
                                          <p:attrName>ppt_x</p:attrName>
                                          <p:attrName>ppt_y</p:attrName>
                                        </p:attrNameLst>
                                      </p:cBhvr>
                                      <p:rCtr x="3542" y="-8164"/>
                                    </p:animMotion>
                                  </p:childTnLst>
                                </p:cTn>
                              </p:par>
                              <p:par>
                                <p:cTn id="206" presetID="0" presetClass="path" presetSubtype="0" accel="50000" decel="50000" fill="hold" nodeType="withEffect">
                                  <p:stCondLst>
                                    <p:cond delay="0"/>
                                  </p:stCondLst>
                                  <p:childTnLst>
                                    <p:animMotion origin="layout" path="M -4.16667E-6 0.00023 L 0.08664 -0.23428 " pathEditMode="relative" rAng="0" ptsTypes="AA">
                                      <p:cBhvr>
                                        <p:cTn id="207" dur="1750" fill="hold"/>
                                        <p:tgtEl>
                                          <p:spTgt spid="4">
                                            <p:txEl>
                                              <p:pRg st="9" end="9"/>
                                            </p:txEl>
                                          </p:spTgt>
                                        </p:tgtEl>
                                        <p:attrNameLst>
                                          <p:attrName>ppt_x</p:attrName>
                                          <p:attrName>ppt_y</p:attrName>
                                        </p:attrNameLst>
                                      </p:cBhvr>
                                      <p:rCtr x="4323" y="-11725"/>
                                    </p:animMotion>
                                  </p:childTnLst>
                                </p:cTn>
                              </p:par>
                              <p:par>
                                <p:cTn id="208" presetID="0" presetClass="path" presetSubtype="0" accel="50000" decel="50000" fill="hold" nodeType="withEffect">
                                  <p:stCondLst>
                                    <p:cond delay="0"/>
                                  </p:stCondLst>
                                  <p:childTnLst>
                                    <p:animMotion origin="layout" path="M 3.88889E-6 0.00023 L 0.06007 -0.30574 " pathEditMode="relative" rAng="0" ptsTypes="AA">
                                      <p:cBhvr>
                                        <p:cTn id="209" dur="1750" fill="hold"/>
                                        <p:tgtEl>
                                          <p:spTgt spid="4">
                                            <p:txEl>
                                              <p:pRg st="10" end="10"/>
                                            </p:txEl>
                                          </p:spTgt>
                                        </p:tgtEl>
                                        <p:attrNameLst>
                                          <p:attrName>ppt_x</p:attrName>
                                          <p:attrName>ppt_y</p:attrName>
                                        </p:attrNameLst>
                                      </p:cBhvr>
                                      <p:rCtr x="3003" y="-15310"/>
                                    </p:animMotion>
                                  </p:childTnLst>
                                </p:cTn>
                              </p:par>
                              <p:par>
                                <p:cTn id="210" presetID="0" presetClass="path" presetSubtype="0" accel="50000" decel="50000" fill="hold" nodeType="withEffect">
                                  <p:stCondLst>
                                    <p:cond delay="0"/>
                                  </p:stCondLst>
                                  <p:childTnLst>
                                    <p:animMotion origin="layout" path="M 3.88889E-6 0.00046 L 0.06389 -0.38575 " pathEditMode="relative" rAng="0" ptsTypes="AA">
                                      <p:cBhvr>
                                        <p:cTn id="211" dur="1750" fill="hold"/>
                                        <p:tgtEl>
                                          <p:spTgt spid="4">
                                            <p:txEl>
                                              <p:pRg st="11" end="11"/>
                                            </p:txEl>
                                          </p:spTgt>
                                        </p:tgtEl>
                                        <p:attrNameLst>
                                          <p:attrName>ppt_x</p:attrName>
                                          <p:attrName>ppt_y</p:attrName>
                                        </p:attrNameLst>
                                      </p:cBhvr>
                                      <p:rCtr x="3194" y="-19311"/>
                                    </p:animMotion>
                                  </p:childTnLst>
                                </p:cTn>
                              </p:par>
                              <p:par>
                                <p:cTn id="212" presetID="0" presetClass="path" presetSubtype="0" accel="50000" decel="50000" fill="hold" nodeType="withEffect">
                                  <p:stCondLst>
                                    <p:cond delay="0"/>
                                  </p:stCondLst>
                                  <p:childTnLst>
                                    <p:animMotion origin="layout" path="M -1.94444E-6 0.00047 L 0.06285 -0.46415 " pathEditMode="relative" rAng="0" ptsTypes="AA">
                                      <p:cBhvr>
                                        <p:cTn id="213" dur="1750" fill="hold"/>
                                        <p:tgtEl>
                                          <p:spTgt spid="4">
                                            <p:txEl>
                                              <p:pRg st="12" end="12"/>
                                            </p:txEl>
                                          </p:spTgt>
                                        </p:tgtEl>
                                        <p:attrNameLst>
                                          <p:attrName>ppt_x</p:attrName>
                                          <p:attrName>ppt_y</p:attrName>
                                        </p:attrNameLst>
                                      </p:cBhvr>
                                      <p:rCtr x="3142" y="-2324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32.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60322509"/>
      </p:ext>
    </p:extLst>
  </p:cSld>
  <p:clrMapOvr>
    <a:masterClrMapping/>
  </p:clrMapOvr>
  <p:transition>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3319" r="14283"/>
          <a:stretch/>
        </p:blipFill>
        <p:spPr>
          <a:xfrm>
            <a:off x="-125730" y="0"/>
            <a:ext cx="9269730" cy="6858000"/>
          </a:xfrm>
          <a:prstGeom prst="rect">
            <a:avLst/>
          </a:prstGeom>
        </p:spPr>
      </p:pic>
      <p:sp>
        <p:nvSpPr>
          <p:cNvPr id="4" name="Rectangle 4"/>
          <p:cNvSpPr>
            <a:spLocks noChangeArrowheads="1"/>
          </p:cNvSpPr>
          <p:nvPr/>
        </p:nvSpPr>
        <p:spPr bwMode="auto">
          <a:xfrm>
            <a:off x="1304081" y="1905000"/>
            <a:ext cx="6925519" cy="4419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prstTxWarp prst="textArchDown">
              <a:avLst>
                <a:gd name="adj" fmla="val 60480"/>
              </a:avLst>
            </a:prstTxWarp>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8000" b="1" spc="50" dirty="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outerShdw blurRad="76200" dist="50800" dir="5400000" algn="tl" rotWithShape="0">
                    <a:srgbClr val="000000">
                      <a:alpha val="65000"/>
                    </a:srgbClr>
                  </a:outerShdw>
                </a:effectLst>
                <a:latin typeface="Calibri" panose="020F0502020204030204" pitchFamily="34" charset="0"/>
              </a:rPr>
              <a:t>INFINITE WEALTH</a:t>
            </a:r>
            <a:endParaRPr lang="en-US" sz="8000" b="1" i="1" spc="50" dirty="0">
              <a:ln w="11430"/>
              <a:gradFill>
                <a:gsLst>
                  <a:gs pos="0">
                    <a:srgbClr val="A603AB"/>
                  </a:gs>
                  <a:gs pos="21001">
                    <a:srgbClr val="0819FB"/>
                  </a:gs>
                  <a:gs pos="35001">
                    <a:srgbClr val="1A8D48"/>
                  </a:gs>
                  <a:gs pos="52000">
                    <a:srgbClr val="FFFF00"/>
                  </a:gs>
                  <a:gs pos="73000">
                    <a:srgbClr val="EE3F17"/>
                  </a:gs>
                  <a:gs pos="88000">
                    <a:srgbClr val="E81766"/>
                  </a:gs>
                  <a:gs pos="100000">
                    <a:srgbClr val="A603AB"/>
                  </a:gs>
                </a:gsLst>
                <a:lin ang="5400000" scaled="0"/>
              </a:gradFill>
              <a:effectLst>
                <a:outerShdw blurRad="76200" dist="50800" dir="5400000" algn="tl" rotWithShape="0">
                  <a:srgbClr val="000000">
                    <a:alpha val="65000"/>
                  </a:srgbClr>
                </a:outerShdw>
              </a:effectLst>
              <a:latin typeface="Calibri" panose="020F0502020204030204" pitchFamily="34" charset="0"/>
            </a:endParaRPr>
          </a:p>
        </p:txBody>
      </p:sp>
      <p:sp>
        <p:nvSpPr>
          <p:cNvPr id="5" name="Rectangle 12"/>
          <p:cNvSpPr>
            <a:spLocks noChangeArrowheads="1"/>
          </p:cNvSpPr>
          <p:nvPr/>
        </p:nvSpPr>
        <p:spPr bwMode="auto">
          <a:xfrm>
            <a:off x="990600" y="1524000"/>
            <a:ext cx="2743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5400"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ea typeface="+mj-ea"/>
                <a:cs typeface="+mj-cs"/>
              </a:rPr>
              <a:t>Ron Bert</a:t>
            </a:r>
          </a:p>
        </p:txBody>
      </p:sp>
      <p:sp>
        <p:nvSpPr>
          <p:cNvPr id="6" name="Rectangle 12"/>
          <p:cNvSpPr>
            <a:spLocks noChangeArrowheads="1"/>
          </p:cNvSpPr>
          <p:nvPr/>
        </p:nvSpPr>
        <p:spPr bwMode="auto">
          <a:xfrm>
            <a:off x="5562600" y="2015490"/>
            <a:ext cx="57912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soft" dir="tl">
                <a:rot lat="0" lon="0" rev="0"/>
              </a:lightRig>
            </a:scene3d>
            <a:sp3d contourW="25400" prstMaterial="matte">
              <a:bevelT w="25400" h="55880" prst="artDeco"/>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eaLnBrk="1" hangingPunct="1"/>
            <a:r>
              <a:rPr lang="en-US" altLang="en-US" sz="4400"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ea typeface="+mj-ea"/>
                <a:cs typeface="+mj-cs"/>
              </a:rPr>
              <a:t>May 15, 2016</a:t>
            </a:r>
          </a:p>
        </p:txBody>
      </p:sp>
      <p:sp>
        <p:nvSpPr>
          <p:cNvPr id="7" name="Rectangle 4"/>
          <p:cNvSpPr txBox="1">
            <a:spLocks noChangeArrowheads="1"/>
          </p:cNvSpPr>
          <p:nvPr/>
        </p:nvSpPr>
        <p:spPr bwMode="auto">
          <a:xfrm rot="19862467">
            <a:off x="1940427" y="2365719"/>
            <a:ext cx="5257800" cy="2133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FadeLeft">
              <a:avLst/>
            </a:prstTxWarp>
            <a:scene3d>
              <a:camera prst="orthographicFront"/>
              <a:lightRig rig="flat" dir="tl">
                <a:rot lat="0" lon="0" rev="6600000"/>
              </a:lightRig>
            </a:scene3d>
            <a:sp3d extrusionH="25400" contourW="8890">
              <a:bevelT w="38100" h="31750"/>
              <a:contourClr>
                <a:schemeClr val="accent2">
                  <a:shade val="75000"/>
                </a:schemeClr>
              </a:contourClr>
            </a:sp3d>
          </a:bodyPr>
          <a:lstStyle>
            <a:lvl1pPr algn="ctr" rtl="0" eaLnBrk="0" fontAlgn="base" hangingPunct="0">
              <a:spcBef>
                <a:spcPct val="0"/>
              </a:spcBef>
              <a:spcAft>
                <a:spcPct val="0"/>
              </a:spcAft>
              <a:defRPr sz="4400">
                <a:solidFill>
                  <a:schemeClr val="tx1"/>
                </a:solidFill>
                <a:latin typeface="Arial" charset="0"/>
                <a:ea typeface="+mj-ea"/>
                <a:cs typeface="+mj-cs"/>
              </a:defRPr>
            </a:lvl1pPr>
            <a:lvl2pPr marL="742950" indent="-285750" algn="ctr" rtl="0" eaLnBrk="0" fontAlgn="base" hangingPunct="0">
              <a:spcBef>
                <a:spcPct val="0"/>
              </a:spcBef>
              <a:spcAft>
                <a:spcPct val="0"/>
              </a:spcAft>
              <a:defRPr sz="4400">
                <a:solidFill>
                  <a:schemeClr val="tx1"/>
                </a:solidFill>
                <a:latin typeface="Arial" charset="0"/>
              </a:defRPr>
            </a:lvl2pPr>
            <a:lvl3pPr marL="1143000" indent="-228600" algn="ctr" rtl="0" eaLnBrk="0" fontAlgn="base" hangingPunct="0">
              <a:spcBef>
                <a:spcPct val="0"/>
              </a:spcBef>
              <a:spcAft>
                <a:spcPct val="0"/>
              </a:spcAft>
              <a:defRPr sz="4400">
                <a:solidFill>
                  <a:schemeClr val="tx1"/>
                </a:solidFill>
                <a:latin typeface="Arial" charset="0"/>
              </a:defRPr>
            </a:lvl3pPr>
            <a:lvl4pPr marL="1600200" indent="-228600" algn="ctr" rtl="0" eaLnBrk="0" fontAlgn="base" hangingPunct="0">
              <a:spcBef>
                <a:spcPct val="0"/>
              </a:spcBef>
              <a:spcAft>
                <a:spcPct val="0"/>
              </a:spcAft>
              <a:defRPr sz="4400">
                <a:solidFill>
                  <a:schemeClr val="tx1"/>
                </a:solidFill>
                <a:latin typeface="Arial" charset="0"/>
              </a:defRPr>
            </a:lvl4pPr>
            <a:lvl5pPr marL="2057400" indent="-228600" algn="ctr" rtl="0" eaLnBrk="0" fontAlgn="base" hangingPunct="0">
              <a:spcBef>
                <a:spcPct val="0"/>
              </a:spcBef>
              <a:spcAft>
                <a:spcPct val="0"/>
              </a:spcAft>
              <a:defRPr sz="4400">
                <a:solidFill>
                  <a:schemeClr val="tx1"/>
                </a:solidFill>
                <a:latin typeface="Arial" charset="0"/>
              </a:defRPr>
            </a:lvl5pPr>
            <a:lvl6pPr marL="2514600" indent="-228600" algn="ctr" rtl="0" eaLnBrk="0" fontAlgn="base" hangingPunct="0">
              <a:spcBef>
                <a:spcPct val="0"/>
              </a:spcBef>
              <a:spcAft>
                <a:spcPct val="0"/>
              </a:spcAft>
              <a:defRPr sz="4400">
                <a:solidFill>
                  <a:schemeClr val="tx1"/>
                </a:solidFill>
                <a:latin typeface="Arial" charset="0"/>
              </a:defRPr>
            </a:lvl6pPr>
            <a:lvl7pPr marL="2971800" indent="-228600" algn="ctr" rtl="0" eaLnBrk="0" fontAlgn="base" hangingPunct="0">
              <a:spcBef>
                <a:spcPct val="0"/>
              </a:spcBef>
              <a:spcAft>
                <a:spcPct val="0"/>
              </a:spcAft>
              <a:defRPr sz="4400">
                <a:solidFill>
                  <a:schemeClr val="tx1"/>
                </a:solidFill>
                <a:latin typeface="Arial" charset="0"/>
              </a:defRPr>
            </a:lvl7pPr>
            <a:lvl8pPr marL="3429000" indent="-228600" algn="ctr" rtl="0" eaLnBrk="0" fontAlgn="base" hangingPunct="0">
              <a:spcBef>
                <a:spcPct val="0"/>
              </a:spcBef>
              <a:spcAft>
                <a:spcPct val="0"/>
              </a:spcAft>
              <a:defRPr sz="4400">
                <a:solidFill>
                  <a:schemeClr val="tx1"/>
                </a:solidFill>
                <a:latin typeface="Arial" charset="0"/>
              </a:defRPr>
            </a:lvl8pPr>
            <a:lvl9pPr marL="3886200" indent="-228600" algn="ctr" rtl="0" eaLnBrk="0" fontAlgn="base" hangingPunct="0">
              <a:spcBef>
                <a:spcPct val="0"/>
              </a:spcBef>
              <a:spcAft>
                <a:spcPct val="0"/>
              </a:spcAft>
              <a:defRPr sz="4400">
                <a:solidFill>
                  <a:schemeClr val="tx1"/>
                </a:solidFill>
                <a:latin typeface="Arial" charset="0"/>
              </a:defRPr>
            </a:lvl9pPr>
          </a:lstStyle>
          <a:p>
            <a:r>
              <a:rPr lang="en-US" sz="9600" b="1" kern="0" dirty="0">
                <a:ln w="11430"/>
                <a:solidFill>
                  <a:srgbClr val="7030A0"/>
                </a:solidFill>
                <a:effectLst>
                  <a:outerShdw blurRad="50800" dist="39000" dir="5460000" algn="tl">
                    <a:srgbClr val="000000">
                      <a:alpha val="38000"/>
                    </a:srgbClr>
                  </a:outerShdw>
                </a:effectLst>
                <a:latin typeface="+mj-lt"/>
              </a:rPr>
              <a:t>PART 2</a:t>
            </a:r>
            <a:endParaRPr lang="en-US" sz="9600" b="1" i="1" kern="0" dirty="0">
              <a:ln w="11430"/>
              <a:solidFill>
                <a:srgbClr val="7030A0"/>
              </a:solidFill>
              <a:effectLst>
                <a:outerShdw blurRad="50800" dist="39000" dir="5460000" algn="tl">
                  <a:srgbClr val="000000">
                    <a:alpha val="38000"/>
                  </a:srgbClr>
                </a:outerShdw>
              </a:effectLst>
              <a:latin typeface="+mj-lt"/>
            </a:endParaRPr>
          </a:p>
        </p:txBody>
      </p:sp>
    </p:spTree>
    <p:extLst>
      <p:ext uri="{BB962C8B-B14F-4D97-AF65-F5344CB8AC3E}">
        <p14:creationId xmlns:p14="http://schemas.microsoft.com/office/powerpoint/2010/main" val="13919569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250" fill="hold"/>
                                        <p:tgtEl>
                                          <p:spTgt spid="6"/>
                                        </p:tgtEl>
                                        <p:attrNameLst>
                                          <p:attrName>ppt_w</p:attrName>
                                        </p:attrNameLst>
                                      </p:cBhvr>
                                      <p:tavLst>
                                        <p:tav tm="0">
                                          <p:val>
                                            <p:fltVal val="0"/>
                                          </p:val>
                                        </p:tav>
                                        <p:tav tm="100000">
                                          <p:val>
                                            <p:strVal val="#ppt_w"/>
                                          </p:val>
                                        </p:tav>
                                      </p:tavLst>
                                    </p:anim>
                                    <p:anim calcmode="lin" valueType="num">
                                      <p:cBhvr>
                                        <p:cTn id="8" dur="1250" fill="hold"/>
                                        <p:tgtEl>
                                          <p:spTgt spid="6"/>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7.40741E-7 L -0.4 0.20324 " pathEditMode="relative" rAng="0" ptsTypes="AA">
                                      <p:cBhvr>
                                        <p:cTn id="10" dur="1250" spd="-100000" fill="hold"/>
                                        <p:tgtEl>
                                          <p:spTgt spid="6"/>
                                        </p:tgtEl>
                                        <p:attrNameLst>
                                          <p:attrName>ppt_x</p:attrName>
                                          <p:attrName>ppt_y</p:attrName>
                                        </p:attrNameLst>
                                      </p:cBhvr>
                                      <p:rCtr x="-20000" y="10162"/>
                                    </p:animMotion>
                                  </p:childTnLst>
                                </p:cTn>
                              </p:par>
                              <p:par>
                                <p:cTn id="11" presetID="39" presetClass="entr" presetSubtype="0" accel="100000" fill="hold" grpId="0" nodeType="withEffect">
                                  <p:stCondLst>
                                    <p:cond delay="500"/>
                                  </p:stCondLst>
                                  <p:childTnLst>
                                    <p:set>
                                      <p:cBhvr>
                                        <p:cTn id="12" dur="1" fill="hold">
                                          <p:stCondLst>
                                            <p:cond delay="0"/>
                                          </p:stCondLst>
                                        </p:cTn>
                                        <p:tgtEl>
                                          <p:spTgt spid="5"/>
                                        </p:tgtEl>
                                        <p:attrNameLst>
                                          <p:attrName>style.visibility</p:attrName>
                                        </p:attrNameLst>
                                      </p:cBhvr>
                                      <p:to>
                                        <p:strVal val="visible"/>
                                      </p:to>
                                    </p:set>
                                    <p:anim calcmode="lin" valueType="num">
                                      <p:cBhvr>
                                        <p:cTn id="13"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
                                          </p:val>
                                        </p:tav>
                                        <p:tav tm="100000">
                                          <p:val>
                                            <p:strVal val="#ppt_y"/>
                                          </p:val>
                                        </p:tav>
                                      </p:tavLst>
                                    </p:anim>
                                  </p:childTnLst>
                                </p:cTn>
                              </p:par>
                              <p:par>
                                <p:cTn id="17" presetID="0" presetClass="entr" presetSubtype="0" fill="hold" grpId="0" nodeType="withEffect">
                                  <p:stCondLst>
                                    <p:cond delay="750"/>
                                  </p:stCondLst>
                                  <p:childTnLst>
                                    <p:set>
                                      <p:cBhvr>
                                        <p:cTn id="18" dur="1" fill="hold">
                                          <p:stCondLst>
                                            <p:cond delay="0"/>
                                          </p:stCondLst>
                                        </p:cTn>
                                        <p:tgtEl>
                                          <p:spTgt spid="4"/>
                                        </p:tgtEl>
                                        <p:attrNameLst>
                                          <p:attrName>style.visibility</p:attrName>
                                        </p:attrNameLst>
                                      </p:cBhvr>
                                      <p:to>
                                        <p:strVal val="visible"/>
                                      </p:to>
                                    </p:set>
                                    <p:animEffect transition="in" filter="dissolve">
                                      <p:cBhvr>
                                        <p:cTn id="19" dur="1250">
                                          <p:stCondLst>
                                            <p:cond delay="0"/>
                                          </p:stCondLst>
                                        </p:cTn>
                                        <p:tgtEl>
                                          <p:spTgt spid="4"/>
                                        </p:tgtEl>
                                      </p:cBhvr>
                                    </p:animEffect>
                                    <p:anim to="" calcmode="lin" valueType="num">
                                      <p:cBhvr>
                                        <p:cTn id="20" dur="1250" fill="hold">
                                          <p:stCondLst>
                                            <p:cond delay="0"/>
                                          </p:stCondLst>
                                        </p:cTn>
                                        <p:tgtEl>
                                          <p:spTgt spid="4"/>
                                        </p:tgtEl>
                                        <p:attrNameLst>
                                          <p:attrName>ppt_w</p:attrName>
                                        </p:attrNameLst>
                                      </p:cBhvr>
                                      <p:tavLst>
                                        <p:tav tm="0">
                                          <p:val>
                                            <p:strVal val="#ppt_w*4"/>
                                          </p:val>
                                        </p:tav>
                                        <p:tav tm="100000">
                                          <p:val>
                                            <p:strVal val="#ppt_w"/>
                                          </p:val>
                                        </p:tav>
                                      </p:tavLst>
                                    </p:anim>
                                    <p:anim to="" calcmode="lin" valueType="num">
                                      <p:cBhvr>
                                        <p:cTn id="21" dur="1250" fill="hold">
                                          <p:stCondLst>
                                            <p:cond delay="0"/>
                                          </p:stCondLst>
                                        </p:cTn>
                                        <p:tgtEl>
                                          <p:spTgt spid="4"/>
                                        </p:tgtEl>
                                        <p:attrNameLst>
                                          <p:attrName>ppt_h</p:attrName>
                                        </p:attrNameLst>
                                      </p:cBhvr>
                                      <p:tavLst>
                                        <p:tav tm="0">
                                          <p:val>
                                            <p:strVal val="#ppt_h*4"/>
                                          </p:val>
                                        </p:tav>
                                        <p:tav tm="100000">
                                          <p:val>
                                            <p:strVal val="#ppt_h"/>
                                          </p:val>
                                        </p:tav>
                                      </p:tavLst>
                                    </p:anim>
                                  </p:childTnLst>
                                </p:cTn>
                              </p:par>
                              <p:par>
                                <p:cTn id="22" presetID="0" presetClass="entr" presetSubtype="0" fill="hold" grpId="0" nodeType="withEffect">
                                  <p:stCondLst>
                                    <p:cond delay="1500"/>
                                  </p:stCondLst>
                                  <p:childTnLst>
                                    <p:set>
                                      <p:cBhvr>
                                        <p:cTn id="23" dur="1" fill="hold">
                                          <p:stCondLst>
                                            <p:cond delay="0"/>
                                          </p:stCondLst>
                                        </p:cTn>
                                        <p:tgtEl>
                                          <p:spTgt spid="7"/>
                                        </p:tgtEl>
                                        <p:attrNameLst>
                                          <p:attrName>style.visibility</p:attrName>
                                        </p:attrNameLst>
                                      </p:cBhvr>
                                      <p:to>
                                        <p:strVal val="visible"/>
                                      </p:to>
                                    </p:set>
                                    <p:animEffect transition="in" filter="dissolve">
                                      <p:cBhvr>
                                        <p:cTn id="24" dur="750">
                                          <p:stCondLst>
                                            <p:cond delay="0"/>
                                          </p:stCondLst>
                                        </p:cTn>
                                        <p:tgtEl>
                                          <p:spTgt spid="7"/>
                                        </p:tgtEl>
                                      </p:cBhvr>
                                    </p:animEffect>
                                    <p:anim to="" calcmode="lin" valueType="num">
                                      <p:cBhvr>
                                        <p:cTn id="25" dur="75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6" dur="75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par>
                    <p:cTn id="27" fill="hold">
                      <p:stCondLst>
                        <p:cond delay="indefinite"/>
                      </p:stCondLst>
                      <p:childTnLst>
                        <p:par>
                          <p:cTn id="28" fill="hold">
                            <p:stCondLst>
                              <p:cond delay="0"/>
                            </p:stCondLst>
                            <p:childTnLst>
                              <p:par>
                                <p:cTn id="29" presetID="0" presetClass="exit" presetSubtype="0" fill="hold" grpId="1" nodeType="clickEffect">
                                  <p:stCondLst>
                                    <p:cond delay="0"/>
                                  </p:stCondLst>
                                  <p:childTnLst>
                                    <p:set>
                                      <p:cBhvr>
                                        <p:cTn id="30" dur="1" fill="hold">
                                          <p:stCondLst>
                                            <p:cond delay="999"/>
                                          </p:stCondLst>
                                        </p:cTn>
                                        <p:tgtEl>
                                          <p:spTgt spid="4"/>
                                        </p:tgtEl>
                                        <p:attrNameLst>
                                          <p:attrName>style.visibility</p:attrName>
                                        </p:attrNameLst>
                                      </p:cBhvr>
                                      <p:to>
                                        <p:strVal val="hidden"/>
                                      </p:to>
                                    </p:set>
                                    <p:animEffect transition="out" filter="dissolve">
                                      <p:cBhvr>
                                        <p:cTn id="31" dur="1000">
                                          <p:stCondLst>
                                            <p:cond delay="0"/>
                                          </p:stCondLst>
                                        </p:cTn>
                                        <p:tgtEl>
                                          <p:spTgt spid="4"/>
                                        </p:tgtEl>
                                      </p:cBhvr>
                                    </p:animEffect>
                                    <p:anim to="" calcmode="lin" valueType="num">
                                      <p:cBhvr>
                                        <p:cTn id="32" dur="1000" fill="hold">
                                          <p:stCondLst>
                                            <p:cond delay="0"/>
                                          </p:stCondLst>
                                        </p:cTn>
                                        <p:tgtEl>
                                          <p:spTgt spid="4"/>
                                        </p:tgtEl>
                                        <p:attrNameLst>
                                          <p:attrName>ppt_w</p:attrName>
                                        </p:attrNameLst>
                                      </p:cBhvr>
                                      <p:tavLst>
                                        <p:tav tm="0">
                                          <p:val>
                                            <p:strVal val="#ppt_w"/>
                                          </p:val>
                                        </p:tav>
                                        <p:tav tm="100000">
                                          <p:val>
                                            <p:strVal val="#ppt_w*4"/>
                                          </p:val>
                                        </p:tav>
                                      </p:tavLst>
                                    </p:anim>
                                    <p:anim to="" calcmode="lin" valueType="num">
                                      <p:cBhvr>
                                        <p:cTn id="33" dur="1000" fill="hold">
                                          <p:stCondLst>
                                            <p:cond delay="0"/>
                                          </p:stCondLst>
                                        </p:cTn>
                                        <p:tgtEl>
                                          <p:spTgt spid="4"/>
                                        </p:tgtEl>
                                        <p:attrNameLst>
                                          <p:attrName>ppt_h</p:attrName>
                                        </p:attrNameLst>
                                      </p:cBhvr>
                                      <p:tavLst>
                                        <p:tav tm="0">
                                          <p:val>
                                            <p:strVal val="#ppt_h"/>
                                          </p:val>
                                        </p:tav>
                                        <p:tav tm="100000">
                                          <p:val>
                                            <p:strVal val="#ppt_h*4"/>
                                          </p:val>
                                        </p:tav>
                                      </p:tavLst>
                                    </p:anim>
                                  </p:childTnLst>
                                </p:cTn>
                              </p:par>
                              <p:par>
                                <p:cTn id="34" presetID="0" presetClass="path" presetSubtype="0" accel="50000" decel="50000" fill="hold" grpId="2" nodeType="withEffect">
                                  <p:stCondLst>
                                    <p:cond delay="0"/>
                                  </p:stCondLst>
                                  <p:childTnLst>
                                    <p:animMotion origin="layout" path="M 0.00382 1.11022E-16 L -0.00903 -1.31111 " pathEditMode="relative" rAng="0" ptsTypes="AA">
                                      <p:cBhvr>
                                        <p:cTn id="35" dur="1000" fill="hold"/>
                                        <p:tgtEl>
                                          <p:spTgt spid="4"/>
                                        </p:tgtEl>
                                        <p:attrNameLst>
                                          <p:attrName>ppt_x</p:attrName>
                                          <p:attrName>ppt_y</p:attrName>
                                        </p:attrNameLst>
                                      </p:cBhvr>
                                      <p:rCtr x="-642" y="-65556"/>
                                    </p:animMotion>
                                  </p:childTnLst>
                                </p:cTn>
                              </p:par>
                              <p:par>
                                <p:cTn id="36" presetID="9" presetClass="exit" presetSubtype="0" fill="hold" grpId="1" nodeType="withEffect">
                                  <p:stCondLst>
                                    <p:cond delay="500"/>
                                  </p:stCondLst>
                                  <p:childTnLst>
                                    <p:animEffect transition="out" filter="dissolve">
                                      <p:cBhvr>
                                        <p:cTn id="37" dur="1500"/>
                                        <p:tgtEl>
                                          <p:spTgt spid="5"/>
                                        </p:tgtEl>
                                      </p:cBhvr>
                                    </p:animEffect>
                                    <p:set>
                                      <p:cBhvr>
                                        <p:cTn id="38" dur="1" fill="hold">
                                          <p:stCondLst>
                                            <p:cond delay="1499"/>
                                          </p:stCondLst>
                                        </p:cTn>
                                        <p:tgtEl>
                                          <p:spTgt spid="5"/>
                                        </p:tgtEl>
                                        <p:attrNameLst>
                                          <p:attrName>style.visibility</p:attrName>
                                        </p:attrNameLst>
                                      </p:cBhvr>
                                      <p:to>
                                        <p:strVal val="hidden"/>
                                      </p:to>
                                    </p:set>
                                  </p:childTnLst>
                                </p:cTn>
                              </p:par>
                              <p:par>
                                <p:cTn id="39" presetID="0" presetClass="path" presetSubtype="0" accel="50000" decel="50000" fill="hold" grpId="2" nodeType="withEffect">
                                  <p:stCondLst>
                                    <p:cond delay="500"/>
                                  </p:stCondLst>
                                  <p:childTnLst>
                                    <p:animMotion origin="layout" path="M -3.33333E-6 5.55112E-17 L 0.26667 0.275 " pathEditMode="relative" rAng="0" ptsTypes="AA">
                                      <p:cBhvr>
                                        <p:cTn id="40" dur="1500" fill="hold"/>
                                        <p:tgtEl>
                                          <p:spTgt spid="5"/>
                                        </p:tgtEl>
                                        <p:attrNameLst>
                                          <p:attrName>ppt_x</p:attrName>
                                          <p:attrName>ppt_y</p:attrName>
                                        </p:attrNameLst>
                                      </p:cBhvr>
                                      <p:rCtr x="13333" y="14306"/>
                                    </p:animMotion>
                                  </p:childTnLst>
                                </p:cTn>
                              </p:par>
                              <p:par>
                                <p:cTn id="41" presetID="53" presetClass="exit" presetSubtype="32" fill="hold" grpId="1" nodeType="withEffect">
                                  <p:stCondLst>
                                    <p:cond delay="1000"/>
                                  </p:stCondLst>
                                  <p:childTnLst>
                                    <p:anim calcmode="lin" valueType="num">
                                      <p:cBhvr>
                                        <p:cTn id="42" dur="500"/>
                                        <p:tgtEl>
                                          <p:spTgt spid="7"/>
                                        </p:tgtEl>
                                        <p:attrNameLst>
                                          <p:attrName>ppt_w</p:attrName>
                                        </p:attrNameLst>
                                      </p:cBhvr>
                                      <p:tavLst>
                                        <p:tav tm="0">
                                          <p:val>
                                            <p:strVal val="ppt_w"/>
                                          </p:val>
                                        </p:tav>
                                        <p:tav tm="100000">
                                          <p:val>
                                            <p:fltVal val="0"/>
                                          </p:val>
                                        </p:tav>
                                      </p:tavLst>
                                    </p:anim>
                                    <p:anim calcmode="lin" valueType="num">
                                      <p:cBhvr>
                                        <p:cTn id="43" dur="500"/>
                                        <p:tgtEl>
                                          <p:spTgt spid="7"/>
                                        </p:tgtEl>
                                        <p:attrNameLst>
                                          <p:attrName>ppt_h</p:attrName>
                                        </p:attrNameLst>
                                      </p:cBhvr>
                                      <p:tavLst>
                                        <p:tav tm="0">
                                          <p:val>
                                            <p:strVal val="ppt_h"/>
                                          </p:val>
                                        </p:tav>
                                        <p:tav tm="100000">
                                          <p:val>
                                            <p:fltVal val="0"/>
                                          </p:val>
                                        </p:tav>
                                      </p:tavLst>
                                    </p:anim>
                                    <p:animEffect transition="out" filter="fade">
                                      <p:cBhvr>
                                        <p:cTn id="44" dur="500"/>
                                        <p:tgtEl>
                                          <p:spTgt spid="7"/>
                                        </p:tgtEl>
                                      </p:cBhvr>
                                    </p:animEffect>
                                    <p:set>
                                      <p:cBhvr>
                                        <p:cTn id="45" dur="1" fill="hold">
                                          <p:stCondLst>
                                            <p:cond delay="499"/>
                                          </p:stCondLst>
                                        </p:cTn>
                                        <p:tgtEl>
                                          <p:spTgt spid="7"/>
                                        </p:tgtEl>
                                        <p:attrNameLst>
                                          <p:attrName>style.visibility</p:attrName>
                                        </p:attrNameLst>
                                      </p:cBhvr>
                                      <p:to>
                                        <p:strVal val="hidden"/>
                                      </p:to>
                                    </p:set>
                                  </p:childTnLst>
                                </p:cTn>
                              </p:par>
                              <p:par>
                                <p:cTn id="46" presetID="31" presetClass="exit" presetSubtype="0" fill="hold" grpId="1" nodeType="withEffect">
                                  <p:stCondLst>
                                    <p:cond delay="1250"/>
                                  </p:stCondLst>
                                  <p:childTnLst>
                                    <p:anim calcmode="lin" valueType="num">
                                      <p:cBhvr>
                                        <p:cTn id="47" dur="1000"/>
                                        <p:tgtEl>
                                          <p:spTgt spid="6"/>
                                        </p:tgtEl>
                                        <p:attrNameLst>
                                          <p:attrName>ppt_w</p:attrName>
                                        </p:attrNameLst>
                                      </p:cBhvr>
                                      <p:tavLst>
                                        <p:tav tm="0">
                                          <p:val>
                                            <p:strVal val="ppt_w"/>
                                          </p:val>
                                        </p:tav>
                                        <p:tav tm="100000">
                                          <p:val>
                                            <p:fltVal val="0"/>
                                          </p:val>
                                        </p:tav>
                                      </p:tavLst>
                                    </p:anim>
                                    <p:anim calcmode="lin" valueType="num">
                                      <p:cBhvr>
                                        <p:cTn id="48" dur="1000"/>
                                        <p:tgtEl>
                                          <p:spTgt spid="6"/>
                                        </p:tgtEl>
                                        <p:attrNameLst>
                                          <p:attrName>ppt_h</p:attrName>
                                        </p:attrNameLst>
                                      </p:cBhvr>
                                      <p:tavLst>
                                        <p:tav tm="0">
                                          <p:val>
                                            <p:strVal val="ppt_h"/>
                                          </p:val>
                                        </p:tav>
                                        <p:tav tm="100000">
                                          <p:val>
                                            <p:fltVal val="0"/>
                                          </p:val>
                                        </p:tav>
                                      </p:tavLst>
                                    </p:anim>
                                    <p:anim calcmode="lin" valueType="num">
                                      <p:cBhvr>
                                        <p:cTn id="49" dur="1000"/>
                                        <p:tgtEl>
                                          <p:spTgt spid="6"/>
                                        </p:tgtEl>
                                        <p:attrNameLst>
                                          <p:attrName>style.rotation</p:attrName>
                                        </p:attrNameLst>
                                      </p:cBhvr>
                                      <p:tavLst>
                                        <p:tav tm="0">
                                          <p:val>
                                            <p:fltVal val="0"/>
                                          </p:val>
                                        </p:tav>
                                        <p:tav tm="100000">
                                          <p:val>
                                            <p:fltVal val="90"/>
                                          </p:val>
                                        </p:tav>
                                      </p:tavLst>
                                    </p:anim>
                                    <p:animEffect transition="out" filter="fade">
                                      <p:cBhvr>
                                        <p:cTn id="50" dur="1000"/>
                                        <p:tgtEl>
                                          <p:spTgt spid="6"/>
                                        </p:tgtEl>
                                      </p:cBhvr>
                                    </p:animEffect>
                                    <p:set>
                                      <p:cBhvr>
                                        <p:cTn id="51" dur="1" fill="hold">
                                          <p:stCondLst>
                                            <p:cond delay="999"/>
                                          </p:stCondLst>
                                        </p:cTn>
                                        <p:tgtEl>
                                          <p:spTgt spid="6"/>
                                        </p:tgtEl>
                                        <p:attrNameLst>
                                          <p:attrName>style.visibility</p:attrName>
                                        </p:attrNameLst>
                                      </p:cBhvr>
                                      <p:to>
                                        <p:strVal val="hidden"/>
                                      </p:to>
                                    </p:set>
                                  </p:childTnLst>
                                </p:cTn>
                              </p:par>
                              <p:par>
                                <p:cTn id="52" presetID="0" presetClass="path" presetSubtype="0" accel="50000" decel="50000" fill="hold" grpId="3" nodeType="withEffect">
                                  <p:stCondLst>
                                    <p:cond delay="1250"/>
                                  </p:stCondLst>
                                  <p:childTnLst>
                                    <p:animMotion origin="layout" path="M 0 7.40741E-7 L -0.39931 0.22986 " pathEditMode="relative" rAng="0" ptsTypes="AA">
                                      <p:cBhvr>
                                        <p:cTn id="53" dur="1000" fill="hold"/>
                                        <p:tgtEl>
                                          <p:spTgt spid="6"/>
                                        </p:tgtEl>
                                        <p:attrNameLst>
                                          <p:attrName>ppt_x</p:attrName>
                                          <p:attrName>ppt_y</p:attrName>
                                        </p:attrNameLst>
                                      </p:cBhvr>
                                      <p:rCtr x="-19965" y="11481"/>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5" grpId="0"/>
      <p:bldP spid="5" grpId="1"/>
      <p:bldP spid="5" grpId="2"/>
      <p:bldP spid="6" grpId="0"/>
      <p:bldP spid="6" grpId="1"/>
      <p:bldP spid="6" grpId="2"/>
      <p:bldP spid="6" grpId="3"/>
      <p:bldP spid="7" grpId="0"/>
      <p:bldP spid="7" grpId="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1762294" y="1202860"/>
            <a:ext cx="48768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rgbClr val="FFFF00"/>
                  </a:solidFill>
                  <a:prstDash val="solid"/>
                </a:ln>
                <a:solidFill>
                  <a:srgbClr val="FF0000"/>
                </a:solidFill>
                <a:latin typeface="Calibri" panose="020F0502020204030204" pitchFamily="34" charset="0"/>
              </a:rPr>
              <a:t>we have received</a:t>
            </a:r>
          </a:p>
        </p:txBody>
      </p:sp>
      <p:sp>
        <p:nvSpPr>
          <p:cNvPr id="5" name="Title 1"/>
          <p:cNvSpPr txBox="1">
            <a:spLocks/>
          </p:cNvSpPr>
          <p:nvPr/>
        </p:nvSpPr>
        <p:spPr>
          <a:xfrm>
            <a:off x="6555698" y="2550377"/>
            <a:ext cx="20574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might</a:t>
            </a:r>
          </a:p>
        </p:txBody>
      </p:sp>
      <p:sp>
        <p:nvSpPr>
          <p:cNvPr id="6" name="Title 1"/>
          <p:cNvSpPr txBox="1">
            <a:spLocks/>
          </p:cNvSpPr>
          <p:nvPr/>
        </p:nvSpPr>
        <p:spPr>
          <a:xfrm>
            <a:off x="240243" y="3217888"/>
            <a:ext cx="25908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know</a:t>
            </a:r>
          </a:p>
        </p:txBody>
      </p:sp>
      <p:sp>
        <p:nvSpPr>
          <p:cNvPr id="3074" name="Rectangle 2"/>
          <p:cNvSpPr>
            <a:spLocks noGrp="1" noChangeArrowheads="1"/>
          </p:cNvSpPr>
          <p:nvPr>
            <p:ph type="title"/>
          </p:nvPr>
        </p:nvSpPr>
        <p:spPr>
          <a:xfrm>
            <a:off x="457200" y="1265238"/>
            <a:ext cx="8229600" cy="42973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Now we have received, not the spirit of the world, but the Spirit who is from God, that we might know the things that have been freely given to us by God.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1</a:t>
            </a:r>
            <a:r>
              <a:rPr lang="en-US" altLang="en-US" sz="3200" b="1" i="1" baseline="30000"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st</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Corinthians 2:12 </a:t>
            </a:r>
            <a:r>
              <a:rPr lang="en-US" altLang="en-US" sz="40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a:t>
            </a:r>
          </a:p>
        </p:txBody>
      </p:sp>
      <p:sp>
        <p:nvSpPr>
          <p:cNvPr id="7" name="Title 1"/>
          <p:cNvSpPr txBox="1">
            <a:spLocks/>
          </p:cNvSpPr>
          <p:nvPr/>
        </p:nvSpPr>
        <p:spPr>
          <a:xfrm>
            <a:off x="1066800" y="3886200"/>
            <a:ext cx="3503271"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freely given</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62AB0827-6152-4E1E-ACAA-5EBA20981E1B}"/>
              </a:ext>
            </a:extLst>
          </p:cNvPr>
          <p:cNvSpPr txBox="1">
            <a:spLocks noChangeArrowheads="1"/>
          </p:cNvSpPr>
          <p:nvPr/>
        </p:nvSpPr>
        <p:spPr bwMode="auto">
          <a:xfrm>
            <a:off x="1828798" y="1402557"/>
            <a:ext cx="4729165" cy="73051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we have received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9F18C41A-EF49-4CAC-91B8-CAAA78E4915A}"/>
              </a:ext>
            </a:extLst>
          </p:cNvPr>
          <p:cNvSpPr txBox="1">
            <a:spLocks noChangeArrowheads="1"/>
          </p:cNvSpPr>
          <p:nvPr/>
        </p:nvSpPr>
        <p:spPr bwMode="auto">
          <a:xfrm>
            <a:off x="6662737" y="2715490"/>
            <a:ext cx="1851363" cy="787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might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AB90E876-C862-4C69-A10F-A795EDFDD216}"/>
              </a:ext>
            </a:extLst>
          </p:cNvPr>
          <p:cNvSpPr txBox="1">
            <a:spLocks noChangeArrowheads="1"/>
          </p:cNvSpPr>
          <p:nvPr/>
        </p:nvSpPr>
        <p:spPr bwMode="auto">
          <a:xfrm>
            <a:off x="714591" y="3398610"/>
            <a:ext cx="1642847"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know</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60322509"/>
      </p:ext>
    </p:extLst>
  </p:cSld>
  <p:clrMapOvr>
    <a:masterClrMapping/>
  </p:clrMapOvr>
  <mc:AlternateContent xmlns:mc="http://schemas.openxmlformats.org/markup-compatibility/2006" xmlns:p14="http://schemas.microsoft.com/office/powerpoint/2010/main">
    <mc:Choice Requires="p14">
      <p:transition spd="slow" p14:dur="1400">
        <p14:doors/>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4.79186E-6 L 0.05833 0.05782 " pathEditMode="relative" rAng="0" ptsTypes="AA">
                                      <p:cBhvr>
                                        <p:cTn id="10" dur="1000" spd="-100000" fill="hold"/>
                                        <p:tgtEl>
                                          <p:spTgt spid="3074"/>
                                        </p:tgtEl>
                                        <p:attrNameLst>
                                          <p:attrName>ppt_x</p:attrName>
                                          <p:attrName>ppt_y</p:attrName>
                                        </p:attrNameLst>
                                      </p:cBhvr>
                                      <p:rCtr x="2917" y="2891"/>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left)">
                                      <p:cBhvr>
                                        <p:cTn id="15" dur="500"/>
                                        <p:tgtEl>
                                          <p:spTgt spid="4"/>
                                        </p:tgtEl>
                                      </p:cBhvr>
                                    </p:animEffect>
                                  </p:childTnLst>
                                </p:cTn>
                              </p:par>
                              <p:par>
                                <p:cTn id="16" presetID="18" presetClass="emph" presetSubtype="0" fill="hold" grpId="1" nodeType="withEffect">
                                  <p:stCondLst>
                                    <p:cond delay="0"/>
                                  </p:stCondLst>
                                  <p:childTnLst>
                                    <p:set>
                                      <p:cBhvr override="childStyle">
                                        <p:cTn id="17" dur="500" fill="hold"/>
                                        <p:tgtEl>
                                          <p:spTgt spid="4"/>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8"/>
                                        </p:tgtEl>
                                        <p:attrNameLst>
                                          <p:attrName>style.visibility</p:attrName>
                                        </p:attrNameLst>
                                      </p:cBhvr>
                                      <p:to>
                                        <p:strVal val="visible"/>
                                      </p:to>
                                    </p:set>
                                    <p:animEffect transition="in" filter="wipe(left)">
                                      <p:cBhvr>
                                        <p:cTn id="20" dur="500"/>
                                        <p:tgtEl>
                                          <p:spTgt spid="8"/>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8" presetClass="emph" presetSubtype="0" fill="hold" grpId="1" nodeType="withEffect">
                                  <p:stCondLst>
                                    <p:cond delay="0"/>
                                  </p:stCondLst>
                                  <p:childTnLst>
                                    <p:set>
                                      <p:cBhvr override="childStyle">
                                        <p:cTn id="27" dur="500" fill="hold"/>
                                        <p:tgtEl>
                                          <p:spTgt spid="5"/>
                                        </p:tgtEl>
                                        <p:attrNameLst>
                                          <p:attrName>style.textDecorationUnderline</p:attrName>
                                        </p:attrNameLst>
                                      </p:cBhvr>
                                      <p:to>
                                        <p:strVal val="true"/>
                                      </p:to>
                                    </p:set>
                                  </p:childTnLst>
                                </p:cTn>
                              </p:par>
                              <p:par>
                                <p:cTn id="28" presetID="22" presetClass="entr" presetSubtype="8" fill="hold" grpId="0" nodeType="withEffect">
                                  <p:stCondLst>
                                    <p:cond delay="0"/>
                                  </p:stCondLst>
                                  <p:childTnLst>
                                    <p:set>
                                      <p:cBhvr>
                                        <p:cTn id="29" dur="1" fill="hold">
                                          <p:stCondLst>
                                            <p:cond delay="0"/>
                                          </p:stCondLst>
                                        </p:cTn>
                                        <p:tgtEl>
                                          <p:spTgt spid="9"/>
                                        </p:tgtEl>
                                        <p:attrNameLst>
                                          <p:attrName>style.visibility</p:attrName>
                                        </p:attrNameLst>
                                      </p:cBhvr>
                                      <p:to>
                                        <p:strVal val="visible"/>
                                      </p:to>
                                    </p:set>
                                    <p:animEffect transition="in" filter="wipe(left)">
                                      <p:cBhvr>
                                        <p:cTn id="30" dur="500"/>
                                        <p:tgtEl>
                                          <p:spTgt spid="9"/>
                                        </p:tgtEl>
                                      </p:cBhvr>
                                    </p:animEffect>
                                  </p:childTnLst>
                                </p:cTn>
                              </p:par>
                              <p:par>
                                <p:cTn id="31" presetID="22" presetClass="entr" presetSubtype="8" fill="hold" grpId="0" nodeType="withEffect">
                                  <p:stCondLst>
                                    <p:cond delay="400"/>
                                  </p:stCondLst>
                                  <p:childTnLst>
                                    <p:set>
                                      <p:cBhvr>
                                        <p:cTn id="32" dur="1" fill="hold">
                                          <p:stCondLst>
                                            <p:cond delay="0"/>
                                          </p:stCondLst>
                                        </p:cTn>
                                        <p:tgtEl>
                                          <p:spTgt spid="6"/>
                                        </p:tgtEl>
                                        <p:attrNameLst>
                                          <p:attrName>style.visibility</p:attrName>
                                        </p:attrNameLst>
                                      </p:cBhvr>
                                      <p:to>
                                        <p:strVal val="visible"/>
                                      </p:to>
                                    </p:set>
                                    <p:animEffect transition="in" filter="wipe(left)">
                                      <p:cBhvr>
                                        <p:cTn id="33" dur="500"/>
                                        <p:tgtEl>
                                          <p:spTgt spid="6"/>
                                        </p:tgtEl>
                                      </p:cBhvr>
                                    </p:animEffect>
                                  </p:childTnLst>
                                </p:cTn>
                              </p:par>
                              <p:par>
                                <p:cTn id="34" presetID="18" presetClass="emph" presetSubtype="0" fill="hold" grpId="1" nodeType="withEffect">
                                  <p:stCondLst>
                                    <p:cond delay="400"/>
                                  </p:stCondLst>
                                  <p:childTnLst>
                                    <p:set>
                                      <p:cBhvr override="childStyle">
                                        <p:cTn id="35" dur="500" fill="hold"/>
                                        <p:tgtEl>
                                          <p:spTgt spid="6"/>
                                        </p:tgtEl>
                                        <p:attrNameLst>
                                          <p:attrName>style.textDecorationUnderline</p:attrName>
                                        </p:attrNameLst>
                                      </p:cBhvr>
                                      <p:to>
                                        <p:strVal val="true"/>
                                      </p:to>
                                    </p:set>
                                  </p:childTnLst>
                                </p:cTn>
                              </p:par>
                              <p:par>
                                <p:cTn id="36" presetID="22" presetClass="entr" presetSubtype="8" fill="hold" grpId="0" nodeType="withEffect">
                                  <p:stCondLst>
                                    <p:cond delay="400"/>
                                  </p:stCondLst>
                                  <p:childTnLst>
                                    <p:set>
                                      <p:cBhvr>
                                        <p:cTn id="37" dur="1" fill="hold">
                                          <p:stCondLst>
                                            <p:cond delay="0"/>
                                          </p:stCondLst>
                                        </p:cTn>
                                        <p:tgtEl>
                                          <p:spTgt spid="10"/>
                                        </p:tgtEl>
                                        <p:attrNameLst>
                                          <p:attrName>style.visibility</p:attrName>
                                        </p:attrNameLst>
                                      </p:cBhvr>
                                      <p:to>
                                        <p:strVal val="visible"/>
                                      </p:to>
                                    </p:set>
                                    <p:animEffect transition="in" filter="wipe(left)">
                                      <p:cBhvr>
                                        <p:cTn id="38" dur="500"/>
                                        <p:tgtEl>
                                          <p:spTgt spid="10"/>
                                        </p:tgtEl>
                                      </p:cBhvr>
                                    </p:animEffect>
                                  </p:childTnLst>
                                </p:cTn>
                              </p:par>
                            </p:childTnLst>
                          </p:cTn>
                        </p:par>
                      </p:childTnLst>
                    </p:cTn>
                  </p:par>
                  <p:par>
                    <p:cTn id="39" fill="hold">
                      <p:stCondLst>
                        <p:cond delay="indefinite"/>
                      </p:stCondLst>
                      <p:childTnLst>
                        <p:par>
                          <p:cTn id="40" fill="hold">
                            <p:stCondLst>
                              <p:cond delay="0"/>
                            </p:stCondLst>
                            <p:childTnLst>
                              <p:par>
                                <p:cTn id="41" presetID="22" presetClass="entr" presetSubtype="8" fill="hold" grpId="0" nodeType="clickEffect">
                                  <p:stCondLst>
                                    <p:cond delay="0"/>
                                  </p:stCondLst>
                                  <p:childTnLst>
                                    <p:set>
                                      <p:cBhvr>
                                        <p:cTn id="42" dur="1" fill="hold">
                                          <p:stCondLst>
                                            <p:cond delay="0"/>
                                          </p:stCondLst>
                                        </p:cTn>
                                        <p:tgtEl>
                                          <p:spTgt spid="7"/>
                                        </p:tgtEl>
                                        <p:attrNameLst>
                                          <p:attrName>style.visibility</p:attrName>
                                        </p:attrNameLst>
                                      </p:cBhvr>
                                      <p:to>
                                        <p:strVal val="visible"/>
                                      </p:to>
                                    </p:set>
                                    <p:animEffect transition="in" filter="wipe(left)">
                                      <p:cBhvr>
                                        <p:cTn id="43" dur="75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6" grpId="0"/>
      <p:bldP spid="6" grpId="1"/>
      <p:bldP spid="3074" grpId="0"/>
      <p:bldP spid="3074" grpId="1"/>
      <p:bldP spid="7" grpId="0"/>
      <p:bldP spid="8" grpId="0"/>
      <p:bldP spid="9" grpId="0"/>
      <p:bldP spid="10"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381000" y="2438400"/>
            <a:ext cx="50292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passes knowledge</a:t>
            </a:r>
          </a:p>
        </p:txBody>
      </p:sp>
      <p:sp>
        <p:nvSpPr>
          <p:cNvPr id="3074" name="Rectangle 2"/>
          <p:cNvSpPr>
            <a:spLocks noGrp="1" noChangeArrowheads="1"/>
          </p:cNvSpPr>
          <p:nvPr>
            <p:ph type="title"/>
          </p:nvPr>
        </p:nvSpPr>
        <p:spPr>
          <a:xfrm>
            <a:off x="457200" y="1676400"/>
            <a:ext cx="8229600" cy="32305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to know the love of Christ which passes knowledge; that you may be filled with all the fullness of God.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Ephesians 3:19 </a:t>
            </a:r>
          </a:p>
        </p:txBody>
      </p:sp>
      <p:sp>
        <p:nvSpPr>
          <p:cNvPr id="5" name="Title 1"/>
          <p:cNvSpPr txBox="1">
            <a:spLocks/>
          </p:cNvSpPr>
          <p:nvPr/>
        </p:nvSpPr>
        <p:spPr>
          <a:xfrm>
            <a:off x="1066800" y="3048000"/>
            <a:ext cx="2133600"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filled</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6" name="Title 1"/>
          <p:cNvSpPr txBox="1">
            <a:spLocks/>
          </p:cNvSpPr>
          <p:nvPr/>
        </p:nvSpPr>
        <p:spPr>
          <a:xfrm>
            <a:off x="5257800" y="3048000"/>
            <a:ext cx="2436471"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fullness</a:t>
            </a:r>
            <a:endParaRPr lang="en-US"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03EDD57D-BE81-42BC-BA7E-EE3A942876BD}"/>
              </a:ext>
            </a:extLst>
          </p:cNvPr>
          <p:cNvSpPr txBox="1">
            <a:spLocks noChangeArrowheads="1"/>
          </p:cNvSpPr>
          <p:nvPr/>
        </p:nvSpPr>
        <p:spPr bwMode="auto">
          <a:xfrm>
            <a:off x="502416" y="2561406"/>
            <a:ext cx="4772342" cy="79263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passes knowledge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603225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wipe(left)">
                                      <p:cBhvr>
                                        <p:cTn id="19" dur="500"/>
                                        <p:tgtEl>
                                          <p:spTgt spid="7"/>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4" fill="hold" grpId="0"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down)">
                                      <p:cBhvr>
                                        <p:cTn id="24" dur="750"/>
                                        <p:tgtEl>
                                          <p:spTgt spid="5"/>
                                        </p:tgtEl>
                                      </p:cBhvr>
                                    </p:animEffect>
                                  </p:childTnLst>
                                </p:cTn>
                              </p:par>
                              <p:par>
                                <p:cTn id="25" presetID="22" presetClass="entr" presetSubtype="4" fill="hold" grpId="0" nodeType="withEffect">
                                  <p:stCondLst>
                                    <p:cond delay="500"/>
                                  </p:stCondLst>
                                  <p:childTnLst>
                                    <p:set>
                                      <p:cBhvr>
                                        <p:cTn id="26" dur="1" fill="hold">
                                          <p:stCondLst>
                                            <p:cond delay="0"/>
                                          </p:stCondLst>
                                        </p:cTn>
                                        <p:tgtEl>
                                          <p:spTgt spid="6"/>
                                        </p:tgtEl>
                                        <p:attrNameLst>
                                          <p:attrName>style.visibility</p:attrName>
                                        </p:attrNameLst>
                                      </p:cBhvr>
                                      <p:to>
                                        <p:strVal val="visible"/>
                                      </p:to>
                                    </p:set>
                                    <p:animEffect transition="in" filter="wipe(down)">
                                      <p:cBhvr>
                                        <p:cTn id="27" dur="75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P spid="6" grpId="0"/>
      <p:bldP spid="7"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64770"/>
            <a:ext cx="9144000" cy="6922770"/>
          </a:xfrm>
          <a:prstGeom prst="rect">
            <a:avLst/>
          </a:prstGeom>
        </p:spPr>
      </p:pic>
      <p:sp>
        <p:nvSpPr>
          <p:cNvPr id="5" name="Title 1"/>
          <p:cNvSpPr txBox="1">
            <a:spLocks/>
          </p:cNvSpPr>
          <p:nvPr/>
        </p:nvSpPr>
        <p:spPr>
          <a:xfrm>
            <a:off x="292608" y="2362200"/>
            <a:ext cx="7467600" cy="12192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chemeClr val="bg1"/>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surpasses all understanding</a:t>
            </a:r>
          </a:p>
        </p:txBody>
      </p:sp>
      <p:sp>
        <p:nvSpPr>
          <p:cNvPr id="3074" name="Rectangle 2"/>
          <p:cNvSpPr>
            <a:spLocks noGrp="1" noChangeArrowheads="1"/>
          </p:cNvSpPr>
          <p:nvPr>
            <p:ph type="title"/>
          </p:nvPr>
        </p:nvSpPr>
        <p:spPr>
          <a:xfrm>
            <a:off x="457200" y="1828800"/>
            <a:ext cx="8229600" cy="34591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and the peace of God, which surpasses all understanding, will guard your hearts and minds through Christ Jesus.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Philippians 4:7 </a:t>
            </a:r>
            <a:r>
              <a:rPr lang="en-US" altLang="en-US" sz="36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a:t>
            </a:r>
          </a:p>
        </p:txBody>
      </p:sp>
      <p:sp>
        <p:nvSpPr>
          <p:cNvPr id="6" name="Rectangle 2"/>
          <p:cNvSpPr txBox="1">
            <a:spLocks noChangeArrowheads="1"/>
          </p:cNvSpPr>
          <p:nvPr/>
        </p:nvSpPr>
        <p:spPr bwMode="auto">
          <a:xfrm>
            <a:off x="3316494" y="3048000"/>
            <a:ext cx="216990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extrusionH="19050" contourW="12700" prstMaterial="softEdge">
              <a:bevelT w="25400" h="25400"/>
              <a:contourClr>
                <a:srgbClr val="C000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1430"/>
                <a:solidFill>
                  <a:srgbClr val="FF000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FF0000"/>
                </a:solidFill>
                <a:effectLst>
                  <a:glow rad="38100">
                    <a:schemeClr val="tx1"/>
                  </a:glow>
                  <a:outerShdw blurRad="80000" dist="40000" dir="5040000" algn="tl">
                    <a:srgbClr val="000000">
                      <a:alpha val="30000"/>
                    </a:srgbClr>
                  </a:outerShdw>
                </a:effectLst>
                <a:latin typeface="Calibri" panose="020F0502020204030204" pitchFamily="34" charset="0"/>
              </a:rPr>
              <a:t> heart</a:t>
            </a:r>
            <a:endParaRPr lang="en-US" altLang="en-US" sz="3200" b="1" i="1" kern="0" dirty="0">
              <a:ln w="11430"/>
              <a:solidFill>
                <a:srgbClr val="FF0000"/>
              </a:solidFill>
              <a:effectLst>
                <a:glow rad="38100">
                  <a:schemeClr val="tx1"/>
                </a:glow>
                <a:outerShdw blurRad="80000" dist="40000" dir="5040000" algn="tl">
                  <a:srgbClr val="000000">
                    <a:alpha val="30000"/>
                  </a:srgbClr>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35130684-ED58-4BA7-8995-C9035BA4161C}"/>
              </a:ext>
            </a:extLst>
          </p:cNvPr>
          <p:cNvSpPr txBox="1">
            <a:spLocks noChangeArrowheads="1"/>
          </p:cNvSpPr>
          <p:nvPr/>
        </p:nvSpPr>
        <p:spPr bwMode="auto">
          <a:xfrm>
            <a:off x="522514" y="2544076"/>
            <a:ext cx="7004911" cy="80996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surpasses all understanding</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9">
            <a:extLst>
              <a:ext uri="{FF2B5EF4-FFF2-40B4-BE49-F238E27FC236}">
                <a16:creationId xmlns:a16="http://schemas.microsoft.com/office/drawing/2014/main" id="{E12178AE-DBE7-4F86-B5CE-213E2D0BC88A}"/>
              </a:ext>
            </a:extLst>
          </p:cNvPr>
          <p:cNvSpPr>
            <a:spLocks noChangeArrowheads="1"/>
          </p:cNvSpPr>
          <p:nvPr/>
        </p:nvSpPr>
        <p:spPr bwMode="auto">
          <a:xfrm>
            <a:off x="3929448" y="3933160"/>
            <a:ext cx="3120926"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rgbClr val="CC9900"/>
                </a:solidFill>
                <a:effectLst>
                  <a:glow rad="76200">
                    <a:schemeClr val="tx1"/>
                  </a:glow>
                </a:effectLst>
                <a:uLnTx/>
                <a:uFillTx/>
                <a:latin typeface="Calibri" panose="020F0502020204030204" pitchFamily="34" charset="0"/>
                <a:ea typeface="+mn-ea"/>
                <a:cs typeface="Calibri" panose="020F0502020204030204" pitchFamily="34" charset="0"/>
              </a:rPr>
              <a:t>Christ Jesus</a:t>
            </a:r>
            <a:endParaRPr kumimoji="0" lang="en-US" sz="4410" b="1" i="1" u="none" strike="noStrike" kern="1200" cap="none" spc="0" normalizeH="0" baseline="0" noProof="0" dirty="0">
              <a:ln>
                <a:noFill/>
              </a:ln>
              <a:solidFill>
                <a:srgbClr val="CC9900"/>
              </a:solidFill>
              <a:effectLst>
                <a:glow rad="76200">
                  <a:schemeClr val="tx1"/>
                </a:glow>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4603225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fill="hold"/>
                                        <p:tgtEl>
                                          <p:spTgt spid="3074"/>
                                        </p:tgtEl>
                                        <p:attrNameLst>
                                          <p:attrName>ppt_w</p:attrName>
                                        </p:attrNameLst>
                                      </p:cBhvr>
                                      <p:tavLst>
                                        <p:tav tm="0">
                                          <p:val>
                                            <p:fltVal val="0"/>
                                          </p:val>
                                        </p:tav>
                                        <p:tav tm="100000">
                                          <p:val>
                                            <p:strVal val="#ppt_w"/>
                                          </p:val>
                                        </p:tav>
                                      </p:tavLst>
                                    </p:anim>
                                    <p:anim calcmode="lin" valueType="num">
                                      <p:cBhvr>
                                        <p:cTn id="8" dur="500" fill="hold"/>
                                        <p:tgtEl>
                                          <p:spTgt spid="3074"/>
                                        </p:tgtEl>
                                        <p:attrNameLst>
                                          <p:attrName>ppt_h</p:attrName>
                                        </p:attrNameLst>
                                      </p:cBhvr>
                                      <p:tavLst>
                                        <p:tav tm="0">
                                          <p:val>
                                            <p:fltVal val="0"/>
                                          </p:val>
                                        </p:tav>
                                        <p:tav tm="100000">
                                          <p:val>
                                            <p:strVal val="#ppt_h"/>
                                          </p:val>
                                        </p:tav>
                                      </p:tavLst>
                                    </p:anim>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wipe(left)">
                                      <p:cBhvr>
                                        <p:cTn id="13" dur="750"/>
                                        <p:tgtEl>
                                          <p:spTgt spid="5"/>
                                        </p:tgtEl>
                                      </p:cBhvr>
                                    </p:animEffect>
                                  </p:childTnLst>
                                </p:cTn>
                              </p:par>
                              <p:par>
                                <p:cTn id="14" presetID="18" presetClass="emph" presetSubtype="0" fill="hold" grpId="1" nodeType="withEffect">
                                  <p:stCondLst>
                                    <p:cond delay="0"/>
                                  </p:stCondLst>
                                  <p:childTnLst>
                                    <p:set>
                                      <p:cBhvr override="childStyle">
                                        <p:cTn id="15" dur="750" fill="hold"/>
                                        <p:tgtEl>
                                          <p:spTgt spid="5"/>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wipe(left)">
                                      <p:cBhvr>
                                        <p:cTn id="18" dur="75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fade">
                                      <p:cBhvr>
                                        <p:cTn id="23" dur="500"/>
                                        <p:tgtEl>
                                          <p:spTgt spid="8"/>
                                        </p:tgtEl>
                                      </p:cBhvr>
                                    </p:animEffect>
                                  </p:childTnLst>
                                </p:cTn>
                              </p:par>
                              <p:par>
                                <p:cTn id="24" presetID="10"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500"/>
                                        <p:tgtEl>
                                          <p:spTgt spid="6"/>
                                        </p:tgtEl>
                                      </p:cBhvr>
                                    </p:animEffect>
                                  </p:childTnLst>
                                </p:cTn>
                              </p:par>
                              <p:par>
                                <p:cTn id="27" presetID="10" presetClass="exit" presetSubtype="0" fill="hold" grpId="1" nodeType="withEffect">
                                  <p:stCondLst>
                                    <p:cond delay="0"/>
                                  </p:stCondLst>
                                  <p:childTnLst>
                                    <p:animEffect transition="out" filter="fade">
                                      <p:cBhvr>
                                        <p:cTn id="28" dur="1250"/>
                                        <p:tgtEl>
                                          <p:spTgt spid="3074"/>
                                        </p:tgtEl>
                                      </p:cBhvr>
                                    </p:animEffect>
                                    <p:set>
                                      <p:cBhvr>
                                        <p:cTn id="29" dur="1" fill="hold">
                                          <p:stCondLst>
                                            <p:cond delay="1249"/>
                                          </p:stCondLst>
                                        </p:cTn>
                                        <p:tgtEl>
                                          <p:spTgt spid="3074"/>
                                        </p:tgtEl>
                                        <p:attrNameLst>
                                          <p:attrName>style.visibility</p:attrName>
                                        </p:attrNameLst>
                                      </p:cBhvr>
                                      <p:to>
                                        <p:strVal val="hidden"/>
                                      </p:to>
                                    </p:set>
                                  </p:childTnLst>
                                </p:cTn>
                              </p:par>
                              <p:par>
                                <p:cTn id="30" presetID="10" presetClass="exit" presetSubtype="0" fill="hold" grpId="2" nodeType="withEffect">
                                  <p:stCondLst>
                                    <p:cond delay="0"/>
                                  </p:stCondLst>
                                  <p:childTnLst>
                                    <p:animEffect transition="out" filter="fade">
                                      <p:cBhvr>
                                        <p:cTn id="31" dur="500"/>
                                        <p:tgtEl>
                                          <p:spTgt spid="5"/>
                                        </p:tgtEl>
                                      </p:cBhvr>
                                    </p:animEffect>
                                    <p:set>
                                      <p:cBhvr>
                                        <p:cTn id="32" dur="1" fill="hold">
                                          <p:stCondLst>
                                            <p:cond delay="499"/>
                                          </p:stCondLst>
                                        </p:cTn>
                                        <p:tgtEl>
                                          <p:spTgt spid="5"/>
                                        </p:tgtEl>
                                        <p:attrNameLst>
                                          <p:attrName>style.visibility</p:attrName>
                                        </p:attrNameLst>
                                      </p:cBhvr>
                                      <p:to>
                                        <p:strVal val="hidden"/>
                                      </p:to>
                                    </p:set>
                                  </p:childTnLst>
                                </p:cTn>
                              </p:par>
                              <p:par>
                                <p:cTn id="33" presetID="10" presetClass="exit" presetSubtype="0" fill="hold" grpId="1" nodeType="withEffect">
                                  <p:stCondLst>
                                    <p:cond delay="0"/>
                                  </p:stCondLst>
                                  <p:childTnLst>
                                    <p:animEffect transition="out" filter="fade">
                                      <p:cBhvr>
                                        <p:cTn id="34" dur="500"/>
                                        <p:tgtEl>
                                          <p:spTgt spid="7"/>
                                        </p:tgtEl>
                                      </p:cBhvr>
                                    </p:animEffect>
                                    <p:set>
                                      <p:cBhvr>
                                        <p:cTn id="35" dur="1" fill="hold">
                                          <p:stCondLst>
                                            <p:cond delay="499"/>
                                          </p:stCondLst>
                                        </p:cTn>
                                        <p:tgtEl>
                                          <p:spTgt spid="7"/>
                                        </p:tgtEl>
                                        <p:attrNameLst>
                                          <p:attrName>style.visibility</p:attrName>
                                        </p:attrNameLst>
                                      </p:cBhvr>
                                      <p:to>
                                        <p:strVal val="hidden"/>
                                      </p:to>
                                    </p:set>
                                  </p:childTnLst>
                                </p:cTn>
                              </p:par>
                              <p:par>
                                <p:cTn id="36" presetID="23" presetClass="exit" presetSubtype="32" fill="hold" grpId="2" nodeType="withEffect">
                                  <p:stCondLst>
                                    <p:cond delay="250"/>
                                  </p:stCondLst>
                                  <p:childTnLst>
                                    <p:anim calcmode="lin" valueType="num">
                                      <p:cBhvr>
                                        <p:cTn id="37" dur="2000"/>
                                        <p:tgtEl>
                                          <p:spTgt spid="8"/>
                                        </p:tgtEl>
                                        <p:attrNameLst>
                                          <p:attrName>ppt_w</p:attrName>
                                        </p:attrNameLst>
                                      </p:cBhvr>
                                      <p:tavLst>
                                        <p:tav tm="0">
                                          <p:val>
                                            <p:strVal val="ppt_w"/>
                                          </p:val>
                                        </p:tav>
                                        <p:tav tm="100000">
                                          <p:val>
                                            <p:fltVal val="0"/>
                                          </p:val>
                                        </p:tav>
                                      </p:tavLst>
                                    </p:anim>
                                    <p:anim calcmode="lin" valueType="num">
                                      <p:cBhvr>
                                        <p:cTn id="38" dur="2000"/>
                                        <p:tgtEl>
                                          <p:spTgt spid="8"/>
                                        </p:tgtEl>
                                        <p:attrNameLst>
                                          <p:attrName>ppt_h</p:attrName>
                                        </p:attrNameLst>
                                      </p:cBhvr>
                                      <p:tavLst>
                                        <p:tav tm="0">
                                          <p:val>
                                            <p:strVal val="ppt_h"/>
                                          </p:val>
                                        </p:tav>
                                        <p:tav tm="100000">
                                          <p:val>
                                            <p:fltVal val="0"/>
                                          </p:val>
                                        </p:tav>
                                      </p:tavLst>
                                    </p:anim>
                                    <p:set>
                                      <p:cBhvr>
                                        <p:cTn id="39" dur="1" fill="hold">
                                          <p:stCondLst>
                                            <p:cond delay="1999"/>
                                          </p:stCondLst>
                                        </p:cTn>
                                        <p:tgtEl>
                                          <p:spTgt spid="8"/>
                                        </p:tgtEl>
                                        <p:attrNameLst>
                                          <p:attrName>style.visibility</p:attrName>
                                        </p:attrNameLst>
                                      </p:cBhvr>
                                      <p:to>
                                        <p:strVal val="hidden"/>
                                      </p:to>
                                    </p:set>
                                  </p:childTnLst>
                                </p:cTn>
                              </p:par>
                              <p:par>
                                <p:cTn id="40" presetID="42" presetClass="path" presetSubtype="0" accel="50000" decel="50000" fill="hold" grpId="3" nodeType="withEffect">
                                  <p:stCondLst>
                                    <p:cond delay="250"/>
                                  </p:stCondLst>
                                  <p:childTnLst>
                                    <p:animMotion origin="layout" path="M 2.77778E-6 -4.44444E-6 L -0.08993 0.20371 " pathEditMode="relative" rAng="0" ptsTypes="AA">
                                      <p:cBhvr>
                                        <p:cTn id="41" dur="2000" fill="hold"/>
                                        <p:tgtEl>
                                          <p:spTgt spid="8"/>
                                        </p:tgtEl>
                                        <p:attrNameLst>
                                          <p:attrName>ppt_x</p:attrName>
                                          <p:attrName>ppt_y</p:attrName>
                                        </p:attrNameLst>
                                      </p:cBhvr>
                                      <p:rCtr x="-4497" y="10185"/>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6" grpId="0"/>
      <p:bldP spid="7" grpId="0"/>
      <p:bldP spid="7" grpId="1"/>
      <p:bldP spid="8" grpId="0"/>
      <p:bldP spid="8" grpId="2"/>
      <p:bldP spid="8" grpId="3"/>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3074" name="Rectangle 2"/>
          <p:cNvSpPr>
            <a:spLocks noGrp="1" noChangeArrowheads="1"/>
          </p:cNvSpPr>
          <p:nvPr>
            <p:ph type="title"/>
          </p:nvPr>
        </p:nvSpPr>
        <p:spPr>
          <a:xfrm>
            <a:off x="457200" y="1570038"/>
            <a:ext cx="8229600" cy="33829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How much better to get      wisdom than gold! And to get understanding is to be chosen rather than silver.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Proverbs 16:16 </a:t>
            </a:r>
          </a:p>
        </p:txBody>
      </p:sp>
      <p:sp>
        <p:nvSpPr>
          <p:cNvPr id="5" name="!!Wisdom"/>
          <p:cNvSpPr txBox="1">
            <a:spLocks noChangeArrowheads="1"/>
          </p:cNvSpPr>
          <p:nvPr/>
        </p:nvSpPr>
        <p:spPr bwMode="auto">
          <a:xfrm>
            <a:off x="533400" y="2286000"/>
            <a:ext cx="2736056"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sz="51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wisdom</a:t>
            </a:r>
            <a:endParaRPr lang="en-US" altLang="en-US" b="1" i="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endParaRPr>
          </a:p>
        </p:txBody>
      </p:sp>
      <p:sp>
        <p:nvSpPr>
          <p:cNvPr id="6" name="!!Gold"/>
          <p:cNvSpPr txBox="1">
            <a:spLocks noChangeArrowheads="1"/>
          </p:cNvSpPr>
          <p:nvPr/>
        </p:nvSpPr>
        <p:spPr bwMode="auto">
          <a:xfrm>
            <a:off x="3809999" y="2362200"/>
            <a:ext cx="167878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sz="51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gold</a:t>
            </a:r>
            <a:endParaRPr lang="en-US" altLang="en-US" b="1" i="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endParaRPr>
          </a:p>
        </p:txBody>
      </p:sp>
      <p:sp>
        <p:nvSpPr>
          <p:cNvPr id="7" name="!!Understanding"/>
          <p:cNvSpPr txBox="1">
            <a:spLocks noChangeArrowheads="1"/>
          </p:cNvSpPr>
          <p:nvPr/>
        </p:nvSpPr>
        <p:spPr bwMode="auto">
          <a:xfrm>
            <a:off x="609599" y="3048000"/>
            <a:ext cx="411956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sz="48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understanding</a:t>
            </a:r>
            <a:endParaRPr lang="en-US" altLang="en-US" b="1" i="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endParaRPr>
          </a:p>
        </p:txBody>
      </p:sp>
      <p:sp>
        <p:nvSpPr>
          <p:cNvPr id="8" name="!!Silver"/>
          <p:cNvSpPr txBox="1">
            <a:spLocks noChangeArrowheads="1"/>
          </p:cNvSpPr>
          <p:nvPr/>
        </p:nvSpPr>
        <p:spPr bwMode="auto">
          <a:xfrm>
            <a:off x="3352800" y="3733800"/>
            <a:ext cx="1752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silver</a:t>
            </a:r>
            <a:endParaRPr lang="en-US" altLang="en-US" b="1" i="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endParaRPr>
          </a:p>
        </p:txBody>
      </p:sp>
      <p:sp>
        <p:nvSpPr>
          <p:cNvPr id="9" name="Rectangle 2" hidden="1"/>
          <p:cNvSpPr txBox="1">
            <a:spLocks noChangeArrowheads="1"/>
          </p:cNvSpPr>
          <p:nvPr/>
        </p:nvSpPr>
        <p:spPr bwMode="auto">
          <a:xfrm>
            <a:off x="3316494" y="3048000"/>
            <a:ext cx="216990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extrusionH="19050" contourW="12700" prstMaterial="softEdge">
              <a:bevelT w="25400" h="25400"/>
              <a:contourClr>
                <a:srgbClr val="C00000"/>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1430"/>
                <a:solidFill>
                  <a:srgbClr val="FF000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FF0000"/>
                </a:solidFill>
                <a:effectLst>
                  <a:glow rad="38100">
                    <a:schemeClr val="tx1"/>
                  </a:glow>
                  <a:outerShdw blurRad="80000" dist="40000" dir="5040000" algn="tl">
                    <a:srgbClr val="000000">
                      <a:alpha val="30000"/>
                    </a:srgbClr>
                  </a:outerShdw>
                </a:effectLst>
                <a:latin typeface="Calibri" panose="020F0502020204030204" pitchFamily="34" charset="0"/>
              </a:rPr>
              <a:t> heart</a:t>
            </a:r>
            <a:endParaRPr lang="en-US" altLang="en-US" sz="3200" b="1" i="1" kern="0" dirty="0">
              <a:ln w="11430"/>
              <a:solidFill>
                <a:srgbClr val="FF0000"/>
              </a:solidFill>
              <a:effectLst>
                <a:glow rad="38100">
                  <a:schemeClr val="tx1"/>
                </a:glow>
                <a:outerShdw blurRad="80000" dist="40000" dir="5040000" algn="tl">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60322509"/>
      </p:ext>
    </p:extLst>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xit" presetSubtype="0" accel="100000" fill="hold" grpId="0" nodeType="clickEffect">
                                  <p:stCondLst>
                                    <p:cond delay="0"/>
                                  </p:stCondLst>
                                  <p:childTnLst>
                                    <p:anim calcmode="lin" valueType="num">
                                      <p:cBhvr>
                                        <p:cTn id="6" dur="1000"/>
                                        <p:tgtEl>
                                          <p:spTgt spid="9"/>
                                        </p:tgtEl>
                                        <p:attrNameLst>
                                          <p:attrName>ppt_w</p:attrName>
                                        </p:attrNameLst>
                                      </p:cBhvr>
                                      <p:tavLst>
                                        <p:tav tm="0">
                                          <p:val>
                                            <p:strVal val="ppt_w"/>
                                          </p:val>
                                        </p:tav>
                                        <p:tav tm="100000">
                                          <p:val>
                                            <p:strVal val="ppt_w+.3"/>
                                          </p:val>
                                        </p:tav>
                                      </p:tavLst>
                                    </p:anim>
                                    <p:anim calcmode="lin" valueType="num">
                                      <p:cBhvr>
                                        <p:cTn id="7" dur="1000"/>
                                        <p:tgtEl>
                                          <p:spTgt spid="9"/>
                                        </p:tgtEl>
                                        <p:attrNameLst>
                                          <p:attrName>ppt_h</p:attrName>
                                        </p:attrNameLst>
                                      </p:cBhvr>
                                      <p:tavLst>
                                        <p:tav tm="0">
                                          <p:val>
                                            <p:strVal val="ppt_h"/>
                                          </p:val>
                                        </p:tav>
                                        <p:tav tm="100000">
                                          <p:val>
                                            <p:strVal val="ppt_h"/>
                                          </p:val>
                                        </p:tav>
                                      </p:tavLst>
                                    </p:anim>
                                    <p:animEffect transition="out" filter="fade">
                                      <p:cBhvr>
                                        <p:cTn id="8" dur="1000"/>
                                        <p:tgtEl>
                                          <p:spTgt spid="9"/>
                                        </p:tgtEl>
                                      </p:cBhvr>
                                    </p:animEffect>
                                    <p:set>
                                      <p:cBhvr>
                                        <p:cTn id="9" dur="1" fill="hold">
                                          <p:stCondLst>
                                            <p:cond delay="999"/>
                                          </p:stCondLst>
                                        </p:cTn>
                                        <p:tgtEl>
                                          <p:spTgt spid="9"/>
                                        </p:tgtEl>
                                        <p:attrNameLst>
                                          <p:attrName>style.visibility</p:attrName>
                                        </p:attrNameLst>
                                      </p:cBhvr>
                                      <p:to>
                                        <p:strVal val="hidden"/>
                                      </p:to>
                                    </p:set>
                                  </p:childTnLst>
                                </p:cTn>
                              </p:par>
                              <p:par>
                                <p:cTn id="10" presetID="5" presetClass="entr" presetSubtype="10" fill="hold" grpId="0" nodeType="withEffect">
                                  <p:stCondLst>
                                    <p:cond delay="750"/>
                                  </p:stCondLst>
                                  <p:childTnLst>
                                    <p:set>
                                      <p:cBhvr>
                                        <p:cTn id="11" dur="1" fill="hold">
                                          <p:stCondLst>
                                            <p:cond delay="0"/>
                                          </p:stCondLst>
                                        </p:cTn>
                                        <p:tgtEl>
                                          <p:spTgt spid="3074"/>
                                        </p:tgtEl>
                                        <p:attrNameLst>
                                          <p:attrName>style.visibility</p:attrName>
                                        </p:attrNameLst>
                                      </p:cBhvr>
                                      <p:to>
                                        <p:strVal val="visible"/>
                                      </p:to>
                                    </p:set>
                                    <p:animEffect transition="in" filter="checkerboard(across)">
                                      <p:cBhvr>
                                        <p:cTn id="12" dur="500"/>
                                        <p:tgtEl>
                                          <p:spTgt spid="3074"/>
                                        </p:tgtEl>
                                      </p:cBhvr>
                                    </p:animEffect>
                                  </p:childTnLst>
                                </p:cTn>
                              </p:par>
                            </p:childTnLst>
                          </p:cTn>
                        </p:par>
                        <p:par>
                          <p:cTn id="13" fill="hold">
                            <p:stCondLst>
                              <p:cond delay="1250"/>
                            </p:stCondLst>
                            <p:childTnLst>
                              <p:par>
                                <p:cTn id="14" presetID="10" presetClass="entr" presetSubtype="0" fill="hold" grpId="0" nodeType="after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fade">
                                      <p:cBhvr>
                                        <p:cTn id="16" dur="250"/>
                                        <p:tgtEl>
                                          <p:spTgt spid="5"/>
                                        </p:tgtEl>
                                      </p:cBhvr>
                                    </p:animEffect>
                                  </p:childTnLst>
                                </p:cTn>
                              </p:par>
                              <p:par>
                                <p:cTn id="17" presetID="10" presetClass="entr" presetSubtype="0" fill="hold" grpId="0"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fade">
                                      <p:cBhvr>
                                        <p:cTn id="19" dur="250"/>
                                        <p:tgtEl>
                                          <p:spTgt spid="6"/>
                                        </p:tgtEl>
                                      </p:cBhvr>
                                    </p:animEffect>
                                  </p:childTnLst>
                                </p:cTn>
                              </p:par>
                              <p:par>
                                <p:cTn id="20" presetID="10"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fade">
                                      <p:cBhvr>
                                        <p:cTn id="22" dur="250"/>
                                        <p:tgtEl>
                                          <p:spTgt spid="7"/>
                                        </p:tgtEl>
                                      </p:cBhvr>
                                    </p:animEffect>
                                  </p:childTnLst>
                                </p:cTn>
                              </p:par>
                              <p:par>
                                <p:cTn id="23" presetID="10" presetClass="entr" presetSubtype="0" fill="hold" grpId="0"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5" grpId="0"/>
      <p:bldP spid="6" grpId="0"/>
      <p:bldP spid="7" grpId="0"/>
      <p:bldP spid="8" grpId="0"/>
      <p:bldP spid="9"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Wisdom"/>
          <p:cNvSpPr txBox="1">
            <a:spLocks noChangeArrowheads="1"/>
          </p:cNvSpPr>
          <p:nvPr/>
        </p:nvSpPr>
        <p:spPr bwMode="auto">
          <a:xfrm>
            <a:off x="2699082" y="2237875"/>
            <a:ext cx="3220453"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6000" b="1" kern="0"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rgbClr val="000000"/>
                  </a:glow>
                  <a:outerShdw blurRad="80000" dist="40000" dir="5040000" algn="tl">
                    <a:srgbClr val="000000">
                      <a:alpha val="30000"/>
                    </a:srgbClr>
                  </a:outerShdw>
                </a:effectLst>
                <a:latin typeface="Calibri" panose="020F0502020204030204" pitchFamily="34" charset="0"/>
              </a:rPr>
              <a:t>wisdom</a:t>
            </a:r>
          </a:p>
        </p:txBody>
      </p:sp>
      <p:sp>
        <p:nvSpPr>
          <p:cNvPr id="6" name="!!Gold"/>
          <p:cNvSpPr txBox="1">
            <a:spLocks noChangeArrowheads="1"/>
          </p:cNvSpPr>
          <p:nvPr/>
        </p:nvSpPr>
        <p:spPr bwMode="auto">
          <a:xfrm>
            <a:off x="5975685" y="2326105"/>
            <a:ext cx="2013284"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6000" b="1" kern="0"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rgbClr val="000000"/>
                  </a:glow>
                  <a:outerShdw blurRad="80000" dist="40000" dir="5040000" algn="tl">
                    <a:srgbClr val="000000">
                      <a:alpha val="30000"/>
                    </a:srgbClr>
                  </a:outerShdw>
                </a:effectLst>
                <a:latin typeface="Calibri" panose="020F0502020204030204" pitchFamily="34" charset="0"/>
              </a:rPr>
              <a:t>gold</a:t>
            </a:r>
          </a:p>
        </p:txBody>
      </p:sp>
      <p:sp>
        <p:nvSpPr>
          <p:cNvPr id="7" name="!!Understanding"/>
          <p:cNvSpPr txBox="1">
            <a:spLocks noChangeArrowheads="1"/>
          </p:cNvSpPr>
          <p:nvPr/>
        </p:nvSpPr>
        <p:spPr bwMode="auto">
          <a:xfrm>
            <a:off x="597569" y="3240506"/>
            <a:ext cx="5285874"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6000" b="1" kern="0"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88900">
                    <a:srgbClr val="000000"/>
                  </a:glow>
                  <a:outerShdw blurRad="80000" dist="40000" dir="5040000" algn="tl">
                    <a:srgbClr val="000000">
                      <a:alpha val="30000"/>
                    </a:srgbClr>
                  </a:outerShdw>
                </a:effectLst>
                <a:latin typeface="Calibri" panose="020F0502020204030204" pitchFamily="34" charset="0"/>
              </a:rPr>
              <a:t>understanding</a:t>
            </a:r>
          </a:p>
        </p:txBody>
      </p:sp>
      <p:sp>
        <p:nvSpPr>
          <p:cNvPr id="8" name="!!Silver"/>
          <p:cNvSpPr txBox="1">
            <a:spLocks noChangeArrowheads="1"/>
          </p:cNvSpPr>
          <p:nvPr/>
        </p:nvSpPr>
        <p:spPr bwMode="auto">
          <a:xfrm>
            <a:off x="5999747" y="3240505"/>
            <a:ext cx="221782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6000" b="1" kern="0"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88900">
                    <a:srgbClr val="000000"/>
                  </a:glow>
                  <a:outerShdw blurRad="80000" dist="40000" dir="5040000" algn="tl">
                    <a:srgbClr val="000000">
                      <a:alpha val="30000"/>
                    </a:srgbClr>
                  </a:outerShdw>
                </a:effectLst>
                <a:latin typeface="Calibri" panose="020F0502020204030204" pitchFamily="34" charset="0"/>
              </a:rPr>
              <a:t>silver</a:t>
            </a:r>
          </a:p>
        </p:txBody>
      </p:sp>
      <p:sp>
        <p:nvSpPr>
          <p:cNvPr id="11" name="Not">
            <a:extLst>
              <a:ext uri="{FF2B5EF4-FFF2-40B4-BE49-F238E27FC236}">
                <a16:creationId xmlns:a16="http://schemas.microsoft.com/office/drawing/2014/main" id="{4DE20A13-C376-4B2F-AC28-74FD5796A0A8}"/>
              </a:ext>
            </a:extLst>
          </p:cNvPr>
          <p:cNvSpPr txBox="1">
            <a:spLocks noChangeArrowheads="1"/>
          </p:cNvSpPr>
          <p:nvPr/>
        </p:nvSpPr>
        <p:spPr bwMode="auto">
          <a:xfrm>
            <a:off x="5526505" y="3236496"/>
            <a:ext cx="741948"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r>
              <a:rPr lang="en-US" altLang="en-US" sz="6000" b="1" kern="0"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88900">
                    <a:srgbClr val="000000"/>
                  </a:glow>
                  <a:outerShdw blurRad="80000" dist="40000" dir="5040000" algn="tl">
                    <a:srgbClr val="000000">
                      <a:alpha val="30000"/>
                    </a:srgbClr>
                  </a:outerShdw>
                </a:effectLst>
                <a:latin typeface="Calibri" panose="020F0502020204030204" pitchFamily="34" charset="0"/>
              </a:rPr>
              <a:t>≠</a:t>
            </a:r>
          </a:p>
        </p:txBody>
      </p:sp>
      <p:sp>
        <p:nvSpPr>
          <p:cNvPr id="12" name="Not">
            <a:extLst>
              <a:ext uri="{FF2B5EF4-FFF2-40B4-BE49-F238E27FC236}">
                <a16:creationId xmlns:a16="http://schemas.microsoft.com/office/drawing/2014/main" id="{7C426971-5C9C-4531-96A5-193FEC7CF199}"/>
              </a:ext>
            </a:extLst>
          </p:cNvPr>
          <p:cNvSpPr txBox="1">
            <a:spLocks noChangeArrowheads="1"/>
          </p:cNvSpPr>
          <p:nvPr/>
        </p:nvSpPr>
        <p:spPr bwMode="auto">
          <a:xfrm>
            <a:off x="5610726" y="2310063"/>
            <a:ext cx="64569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lvl="0" eaLnBrk="1" hangingPunct="1"/>
            <a:r>
              <a:rPr lang="en-US" altLang="en-US" sz="6000" b="1" kern="0"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rgbClr val="000000"/>
                  </a:glow>
                  <a:outerShdw blurRad="80000" dist="40000" dir="5040000" algn="tl">
                    <a:srgbClr val="000000">
                      <a:alpha val="30000"/>
                    </a:srgbClr>
                  </a:outerShdw>
                </a:effectLst>
                <a:latin typeface="Calibri" panose="020F0502020204030204" pitchFamily="34" charset="0"/>
              </a:rPr>
              <a:t>≠</a:t>
            </a:r>
          </a:p>
        </p:txBody>
      </p:sp>
      <p:sp>
        <p:nvSpPr>
          <p:cNvPr id="4" name="Rectangle 2" hidden="1"/>
          <p:cNvSpPr txBox="1">
            <a:spLocks noChangeArrowheads="1"/>
          </p:cNvSpPr>
          <p:nvPr/>
        </p:nvSpPr>
        <p:spPr bwMode="auto">
          <a:xfrm>
            <a:off x="838200" y="2133600"/>
            <a:ext cx="7239000" cy="2362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w="11430"/>
                <a:solidFill>
                  <a:srgbClr val="92D050"/>
                </a:solidFill>
                <a:effectLst>
                  <a:glow rad="38100">
                    <a:srgbClr val="000000"/>
                  </a:glow>
                  <a:outerShdw blurRad="80000" dist="40000" dir="5040000" algn="tl">
                    <a:srgbClr val="000000">
                      <a:alpha val="30000"/>
                    </a:srgbClr>
                  </a:outerShdw>
                </a:effectLst>
                <a:uLnTx/>
                <a:uFillTx/>
                <a:latin typeface="Calibri" panose="020F0502020204030204" pitchFamily="34" charset="0"/>
                <a:ea typeface="+mj-ea"/>
                <a:cs typeface="+mj-cs"/>
              </a:rPr>
              <a:t>           </a:t>
            </a:r>
            <a:r>
              <a:rPr kumimoji="0" lang="en-US" altLang="en-US" sz="4000" b="1" i="0" u="none" strike="noStrike" kern="0" cap="none" spc="0" normalizeH="0" baseline="0" noProof="0" dirty="0">
                <a:ln w="11430"/>
                <a:solidFill>
                  <a:srgbClr val="92D050"/>
                </a:solidFill>
                <a:effectLst>
                  <a:glow rad="38100">
                    <a:srgbClr val="000000"/>
                  </a:glow>
                  <a:outerShdw blurRad="80000" dist="40000" dir="5040000" algn="tl">
                    <a:srgbClr val="000000">
                      <a:alpha val="30000"/>
                    </a:srgbClr>
                  </a:outerShdw>
                </a:effectLst>
                <a:uLnTx/>
                <a:uFillTx/>
                <a:latin typeface="Calibri" panose="020F0502020204030204" pitchFamily="34" charset="0"/>
                <a:ea typeface="+mj-ea"/>
                <a:cs typeface="+mj-cs"/>
              </a:rPr>
              <a:t>  </a:t>
            </a:r>
            <a:r>
              <a:rPr kumimoji="0" lang="en-US" altLang="en-US" sz="6000" b="1" i="0" u="none" strike="noStrike" kern="0" cap="none" spc="0" normalizeH="0" baseline="0" noProof="0"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38100">
                    <a:srgbClr val="000000"/>
                  </a:glow>
                  <a:outerShdw blurRad="80000" dist="40000" dir="5040000" algn="tl">
                    <a:srgbClr val="000000">
                      <a:alpha val="30000"/>
                    </a:srgbClr>
                  </a:outerShdw>
                </a:effectLst>
                <a:uLnTx/>
                <a:uFillTx/>
                <a:latin typeface="Calibri" panose="020F0502020204030204" pitchFamily="34" charset="0"/>
                <a:ea typeface="+mj-ea"/>
                <a:cs typeface="+mj-cs"/>
              </a:rPr>
              <a:t>wisdom ≠ gold</a:t>
            </a:r>
          </a:p>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altLang="en-US" sz="6000" b="1" i="0" u="none" strike="noStrike" kern="0" cap="none" spc="0" normalizeH="0" baseline="0" noProof="0"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38100">
                    <a:srgbClr val="000000"/>
                  </a:glow>
                  <a:outerShdw blurRad="80000" dist="40000" dir="5040000" algn="tl">
                    <a:srgbClr val="000000">
                      <a:alpha val="30000"/>
                    </a:srgbClr>
                  </a:outerShdw>
                </a:effectLst>
                <a:uLnTx/>
                <a:uFillTx/>
                <a:latin typeface="Calibri" panose="020F0502020204030204" pitchFamily="34" charset="0"/>
                <a:ea typeface="+mj-ea"/>
                <a:cs typeface="+mj-cs"/>
              </a:rPr>
              <a:t>understanding ≠ silver</a:t>
            </a:r>
            <a:endParaRPr kumimoji="0" lang="en-US" altLang="en-US" sz="6000" b="1" i="1" u="none" strike="noStrike" kern="0" cap="none" spc="0" normalizeH="0" baseline="0" noProof="0"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38100">
                  <a:srgbClr val="000000"/>
                </a:glow>
                <a:outerShdw blurRad="80000" dist="40000" dir="5040000" algn="tl">
                  <a:srgbClr val="000000">
                    <a:alpha val="30000"/>
                  </a:srgbClr>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11641411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0" name="!!Wisdom">
            <a:extLst>
              <a:ext uri="{FF2B5EF4-FFF2-40B4-BE49-F238E27FC236}">
                <a16:creationId xmlns:a16="http://schemas.microsoft.com/office/drawing/2014/main" id="{80FCA69C-F9A4-4595-9141-7EADE374F4CC}"/>
              </a:ext>
            </a:extLst>
          </p:cNvPr>
          <p:cNvSpPr txBox="1">
            <a:spLocks noChangeArrowheads="1"/>
          </p:cNvSpPr>
          <p:nvPr/>
        </p:nvSpPr>
        <p:spPr bwMode="auto">
          <a:xfrm>
            <a:off x="4104503" y="284205"/>
            <a:ext cx="2259227" cy="892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rgbClr val="000000"/>
                  </a:glow>
                  <a:outerShdw blurRad="80000" dist="40000" dir="5040000" algn="tl">
                    <a:srgbClr val="000000">
                      <a:alpha val="30000"/>
                    </a:srgbClr>
                  </a:outerShdw>
                </a:effectLst>
                <a:latin typeface="Calibri" panose="020F0502020204030204" pitchFamily="34" charset="0"/>
              </a:rPr>
              <a:t>wisdom</a:t>
            </a:r>
          </a:p>
        </p:txBody>
      </p:sp>
      <p:sp>
        <p:nvSpPr>
          <p:cNvPr id="13" name="!!Understanding">
            <a:extLst>
              <a:ext uri="{FF2B5EF4-FFF2-40B4-BE49-F238E27FC236}">
                <a16:creationId xmlns:a16="http://schemas.microsoft.com/office/drawing/2014/main" id="{9C54A6EE-31B6-4BB6-9655-7E99A45CA064}"/>
              </a:ext>
            </a:extLst>
          </p:cNvPr>
          <p:cNvSpPr txBox="1">
            <a:spLocks noChangeArrowheads="1"/>
          </p:cNvSpPr>
          <p:nvPr/>
        </p:nvSpPr>
        <p:spPr bwMode="auto">
          <a:xfrm>
            <a:off x="229160" y="1692557"/>
            <a:ext cx="3742847" cy="75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88900">
                    <a:srgbClr val="000000"/>
                  </a:glow>
                  <a:outerShdw blurRad="80000" dist="40000" dir="5040000" algn="tl">
                    <a:srgbClr val="000000">
                      <a:alpha val="30000"/>
                    </a:srgbClr>
                  </a:outerShdw>
                </a:effectLst>
                <a:latin typeface="Calibri" panose="020F0502020204030204" pitchFamily="34" charset="0"/>
              </a:rPr>
              <a:t>understanding</a:t>
            </a:r>
          </a:p>
        </p:txBody>
      </p:sp>
    </p:spTree>
    <p:extLst>
      <p:ext uri="{BB962C8B-B14F-4D97-AF65-F5344CB8AC3E}">
        <p14:creationId xmlns:p14="http://schemas.microsoft.com/office/powerpoint/2010/main" val="2589732081"/>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cstate="print">
            <a:extLst>
              <a:ext uri="{28A0092B-C50C-407E-A947-70E740481C1C}">
                <a14:useLocalDpi xmlns:a14="http://schemas.microsoft.com/office/drawing/2010/main" val="0"/>
              </a:ext>
            </a:extLst>
          </a:blip>
          <a:srcRect l="21881" t="1" r="3942" b="989"/>
          <a:stretch/>
        </p:blipFill>
        <p:spPr>
          <a:xfrm>
            <a:off x="0" y="-7620"/>
            <a:ext cx="9144000" cy="6865620"/>
          </a:xfrm>
          <a:prstGeom prst="rect">
            <a:avLst/>
          </a:prstGeom>
        </p:spPr>
      </p:pic>
      <p:sp>
        <p:nvSpPr>
          <p:cNvPr id="6" name="Title 1">
            <a:extLst>
              <a:ext uri="{FF2B5EF4-FFF2-40B4-BE49-F238E27FC236}">
                <a16:creationId xmlns:a16="http://schemas.microsoft.com/office/drawing/2014/main" id="{A5ED2936-035B-40FA-854B-94212E437BCA}"/>
              </a:ext>
            </a:extLst>
          </p:cNvPr>
          <p:cNvSpPr txBox="1">
            <a:spLocks/>
          </p:cNvSpPr>
          <p:nvPr/>
        </p:nvSpPr>
        <p:spPr>
          <a:xfrm>
            <a:off x="2478648" y="3807725"/>
            <a:ext cx="2347743"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mindful</a:t>
            </a:r>
          </a:p>
        </p:txBody>
      </p:sp>
      <p:sp>
        <p:nvSpPr>
          <p:cNvPr id="4" name="Rectangle 2"/>
          <p:cNvSpPr txBox="1">
            <a:spLocks noChangeArrowheads="1"/>
          </p:cNvSpPr>
          <p:nvPr/>
        </p:nvSpPr>
        <p:spPr bwMode="auto">
          <a:xfrm>
            <a:off x="3886200" y="2209800"/>
            <a:ext cx="1828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chemeClr val="bg1"/>
                </a:solidFill>
                <a:effectLst>
                  <a:glow rad="38100">
                    <a:schemeClr val="tx1"/>
                  </a:glow>
                  <a:outerShdw blurRad="80000" dist="40000" dir="5040000" algn="tl">
                    <a:srgbClr val="000000">
                      <a:alpha val="30000"/>
                    </a:srgbClr>
                  </a:outerShdw>
                </a:effectLst>
                <a:latin typeface="Calibri" panose="020F0502020204030204" pitchFamily="34" charset="0"/>
              </a:rPr>
              <a:t>stars</a:t>
            </a:r>
            <a:endParaRPr lang="en-US" altLang="en-US" sz="4000" b="1" i="1" kern="0" dirty="0">
              <a:ln w="11430"/>
              <a:solidFill>
                <a:schemeClr val="bg1"/>
              </a:solidFill>
              <a:effectLst>
                <a:glow rad="38100">
                  <a:schemeClr val="tx1"/>
                </a:glow>
                <a:outerShdw blurRad="80000" dist="40000" dir="5040000" algn="tl">
                  <a:srgbClr val="000000">
                    <a:alpha val="3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457200" y="914400"/>
            <a:ext cx="8229600" cy="5029200"/>
          </a:xfrm>
        </p:spPr>
        <p:txBody>
          <a:bodyPr>
            <a:scene3d>
              <a:camera prst="orthographicFront"/>
              <a:lightRig rig="glow" dir="tl">
                <a:rot lat="0" lon="0" rev="5400000"/>
              </a:lightRig>
            </a:scene3d>
            <a:sp3d contourW="12700">
              <a:bevelT w="25400" h="25400"/>
              <a:contourClr>
                <a:schemeClr val="accent1">
                  <a:lumMod val="90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When I consider Your heavens, the work of Your fingers, The moon and the stars, which You have ordained, What is man that You are mindful of him, And the son of man that You visit him?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Psalms 8:3-4 </a:t>
            </a:r>
            <a:r>
              <a:rPr lang="en-US" altLang="en-US" sz="40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a:t>
            </a:r>
          </a:p>
        </p:txBody>
      </p:sp>
      <p:sp>
        <p:nvSpPr>
          <p:cNvPr id="5" name="Rectangle 2"/>
          <p:cNvSpPr txBox="1">
            <a:spLocks noChangeArrowheads="1"/>
          </p:cNvSpPr>
          <p:nvPr/>
        </p:nvSpPr>
        <p:spPr bwMode="auto">
          <a:xfrm>
            <a:off x="4102894" y="3018887"/>
            <a:ext cx="1814895" cy="8768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noFill/>
                </a:ln>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What</a:t>
            </a:r>
            <a:endParaRPr lang="en-US" altLang="en-US" sz="3200" b="1" i="1" kern="0" dirty="0">
              <a:ln w="11430">
                <a:noFill/>
              </a:ln>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30919839-3263-41A6-89A2-1AD5D1B50EE2}"/>
              </a:ext>
            </a:extLst>
          </p:cNvPr>
          <p:cNvSpPr txBox="1">
            <a:spLocks noChangeArrowheads="1"/>
          </p:cNvSpPr>
          <p:nvPr/>
        </p:nvSpPr>
        <p:spPr bwMode="auto">
          <a:xfrm>
            <a:off x="2502197" y="3749142"/>
            <a:ext cx="2310693"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mindful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8" name="Rectangle 2" hidden="1">
            <a:extLst>
              <a:ext uri="{FF2B5EF4-FFF2-40B4-BE49-F238E27FC236}">
                <a16:creationId xmlns:a16="http://schemas.microsoft.com/office/drawing/2014/main" id="{3E500982-A8A9-453F-B62F-3894E76DE5E7}"/>
              </a:ext>
            </a:extLst>
          </p:cNvPr>
          <p:cNvSpPr txBox="1">
            <a:spLocks noChangeArrowheads="1"/>
          </p:cNvSpPr>
          <p:nvPr/>
        </p:nvSpPr>
        <p:spPr bwMode="auto">
          <a:xfrm>
            <a:off x="6605597" y="4487780"/>
            <a:ext cx="1827490" cy="7487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noFill/>
                </a:ln>
                <a:solidFill>
                  <a:srgbClr val="FF0000"/>
                </a:solidFill>
                <a:effectLst>
                  <a:outerShdw blurRad="80000" dist="40000" dir="5040000" algn="tl">
                    <a:srgbClr val="000000">
                      <a:alpha val="30000"/>
                    </a:srgbClr>
                  </a:outerShdw>
                </a:effectLst>
                <a:latin typeface="Calibri" panose="020F0502020204030204" pitchFamily="34" charset="0"/>
              </a:rPr>
              <a:t>What</a:t>
            </a:r>
            <a:endParaRPr lang="en-US" altLang="en-US" sz="3200" b="1" i="1" kern="0" dirty="0">
              <a:ln w="11430">
                <a:noFill/>
              </a:ln>
              <a:solidFill>
                <a:srgbClr val="FF0000"/>
              </a:solidFill>
              <a:effectLst>
                <a:outerShdw blurRad="80000" dist="40000" dir="5040000" algn="tl">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603225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par>
                                <p:cTn id="11" presetID="10" presetClass="exit" presetSubtype="0" fill="hold" grpId="1" nodeType="withEffect">
                                  <p:stCondLst>
                                    <p:cond delay="900"/>
                                  </p:stCondLst>
                                  <p:childTnLst>
                                    <p:animEffect transition="out" filter="fade">
                                      <p:cBhvr>
                                        <p:cTn id="12" dur="500"/>
                                        <p:tgtEl>
                                          <p:spTgt spid="4"/>
                                        </p:tgtEl>
                                      </p:cBhvr>
                                    </p:animEffect>
                                    <p:set>
                                      <p:cBhvr>
                                        <p:cTn id="13" dur="1" fill="hold">
                                          <p:stCondLst>
                                            <p:cond delay="499"/>
                                          </p:stCondLst>
                                        </p:cTn>
                                        <p:tgtEl>
                                          <p:spTgt spid="4"/>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wipe(left)">
                                      <p:cBhvr>
                                        <p:cTn id="18" dur="500"/>
                                        <p:tgtEl>
                                          <p:spTgt spid="6"/>
                                        </p:tgtEl>
                                      </p:cBhvr>
                                    </p:animEffect>
                                  </p:childTnLst>
                                </p:cTn>
                              </p:par>
                              <p:par>
                                <p:cTn id="19" presetID="18" presetClass="emph" presetSubtype="0" fill="hold" grpId="1" nodeType="withEffect">
                                  <p:stCondLst>
                                    <p:cond delay="0"/>
                                  </p:stCondLst>
                                  <p:childTnLst>
                                    <p:set>
                                      <p:cBhvr override="childStyle">
                                        <p:cTn id="20" dur="500" fill="hold"/>
                                        <p:tgtEl>
                                          <p:spTgt spid="6"/>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left)">
                                      <p:cBhvr>
                                        <p:cTn id="23" dur="500"/>
                                        <p:tgtEl>
                                          <p:spTgt spid="7"/>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grpId="0" nodeType="clickEffect">
                                  <p:stCondLst>
                                    <p:cond delay="0"/>
                                  </p:stCondLst>
                                  <p:childTnLst>
                                    <p:set>
                                      <p:cBhvr>
                                        <p:cTn id="27" dur="1" fill="hold">
                                          <p:stCondLst>
                                            <p:cond delay="0"/>
                                          </p:stCondLst>
                                        </p:cTn>
                                        <p:tgtEl>
                                          <p:spTgt spid="5"/>
                                        </p:tgtEl>
                                        <p:attrNameLst>
                                          <p:attrName>style.visibility</p:attrName>
                                        </p:attrNameLst>
                                      </p:cBhvr>
                                      <p:to>
                                        <p:strVal val="visible"/>
                                      </p:to>
                                    </p:set>
                                    <p:animEffect transition="in" filter="fade">
                                      <p:cBhvr>
                                        <p:cTn id="28" dur="250"/>
                                        <p:tgtEl>
                                          <p:spTgt spid="5"/>
                                        </p:tgtEl>
                                      </p:cBhvr>
                                    </p:animEffect>
                                  </p:childTnLst>
                                </p:cTn>
                              </p:par>
                              <p:par>
                                <p:cTn id="29" presetID="0" presetClass="path" presetSubtype="0" accel="50000" decel="50000" fill="hold" grpId="1" nodeType="withEffect">
                                  <p:stCondLst>
                                    <p:cond delay="0"/>
                                  </p:stCondLst>
                                  <p:childTnLst>
                                    <p:animMotion origin="layout" path="M 0.00104 -0.00116 L 0.27482 0.20486 " pathEditMode="relative" rAng="0" ptsTypes="AA">
                                      <p:cBhvr>
                                        <p:cTn id="30" dur="2000" fill="hold"/>
                                        <p:tgtEl>
                                          <p:spTgt spid="5"/>
                                        </p:tgtEl>
                                        <p:attrNameLst>
                                          <p:attrName>ppt_x</p:attrName>
                                          <p:attrName>ppt_y</p:attrName>
                                        </p:attrNameLst>
                                      </p:cBhvr>
                                      <p:rCtr x="13681" y="10301"/>
                                    </p:animMotion>
                                  </p:childTnLst>
                                </p:cTn>
                              </p:par>
                              <p:par>
                                <p:cTn id="31" presetID="10" presetClass="exit" presetSubtype="0" fill="hold" grpId="1" nodeType="withEffect">
                                  <p:stCondLst>
                                    <p:cond delay="0"/>
                                  </p:stCondLst>
                                  <p:childTnLst>
                                    <p:animEffect transition="out" filter="fade">
                                      <p:cBhvr>
                                        <p:cTn id="32" dur="1750"/>
                                        <p:tgtEl>
                                          <p:spTgt spid="3074"/>
                                        </p:tgtEl>
                                      </p:cBhvr>
                                    </p:animEffect>
                                    <p:set>
                                      <p:cBhvr>
                                        <p:cTn id="33" dur="1" fill="hold">
                                          <p:stCondLst>
                                            <p:cond delay="1749"/>
                                          </p:stCondLst>
                                        </p:cTn>
                                        <p:tgtEl>
                                          <p:spTgt spid="3074"/>
                                        </p:tgtEl>
                                        <p:attrNameLst>
                                          <p:attrName>style.visibility</p:attrName>
                                        </p:attrNameLst>
                                      </p:cBhvr>
                                      <p:to>
                                        <p:strVal val="hidden"/>
                                      </p:to>
                                    </p:set>
                                  </p:childTnLst>
                                </p:cTn>
                              </p:par>
                              <p:par>
                                <p:cTn id="34" presetID="10" presetClass="exit" presetSubtype="0" fill="hold" grpId="1" nodeType="withEffect">
                                  <p:stCondLst>
                                    <p:cond delay="0"/>
                                  </p:stCondLst>
                                  <p:childTnLst>
                                    <p:animEffect transition="out" filter="fade">
                                      <p:cBhvr>
                                        <p:cTn id="35" dur="500"/>
                                        <p:tgtEl>
                                          <p:spTgt spid="7"/>
                                        </p:tgtEl>
                                      </p:cBhvr>
                                    </p:animEffect>
                                    <p:set>
                                      <p:cBhvr>
                                        <p:cTn id="36" dur="1" fill="hold">
                                          <p:stCondLst>
                                            <p:cond delay="499"/>
                                          </p:stCondLst>
                                        </p:cTn>
                                        <p:tgtEl>
                                          <p:spTgt spid="7"/>
                                        </p:tgtEl>
                                        <p:attrNameLst>
                                          <p:attrName>style.visibility</p:attrName>
                                        </p:attrNameLst>
                                      </p:cBhvr>
                                      <p:to>
                                        <p:strVal val="hidden"/>
                                      </p:to>
                                    </p:set>
                                  </p:childTnLst>
                                </p:cTn>
                              </p:par>
                              <p:par>
                                <p:cTn id="37" presetID="10" presetClass="exit" presetSubtype="0" fill="hold" grpId="2" nodeType="withEffect">
                                  <p:stCondLst>
                                    <p:cond delay="0"/>
                                  </p:stCondLst>
                                  <p:childTnLst>
                                    <p:animEffect transition="out" filter="fade">
                                      <p:cBhvr>
                                        <p:cTn id="38" dur="500"/>
                                        <p:tgtEl>
                                          <p:spTgt spid="6"/>
                                        </p:tgtEl>
                                      </p:cBhvr>
                                    </p:animEffect>
                                    <p:set>
                                      <p:cBhvr>
                                        <p:cTn id="39"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4" grpId="1"/>
      <p:bldP spid="3074" grpId="0"/>
      <p:bldP spid="3074" grpId="1"/>
      <p:bldP spid="5" grpId="0"/>
      <p:bldP spid="5" grpId="1"/>
      <p:bldP spid="7" grpId="0"/>
      <p:bldP spid="7" grpId="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0365" y="0"/>
            <a:ext cx="9164365" cy="6858000"/>
          </a:xfrm>
          <a:prstGeom prst="rect">
            <a:avLst/>
          </a:prstGeom>
        </p:spPr>
      </p:pic>
      <p:sp>
        <p:nvSpPr>
          <p:cNvPr id="4" name="Title 1"/>
          <p:cNvSpPr txBox="1">
            <a:spLocks/>
          </p:cNvSpPr>
          <p:nvPr/>
        </p:nvSpPr>
        <p:spPr>
          <a:xfrm>
            <a:off x="2359625" y="4203879"/>
            <a:ext cx="6019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latin typeface="Calibri" panose="020F0502020204030204" pitchFamily="34" charset="0"/>
              </a:rPr>
              <a:t>It cannot be purchased</a:t>
            </a:r>
          </a:p>
        </p:txBody>
      </p:sp>
      <p:sp>
        <p:nvSpPr>
          <p:cNvPr id="3074" name="Rectangle 2"/>
          <p:cNvSpPr>
            <a:spLocks noGrp="1" noChangeArrowheads="1"/>
          </p:cNvSpPr>
          <p:nvPr>
            <p:ph type="title"/>
          </p:nvPr>
        </p:nvSpPr>
        <p:spPr>
          <a:xfrm>
            <a:off x="228600" y="274638"/>
            <a:ext cx="8763000" cy="62785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"But where can wisdom be found? And where is the place of understanding? Man does not know its value, Nor is it found in the land of the living. The deep says, 'It is not in me'; And the sea says, 'It is not with me.' It cannot be purchased for gold, Nor can silver be weighed for its price."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Job 28:12-15 </a:t>
            </a:r>
          </a:p>
        </p:txBody>
      </p:sp>
      <p:sp>
        <p:nvSpPr>
          <p:cNvPr id="5" name="Rectangle 2">
            <a:extLst>
              <a:ext uri="{FF2B5EF4-FFF2-40B4-BE49-F238E27FC236}">
                <a16:creationId xmlns:a16="http://schemas.microsoft.com/office/drawing/2014/main" id="{83329FB0-C6CA-4C01-8140-51A09CB11675}"/>
              </a:ext>
            </a:extLst>
          </p:cNvPr>
          <p:cNvSpPr txBox="1">
            <a:spLocks noChangeArrowheads="1"/>
          </p:cNvSpPr>
          <p:nvPr/>
        </p:nvSpPr>
        <p:spPr bwMode="auto">
          <a:xfrm>
            <a:off x="2439427" y="4371090"/>
            <a:ext cx="5858190" cy="7701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It cannot be purchased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Wisdom">
            <a:extLst>
              <a:ext uri="{FF2B5EF4-FFF2-40B4-BE49-F238E27FC236}">
                <a16:creationId xmlns:a16="http://schemas.microsoft.com/office/drawing/2014/main" id="{FBED7A23-38A6-461A-BACD-57F5BC8F0FA1}"/>
              </a:ext>
            </a:extLst>
          </p:cNvPr>
          <p:cNvSpPr txBox="1">
            <a:spLocks noChangeArrowheads="1"/>
          </p:cNvSpPr>
          <p:nvPr/>
        </p:nvSpPr>
        <p:spPr bwMode="auto">
          <a:xfrm>
            <a:off x="4104503" y="284205"/>
            <a:ext cx="2259227" cy="89220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88900">
                    <a:srgbClr val="000000"/>
                  </a:glow>
                  <a:outerShdw blurRad="80000" dist="40000" dir="5040000" algn="tl">
                    <a:srgbClr val="000000">
                      <a:alpha val="30000"/>
                    </a:srgbClr>
                  </a:outerShdw>
                </a:effectLst>
                <a:latin typeface="Calibri" panose="020F0502020204030204" pitchFamily="34" charset="0"/>
              </a:rPr>
              <a:t>wisdom</a:t>
            </a:r>
          </a:p>
        </p:txBody>
      </p:sp>
      <p:sp>
        <p:nvSpPr>
          <p:cNvPr id="7" name="!!Understanding">
            <a:extLst>
              <a:ext uri="{FF2B5EF4-FFF2-40B4-BE49-F238E27FC236}">
                <a16:creationId xmlns:a16="http://schemas.microsoft.com/office/drawing/2014/main" id="{4BE5C228-E499-49E0-A7E9-F9C62BC797A4}"/>
              </a:ext>
            </a:extLst>
          </p:cNvPr>
          <p:cNvSpPr txBox="1">
            <a:spLocks noChangeArrowheads="1"/>
          </p:cNvSpPr>
          <p:nvPr/>
        </p:nvSpPr>
        <p:spPr bwMode="auto">
          <a:xfrm>
            <a:off x="229160" y="1692557"/>
            <a:ext cx="3742847" cy="7593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88900">
                    <a:srgbClr val="000000"/>
                  </a:glow>
                  <a:outerShdw blurRad="80000" dist="40000" dir="5040000" algn="tl">
                    <a:srgbClr val="000000">
                      <a:alpha val="30000"/>
                    </a:srgbClr>
                  </a:outerShdw>
                </a:effectLst>
                <a:latin typeface="Calibri" panose="020F0502020204030204" pitchFamily="34" charset="0"/>
              </a:rPr>
              <a:t>understanding</a:t>
            </a:r>
          </a:p>
        </p:txBody>
      </p:sp>
    </p:spTree>
    <p:extLst>
      <p:ext uri="{BB962C8B-B14F-4D97-AF65-F5344CB8AC3E}">
        <p14:creationId xmlns:p14="http://schemas.microsoft.com/office/powerpoint/2010/main" val="460322509"/>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250" fill="hold"/>
                                        <p:tgtEl>
                                          <p:spTgt spid="3074"/>
                                        </p:tgtEl>
                                        <p:attrNameLst>
                                          <p:attrName>ppt_w</p:attrName>
                                        </p:attrNameLst>
                                      </p:cBhvr>
                                      <p:tavLst>
                                        <p:tav tm="0">
                                          <p:val>
                                            <p:fltVal val="0"/>
                                          </p:val>
                                        </p:tav>
                                        <p:tav tm="100000">
                                          <p:val>
                                            <p:strVal val="#ppt_w"/>
                                          </p:val>
                                        </p:tav>
                                      </p:tavLst>
                                    </p:anim>
                                    <p:anim calcmode="lin" valueType="num">
                                      <p:cBhvr>
                                        <p:cTn id="8" dur="125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3.33333E-6 -4.79186E-6 L -0.22084 -0.2086 " pathEditMode="relative" rAng="0" ptsTypes="AA">
                                      <p:cBhvr>
                                        <p:cTn id="10" dur="1250" spd="-100000" fill="hold"/>
                                        <p:tgtEl>
                                          <p:spTgt spid="3074"/>
                                        </p:tgtEl>
                                        <p:attrNameLst>
                                          <p:attrName>ppt_x</p:attrName>
                                          <p:attrName>ppt_y</p:attrName>
                                        </p:attrNameLst>
                                      </p:cBhvr>
                                      <p:rCtr x="-11042" y="-10430"/>
                                    </p:animMotion>
                                  </p:childTnLst>
                                </p:cTn>
                              </p:par>
                            </p:childTnLst>
                          </p:cTn>
                        </p:par>
                        <p:par>
                          <p:cTn id="11" fill="hold">
                            <p:stCondLst>
                              <p:cond delay="1250"/>
                            </p:stCondLst>
                            <p:childTnLst>
                              <p:par>
                                <p:cTn id="12" presetID="10" presetClass="exit" presetSubtype="0" fill="hold" grpId="0" nodeType="afterEffect">
                                  <p:stCondLst>
                                    <p:cond delay="0"/>
                                  </p:stCondLst>
                                  <p:childTnLst>
                                    <p:animEffect transition="out" filter="fade">
                                      <p:cBhvr>
                                        <p:cTn id="13" dur="250"/>
                                        <p:tgtEl>
                                          <p:spTgt spid="6"/>
                                        </p:tgtEl>
                                      </p:cBhvr>
                                    </p:animEffect>
                                    <p:set>
                                      <p:cBhvr>
                                        <p:cTn id="14" dur="1" fill="hold">
                                          <p:stCondLst>
                                            <p:cond delay="249"/>
                                          </p:stCondLst>
                                        </p:cTn>
                                        <p:tgtEl>
                                          <p:spTgt spid="6"/>
                                        </p:tgtEl>
                                        <p:attrNameLst>
                                          <p:attrName>style.visibility</p:attrName>
                                        </p:attrNameLst>
                                      </p:cBhvr>
                                      <p:to>
                                        <p:strVal val="hidden"/>
                                      </p:to>
                                    </p:set>
                                  </p:childTnLst>
                                </p:cTn>
                              </p:par>
                              <p:par>
                                <p:cTn id="15" presetID="10" presetClass="exit" presetSubtype="0" fill="hold" grpId="0" nodeType="withEffect">
                                  <p:stCondLst>
                                    <p:cond delay="0"/>
                                  </p:stCondLst>
                                  <p:childTnLst>
                                    <p:animEffect transition="out" filter="fade">
                                      <p:cBhvr>
                                        <p:cTn id="16" dur="250"/>
                                        <p:tgtEl>
                                          <p:spTgt spid="7"/>
                                        </p:tgtEl>
                                      </p:cBhvr>
                                    </p:animEffect>
                                    <p:set>
                                      <p:cBhvr>
                                        <p:cTn id="17" dur="1" fill="hold">
                                          <p:stCondLst>
                                            <p:cond delay="249"/>
                                          </p:stCondLst>
                                        </p:cTn>
                                        <p:tgtEl>
                                          <p:spTgt spid="7"/>
                                        </p:tgtEl>
                                        <p:attrNameLst>
                                          <p:attrName>style.visibility</p:attrName>
                                        </p:attrNameLst>
                                      </p:cBhvr>
                                      <p:to>
                                        <p:strVal val="hidden"/>
                                      </p:to>
                                    </p:se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
                                        </p:tgtEl>
                                        <p:attrNameLst>
                                          <p:attrName>style.visibility</p:attrName>
                                        </p:attrNameLst>
                                      </p:cBhvr>
                                      <p:to>
                                        <p:strVal val="visible"/>
                                      </p:to>
                                    </p:set>
                                    <p:animEffect transition="in" filter="wipe(left)">
                                      <p:cBhvr>
                                        <p:cTn id="22" dur="500"/>
                                        <p:tgtEl>
                                          <p:spTgt spid="4"/>
                                        </p:tgtEl>
                                      </p:cBhvr>
                                    </p:animEffect>
                                  </p:childTnLst>
                                </p:cTn>
                              </p:par>
                              <p:par>
                                <p:cTn id="23" presetID="18" presetClass="emph" presetSubtype="0" fill="hold" grpId="1" nodeType="withEffect">
                                  <p:stCondLst>
                                    <p:cond delay="0"/>
                                  </p:stCondLst>
                                  <p:childTnLst>
                                    <p:set>
                                      <p:cBhvr override="childStyle">
                                        <p:cTn id="24" dur="500" fill="hold"/>
                                        <p:tgtEl>
                                          <p:spTgt spid="4"/>
                                        </p:tgtEl>
                                        <p:attrNameLst>
                                          <p:attrName>style.textDecorationUnderline</p:attrName>
                                        </p:attrNameLst>
                                      </p:cBhvr>
                                      <p:to>
                                        <p:strVal val="true"/>
                                      </p:to>
                                    </p:set>
                                  </p:childTnLst>
                                </p:cTn>
                              </p:par>
                              <p:par>
                                <p:cTn id="25" presetID="22" presetClass="entr" presetSubtype="8" fill="hold" grpId="0" nodeType="withEffect">
                                  <p:stCondLst>
                                    <p:cond delay="0"/>
                                  </p:stCondLst>
                                  <p:childTnLst>
                                    <p:set>
                                      <p:cBhvr>
                                        <p:cTn id="26" dur="1" fill="hold">
                                          <p:stCondLst>
                                            <p:cond delay="0"/>
                                          </p:stCondLst>
                                        </p:cTn>
                                        <p:tgtEl>
                                          <p:spTgt spid="5"/>
                                        </p:tgtEl>
                                        <p:attrNameLst>
                                          <p:attrName>style.visibility</p:attrName>
                                        </p:attrNameLst>
                                      </p:cBhvr>
                                      <p:to>
                                        <p:strVal val="visible"/>
                                      </p:to>
                                    </p:set>
                                    <p:animEffect transition="in" filter="wipe(left)">
                                      <p:cBhvr>
                                        <p:cTn id="27"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3074" grpId="2"/>
      <p:bldP spid="5" grpId="0"/>
      <p:bldP spid="6" grpId="0"/>
      <p:bldP spid="7"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15240"/>
            <a:ext cx="9220200" cy="6873240"/>
          </a:xfrm>
          <a:prstGeom prst="rect">
            <a:avLst/>
          </a:prstGeom>
        </p:spPr>
      </p:pic>
      <p:sp>
        <p:nvSpPr>
          <p:cNvPr id="4" name="Title 1"/>
          <p:cNvSpPr txBox="1">
            <a:spLocks/>
          </p:cNvSpPr>
          <p:nvPr/>
        </p:nvSpPr>
        <p:spPr>
          <a:xfrm>
            <a:off x="1671404" y="4729396"/>
            <a:ext cx="5029200" cy="998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8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better than gold</a:t>
            </a:r>
          </a:p>
        </p:txBody>
      </p:sp>
      <p:sp>
        <p:nvSpPr>
          <p:cNvPr id="3074" name="Rectangle 2"/>
          <p:cNvSpPr>
            <a:spLocks noGrp="1" noChangeArrowheads="1"/>
          </p:cNvSpPr>
          <p:nvPr>
            <p:ph type="title"/>
          </p:nvPr>
        </p:nvSpPr>
        <p:spPr>
          <a:xfrm>
            <a:off x="304800" y="228600"/>
            <a:ext cx="8534400" cy="6400800"/>
          </a:xfrm>
        </p:spPr>
        <p:txBody>
          <a:bodyPr>
            <a:scene3d>
              <a:camera prst="orthographicFront"/>
              <a:lightRig rig="glow" dir="tl"/>
            </a:scene3d>
            <a:sp3d extrusionH="19050" contourW="12700" prstMaterial="softEdge">
              <a:bevelT w="25400" h="25400"/>
              <a:contourClr>
                <a:srgbClr val="9900FF"/>
              </a:contourClr>
            </a:sp3d>
          </a:bodyPr>
          <a:lstStyle/>
          <a:p>
            <a:pPr eaLnBrk="1" hangingPunct="1"/>
            <a:r>
              <a:rPr lang="en-US" altLang="en-US" sz="3800" b="1" dirty="0">
                <a:ln w="11430"/>
                <a:solidFill>
                  <a:srgbClr val="CC66FF"/>
                </a:solidFill>
                <a:effectLst>
                  <a:glow rad="101600">
                    <a:schemeClr val="tx1"/>
                  </a:glow>
                  <a:outerShdw blurRad="80000" dist="40000" dir="5040000" algn="tl">
                    <a:srgbClr val="000000">
                      <a:alpha val="30000"/>
                    </a:srgbClr>
                  </a:outerShdw>
                </a:effectLst>
                <a:latin typeface="Calibri" panose="020F0502020204030204" pitchFamily="34" charset="0"/>
              </a:rPr>
              <a:t>Counsel is mine, and sound wisdom; I am understanding, I have strength. By me kings reign, And rulers decree justice.    By me princes rule, and nobles, All the judges of the earth. I love those who love me, And those who seek me diligently will find me. Riches and honor are with me, Enduring riches and righteousness. My fruit is better than gold, yes, than fine gold, And my revenue than choice silver. </a:t>
            </a:r>
            <a:r>
              <a:rPr lang="en-US" altLang="en-US" sz="3200" b="1" i="1" dirty="0">
                <a:ln w="11430"/>
                <a:solidFill>
                  <a:srgbClr val="CC66FF"/>
                </a:solidFill>
                <a:effectLst>
                  <a:glow rad="101600">
                    <a:schemeClr val="tx1"/>
                  </a:glow>
                  <a:outerShdw blurRad="80000" dist="40000" dir="5040000" algn="tl">
                    <a:srgbClr val="000000">
                      <a:alpha val="30000"/>
                    </a:srgbClr>
                  </a:outerShdw>
                </a:effectLst>
                <a:latin typeface="Calibri" panose="020F0502020204030204" pitchFamily="34" charset="0"/>
              </a:rPr>
              <a:t>— Proverbs 8:14-19 </a:t>
            </a:r>
          </a:p>
        </p:txBody>
      </p:sp>
      <p:sp>
        <p:nvSpPr>
          <p:cNvPr id="5" name="Rectangle 2"/>
          <p:cNvSpPr txBox="1">
            <a:spLocks noChangeArrowheads="1"/>
          </p:cNvSpPr>
          <p:nvPr/>
        </p:nvSpPr>
        <p:spPr bwMode="auto">
          <a:xfrm>
            <a:off x="3352800" y="3276600"/>
            <a:ext cx="1600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sz="48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love</a:t>
            </a:r>
          </a:p>
        </p:txBody>
      </p:sp>
      <p:sp>
        <p:nvSpPr>
          <p:cNvPr id="6" name="Rectangle 2"/>
          <p:cNvSpPr txBox="1">
            <a:spLocks noChangeArrowheads="1"/>
          </p:cNvSpPr>
          <p:nvPr/>
        </p:nvSpPr>
        <p:spPr bwMode="auto">
          <a:xfrm>
            <a:off x="7391400" y="2438400"/>
            <a:ext cx="1600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0"/>
              </a:lightRig>
            </a:scene3d>
            <a:sp3d extrusionH="19050" contourW="12700" prstMaterial="softEdge">
              <a:bevelT w="25400" h="25400"/>
              <a:contourClr>
                <a:srgbClr val="9900FF"/>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sz="38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sz="3800" b="1" dirty="0">
                <a:ln w="11430"/>
                <a:solidFill>
                  <a:srgbClr val="CC66FF"/>
                </a:solidFill>
                <a:effectLst>
                  <a:glow rad="38100">
                    <a:schemeClr val="tx1"/>
                  </a:glow>
                  <a:outerShdw blurRad="80000" dist="40000" dir="5040000" algn="tl">
                    <a:srgbClr val="000000">
                      <a:alpha val="30000"/>
                    </a:srgbClr>
                  </a:outerShdw>
                </a:effectLst>
                <a:latin typeface="Calibri" panose="020F0502020204030204" pitchFamily="34" charset="0"/>
              </a:rPr>
              <a:t>love</a:t>
            </a:r>
          </a:p>
        </p:txBody>
      </p:sp>
      <p:sp>
        <p:nvSpPr>
          <p:cNvPr id="7" name="Rectangle 2">
            <a:extLst>
              <a:ext uri="{FF2B5EF4-FFF2-40B4-BE49-F238E27FC236}">
                <a16:creationId xmlns:a16="http://schemas.microsoft.com/office/drawing/2014/main" id="{B9BA0D7D-2436-46F5-8BE5-72BA03692F21}"/>
              </a:ext>
            </a:extLst>
          </p:cNvPr>
          <p:cNvSpPr txBox="1">
            <a:spLocks noChangeArrowheads="1"/>
          </p:cNvSpPr>
          <p:nvPr/>
        </p:nvSpPr>
        <p:spPr bwMode="auto">
          <a:xfrm>
            <a:off x="2283206" y="4829331"/>
            <a:ext cx="3797450" cy="7686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800" b="1" i="0"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better than gold</a:t>
            </a:r>
            <a:endParaRPr kumimoji="0" lang="en-US" altLang="en-US" sz="3800" b="1" i="1" u="none" strike="noStrike" kern="0" cap="none" spc="0" normalizeH="0" baseline="0" noProof="0" dirty="0">
              <a:ln w="3175" cmpd="sng">
                <a:solidFill>
                  <a:srgbClr val="FFFFFF"/>
                </a:solidFill>
                <a:prstDash val="solid"/>
                <a:miter lim="800000"/>
              </a:ln>
              <a:solidFill>
                <a:srgbClr val="0066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8" name="Picture 26">
            <a:extLst>
              <a:ext uri="{FF2B5EF4-FFF2-40B4-BE49-F238E27FC236}">
                <a16:creationId xmlns:a16="http://schemas.microsoft.com/office/drawing/2014/main" id="{ED18BF99-7669-4E63-960E-91F93233C7F1}"/>
              </a:ext>
            </a:extLst>
          </p:cNvPr>
          <p:cNvPicPr>
            <a:picLocks/>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9" name="Rounded Rectangle 141">
            <a:extLst>
              <a:ext uri="{FF2B5EF4-FFF2-40B4-BE49-F238E27FC236}">
                <a16:creationId xmlns:a16="http://schemas.microsoft.com/office/drawing/2014/main" id="{01D98F4F-54C0-43F5-8C73-5E617E6F6C68}"/>
              </a:ext>
            </a:extLst>
          </p:cNvPr>
          <p:cNvSpPr/>
          <p:nvPr/>
        </p:nvSpPr>
        <p:spPr>
          <a:xfrm>
            <a:off x="5109210" y="811531"/>
            <a:ext cx="1885950" cy="731520"/>
          </a:xfrm>
          <a:prstGeom prst="roundRect">
            <a:avLst/>
          </a:prstGeom>
          <a:blipFill>
            <a:blip r:embed="rId5"/>
            <a:stretch>
              <a:fillRect/>
            </a:stretch>
          </a:blipFill>
          <a:ln w="25400" cap="flat" cmpd="sng" algn="ctr">
            <a:noFill/>
            <a:prstDash val="solid"/>
          </a:ln>
          <a:effectLst>
            <a:softEdge rad="109728"/>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ounded Rectangle 142">
            <a:extLst>
              <a:ext uri="{FF2B5EF4-FFF2-40B4-BE49-F238E27FC236}">
                <a16:creationId xmlns:a16="http://schemas.microsoft.com/office/drawing/2014/main" id="{EF88D480-95D1-4277-A90B-BD3F3F9A7A5D}"/>
              </a:ext>
            </a:extLst>
          </p:cNvPr>
          <p:cNvSpPr/>
          <p:nvPr/>
        </p:nvSpPr>
        <p:spPr>
          <a:xfrm>
            <a:off x="6720840" y="1451610"/>
            <a:ext cx="1565910" cy="697230"/>
          </a:xfrm>
          <a:prstGeom prst="roundRect">
            <a:avLst/>
          </a:prstGeom>
          <a:blipFill>
            <a:blip r:embed="rId6"/>
            <a:stretch>
              <a:fillRect/>
            </a:stretch>
          </a:blipFill>
          <a:ln w="25400" cap="flat" cmpd="sng" algn="ctr">
            <a:noFill/>
            <a:prstDash val="solid"/>
          </a:ln>
          <a:effectLst>
            <a:softEdge rad="104585"/>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ounded Rectangle 143">
            <a:extLst>
              <a:ext uri="{FF2B5EF4-FFF2-40B4-BE49-F238E27FC236}">
                <a16:creationId xmlns:a16="http://schemas.microsoft.com/office/drawing/2014/main" id="{6638A161-9471-45B0-9801-3830F7FF159C}"/>
              </a:ext>
            </a:extLst>
          </p:cNvPr>
          <p:cNvSpPr/>
          <p:nvPr/>
        </p:nvSpPr>
        <p:spPr>
          <a:xfrm>
            <a:off x="6400801" y="3172266"/>
            <a:ext cx="1748790" cy="668214"/>
          </a:xfrm>
          <a:prstGeom prst="roundRect">
            <a:avLst/>
          </a:prstGeom>
          <a:blipFill>
            <a:blip r:embed="rId7"/>
            <a:stretch>
              <a:fillRect/>
            </a:stretch>
          </a:blipFill>
          <a:ln w="25400" cap="flat" cmpd="sng" algn="ctr">
            <a:noFill/>
            <a:prstDash val="solid"/>
          </a:ln>
          <a:effectLst>
            <a:softEdge rad="100232"/>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ounded Rectangle 144">
            <a:extLst>
              <a:ext uri="{FF2B5EF4-FFF2-40B4-BE49-F238E27FC236}">
                <a16:creationId xmlns:a16="http://schemas.microsoft.com/office/drawing/2014/main" id="{CDA1D526-3E9A-4A6D-9E0E-C8596249C996}"/>
              </a:ext>
            </a:extLst>
          </p:cNvPr>
          <p:cNvSpPr/>
          <p:nvPr/>
        </p:nvSpPr>
        <p:spPr>
          <a:xfrm>
            <a:off x="5337810" y="3737610"/>
            <a:ext cx="1554480" cy="617220"/>
          </a:xfrm>
          <a:prstGeom prst="roundRect">
            <a:avLst/>
          </a:prstGeom>
          <a:blipFill>
            <a:blip r:embed="rId8"/>
            <a:stretch>
              <a:fillRect/>
            </a:stretch>
          </a:blipFill>
          <a:ln w="25400" cap="flat" cmpd="sng" algn="ctr">
            <a:noFill/>
            <a:prstDash val="solid"/>
          </a:ln>
          <a:effectLst>
            <a:softEdge rad="92583"/>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ounded Rectangle 145">
            <a:extLst>
              <a:ext uri="{FF2B5EF4-FFF2-40B4-BE49-F238E27FC236}">
                <a16:creationId xmlns:a16="http://schemas.microsoft.com/office/drawing/2014/main" id="{0212640F-044A-4519-A1CC-C683FA82A670}"/>
              </a:ext>
            </a:extLst>
          </p:cNvPr>
          <p:cNvSpPr/>
          <p:nvPr/>
        </p:nvSpPr>
        <p:spPr>
          <a:xfrm>
            <a:off x="5406390" y="4343400"/>
            <a:ext cx="3063240" cy="662940"/>
          </a:xfrm>
          <a:prstGeom prst="roundRect">
            <a:avLst/>
          </a:prstGeom>
          <a:blipFill>
            <a:blip r:embed="rId9"/>
            <a:stretch>
              <a:fillRect/>
            </a:stretch>
          </a:blipFill>
          <a:ln w="25400" cap="flat" cmpd="sng" algn="ctr">
            <a:noFill/>
            <a:prstDash val="solid"/>
          </a:ln>
          <a:effectLst>
            <a:softEdge rad="99441"/>
          </a:effectLst>
          <a:extLst>
            <a:ext uri="{91240B29-F687-4F45-9708-019B960494DF}">
              <a14:hiddenLine xmlns:a14="http://schemas.microsoft.com/office/drawing/2010/main" w="25400" cap="flat" cmpd="sng" algn="ctr">
                <a:solidFill>
                  <a:srgbClr val="000000"/>
                </a:solidFill>
                <a:prstDash val="solid"/>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0322509"/>
      </p:ext>
    </p:extLst>
  </p:cSld>
  <p:clrMapOvr>
    <a:masterClrMapping/>
  </p:clrMapOvr>
  <mc:AlternateContent xmlns:mc="http://schemas.openxmlformats.org/markup-compatibility/2006" xmlns:p14="http://schemas.microsoft.com/office/powerpoint/2010/main">
    <mc:Choice Requires="p14">
      <p:transition spd="slow" p14:dur="1400">
        <p:blinds/>
      </p:transition>
    </mc:Choice>
    <mc:Fallback xmlns="">
      <p:transition spd="slow">
        <p:blinds/>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8"/>
                                        </p:tgtEl>
                                        <p:attrNameLst>
                                          <p:attrName>style.visibility</p:attrName>
                                        </p:attrNameLst>
                                      </p:cBhvr>
                                      <p:to>
                                        <p:strVal val="visible"/>
                                      </p:to>
                                    </p:set>
                                    <p:animEffect transition="in" filter="fade">
                                      <p:cBhvr>
                                        <p:cTn id="29" dur="500"/>
                                        <p:tgtEl>
                                          <p:spTgt spid="8"/>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par>
                                <p:cTn id="36" presetID="10" presetClass="entr" presetSubtype="0" fill="hold" grpId="0" nodeType="with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fade">
                                      <p:cBhvr>
                                        <p:cTn id="38" dur="500"/>
                                        <p:tgtEl>
                                          <p:spTgt spid="11"/>
                                        </p:tgtEl>
                                      </p:cBhvr>
                                    </p:animEffect>
                                  </p:childTnLst>
                                </p:cTn>
                              </p:par>
                              <p:par>
                                <p:cTn id="39" presetID="10" presetClass="entr" presetSubtype="0" fill="hold" grpId="0" nodeType="withEffect">
                                  <p:stCondLst>
                                    <p:cond delay="0"/>
                                  </p:stCondLst>
                                  <p:childTnLst>
                                    <p:set>
                                      <p:cBhvr>
                                        <p:cTn id="40" dur="1" fill="hold">
                                          <p:stCondLst>
                                            <p:cond delay="0"/>
                                          </p:stCondLst>
                                        </p:cTn>
                                        <p:tgtEl>
                                          <p:spTgt spid="12"/>
                                        </p:tgtEl>
                                        <p:attrNameLst>
                                          <p:attrName>style.visibility</p:attrName>
                                        </p:attrNameLst>
                                      </p:cBhvr>
                                      <p:to>
                                        <p:strVal val="visible"/>
                                      </p:to>
                                    </p:set>
                                    <p:animEffect transition="in" filter="fade">
                                      <p:cBhvr>
                                        <p:cTn id="41" dur="500"/>
                                        <p:tgtEl>
                                          <p:spTgt spid="12"/>
                                        </p:tgtEl>
                                      </p:cBhvr>
                                    </p:animEffect>
                                  </p:childTnLst>
                                </p:cTn>
                              </p:par>
                              <p:par>
                                <p:cTn id="42" presetID="10" presetClass="entr" presetSubtype="0" fill="hold" grpId="0" nodeType="withEffect">
                                  <p:stCondLst>
                                    <p:cond delay="0"/>
                                  </p:stCondLst>
                                  <p:childTnLst>
                                    <p:set>
                                      <p:cBhvr>
                                        <p:cTn id="43" dur="1" fill="hold">
                                          <p:stCondLst>
                                            <p:cond delay="0"/>
                                          </p:stCondLst>
                                        </p:cTn>
                                        <p:tgtEl>
                                          <p:spTgt spid="13"/>
                                        </p:tgtEl>
                                        <p:attrNameLst>
                                          <p:attrName>style.visibility</p:attrName>
                                        </p:attrNameLst>
                                      </p:cBhvr>
                                      <p:to>
                                        <p:strVal val="visible"/>
                                      </p:to>
                                    </p:set>
                                    <p:animEffect transition="in" filter="fade">
                                      <p:cBhvr>
                                        <p:cTn id="44" dur="500"/>
                                        <p:tgtEl>
                                          <p:spTgt spid="13"/>
                                        </p:tgtEl>
                                      </p:cBhvr>
                                    </p:animEffect>
                                  </p:childTnLst>
                                </p:cTn>
                              </p:par>
                            </p:childTnLst>
                          </p:cTn>
                        </p:par>
                      </p:childTnLst>
                    </p:cTn>
                  </p:par>
                  <p:par>
                    <p:cTn id="45" fill="hold">
                      <p:stCondLst>
                        <p:cond delay="indefinite"/>
                      </p:stCondLst>
                      <p:childTnLst>
                        <p:par>
                          <p:cTn id="46" fill="hold">
                            <p:stCondLst>
                              <p:cond delay="0"/>
                            </p:stCondLst>
                            <p:childTnLst>
                              <p:par>
                                <p:cTn id="47" presetID="10" presetClass="exit" presetSubtype="0" fill="hold" nodeType="clickEffect">
                                  <p:stCondLst>
                                    <p:cond delay="0"/>
                                  </p:stCondLst>
                                  <p:childTnLst>
                                    <p:animEffect transition="out" filter="fade">
                                      <p:cBhvr>
                                        <p:cTn id="48" dur="500"/>
                                        <p:tgtEl>
                                          <p:spTgt spid="8"/>
                                        </p:tgtEl>
                                      </p:cBhvr>
                                    </p:animEffect>
                                    <p:set>
                                      <p:cBhvr>
                                        <p:cTn id="49" dur="1" fill="hold">
                                          <p:stCondLst>
                                            <p:cond delay="499"/>
                                          </p:stCondLst>
                                        </p:cTn>
                                        <p:tgtEl>
                                          <p:spTgt spid="8"/>
                                        </p:tgtEl>
                                        <p:attrNameLst>
                                          <p:attrName>style.visibility</p:attrName>
                                        </p:attrNameLst>
                                      </p:cBhvr>
                                      <p:to>
                                        <p:strVal val="hidden"/>
                                      </p:to>
                                    </p:set>
                                  </p:childTnLst>
                                </p:cTn>
                              </p:par>
                              <p:par>
                                <p:cTn id="50" presetID="10" presetClass="exit" presetSubtype="0" fill="hold" grpId="1" nodeType="withEffect">
                                  <p:stCondLst>
                                    <p:cond delay="0"/>
                                  </p:stCondLst>
                                  <p:childTnLst>
                                    <p:animEffect transition="out" filter="fade">
                                      <p:cBhvr>
                                        <p:cTn id="51" dur="500"/>
                                        <p:tgtEl>
                                          <p:spTgt spid="9"/>
                                        </p:tgtEl>
                                      </p:cBhvr>
                                    </p:animEffect>
                                    <p:set>
                                      <p:cBhvr>
                                        <p:cTn id="52" dur="1" fill="hold">
                                          <p:stCondLst>
                                            <p:cond delay="499"/>
                                          </p:stCondLst>
                                        </p:cTn>
                                        <p:tgtEl>
                                          <p:spTgt spid="9"/>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10"/>
                                        </p:tgtEl>
                                      </p:cBhvr>
                                    </p:animEffect>
                                    <p:set>
                                      <p:cBhvr>
                                        <p:cTn id="55" dur="1" fill="hold">
                                          <p:stCondLst>
                                            <p:cond delay="499"/>
                                          </p:stCondLst>
                                        </p:cTn>
                                        <p:tgtEl>
                                          <p:spTgt spid="10"/>
                                        </p:tgtEl>
                                        <p:attrNameLst>
                                          <p:attrName>style.visibility</p:attrName>
                                        </p:attrNameLst>
                                      </p:cBhvr>
                                      <p:to>
                                        <p:strVal val="hidden"/>
                                      </p:to>
                                    </p:set>
                                  </p:childTnLst>
                                </p:cTn>
                              </p:par>
                              <p:par>
                                <p:cTn id="56" presetID="10" presetClass="exit" presetSubtype="0" fill="hold" grpId="1" nodeType="withEffect">
                                  <p:stCondLst>
                                    <p:cond delay="0"/>
                                  </p:stCondLst>
                                  <p:childTnLst>
                                    <p:animEffect transition="out" filter="fade">
                                      <p:cBhvr>
                                        <p:cTn id="57" dur="500"/>
                                        <p:tgtEl>
                                          <p:spTgt spid="11"/>
                                        </p:tgtEl>
                                      </p:cBhvr>
                                    </p:animEffect>
                                    <p:set>
                                      <p:cBhvr>
                                        <p:cTn id="58" dur="1" fill="hold">
                                          <p:stCondLst>
                                            <p:cond delay="499"/>
                                          </p:stCondLst>
                                        </p:cTn>
                                        <p:tgtEl>
                                          <p:spTgt spid="11"/>
                                        </p:tgtEl>
                                        <p:attrNameLst>
                                          <p:attrName>style.visibility</p:attrName>
                                        </p:attrNameLst>
                                      </p:cBhvr>
                                      <p:to>
                                        <p:strVal val="hidden"/>
                                      </p:to>
                                    </p:set>
                                  </p:childTnLst>
                                </p:cTn>
                              </p:par>
                              <p:par>
                                <p:cTn id="59" presetID="10" presetClass="exit" presetSubtype="0" fill="hold" grpId="1" nodeType="withEffect">
                                  <p:stCondLst>
                                    <p:cond delay="0"/>
                                  </p:stCondLst>
                                  <p:childTnLst>
                                    <p:animEffect transition="out" filter="fade">
                                      <p:cBhvr>
                                        <p:cTn id="60" dur="500"/>
                                        <p:tgtEl>
                                          <p:spTgt spid="12"/>
                                        </p:tgtEl>
                                      </p:cBhvr>
                                    </p:animEffect>
                                    <p:set>
                                      <p:cBhvr>
                                        <p:cTn id="61" dur="1" fill="hold">
                                          <p:stCondLst>
                                            <p:cond delay="499"/>
                                          </p:stCondLst>
                                        </p:cTn>
                                        <p:tgtEl>
                                          <p:spTgt spid="12"/>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13"/>
                                        </p:tgtEl>
                                      </p:cBhvr>
                                    </p:animEffect>
                                    <p:set>
                                      <p:cBhvr>
                                        <p:cTn id="64" dur="1" fill="hold">
                                          <p:stCondLst>
                                            <p:cond delay="499"/>
                                          </p:stCondLst>
                                        </p:cTn>
                                        <p:tgtEl>
                                          <p:spTgt spid="13"/>
                                        </p:tgtEl>
                                        <p:attrNameLst>
                                          <p:attrName>style.visibility</p:attrName>
                                        </p:attrNameLst>
                                      </p:cBhvr>
                                      <p:to>
                                        <p:strVal val="hidden"/>
                                      </p:to>
                                    </p:set>
                                  </p:childTnLst>
                                </p:cTn>
                              </p:par>
                              <p:par>
                                <p:cTn id="65" presetID="10" presetClass="entr" presetSubtype="0" fill="hold" grpId="0" nodeType="withEffect">
                                  <p:stCondLst>
                                    <p:cond delay="400"/>
                                  </p:stCondLst>
                                  <p:childTnLst>
                                    <p:set>
                                      <p:cBhvr>
                                        <p:cTn id="66" dur="1" fill="hold">
                                          <p:stCondLst>
                                            <p:cond delay="0"/>
                                          </p:stCondLst>
                                        </p:cTn>
                                        <p:tgtEl>
                                          <p:spTgt spid="6"/>
                                        </p:tgtEl>
                                        <p:attrNameLst>
                                          <p:attrName>style.visibility</p:attrName>
                                        </p:attrNameLst>
                                      </p:cBhvr>
                                      <p:to>
                                        <p:strVal val="visible"/>
                                      </p:to>
                                    </p:set>
                                    <p:animEffect transition="in" filter="fade">
                                      <p:cBhvr>
                                        <p:cTn id="67" dur="250"/>
                                        <p:tgtEl>
                                          <p:spTgt spid="6"/>
                                        </p:tgtEl>
                                      </p:cBhvr>
                                    </p:animEffect>
                                  </p:childTnLst>
                                </p:cTn>
                              </p:par>
                              <p:par>
                                <p:cTn id="68" presetID="6" presetClass="emph" presetSubtype="0" fill="hold" grpId="3" nodeType="withEffect">
                                  <p:stCondLst>
                                    <p:cond delay="400"/>
                                  </p:stCondLst>
                                  <p:childTnLst>
                                    <p:animScale>
                                      <p:cBhvr>
                                        <p:cTn id="69" dur="2000" fill="hold"/>
                                        <p:tgtEl>
                                          <p:spTgt spid="6"/>
                                        </p:tgtEl>
                                      </p:cBhvr>
                                      <p:by x="114500" y="114500"/>
                                    </p:animScale>
                                  </p:childTnLst>
                                </p:cTn>
                              </p:par>
                              <p:par>
                                <p:cTn id="70" presetID="0" presetClass="path" presetSubtype="0" accel="50000" decel="50000" fill="hold" grpId="2" nodeType="withEffect">
                                  <p:stCondLst>
                                    <p:cond delay="400"/>
                                  </p:stCondLst>
                                  <p:childTnLst>
                                    <p:animMotion origin="layout" path="M -3.33333E-6 -0.00092 C -0.00955 -0.02986 -0.01805 -0.05879 -0.04305 -0.09328 C -0.06823 -0.12824 -0.10364 -0.17639 -0.15086 -0.20995 C -0.19809 -0.24352 -0.26979 -0.2794 -0.32708 -0.29421 C -0.38402 -0.30903 -0.43645 -0.31088 -0.4927 -0.2993 C -0.54948 -0.28773 -0.61892 -0.25856 -0.66614 -0.225 C -0.71336 -0.1919 -0.75086 -0.15254 -0.77604 -0.09722 C -0.80121 -0.04213 -0.81614 0.0338 -0.81684 0.10602 C -0.81753 0.17778 -0.80139 0.27523 -0.78003 0.33565 C -0.75868 0.3963 -0.72534 0.44097 -0.68889 0.46922 C -0.65243 0.49746 -0.6 0.51065 -0.56111 0.50625 C -0.52239 0.50278 -0.48038 0.47269 -0.45607 0.44537 C -0.43177 0.41852 -0.42118 0.38009 -0.41545 0.34445 C -0.40972 0.3088 -0.4177 0.26713 -0.42187 0.23102 C -0.42604 0.19491 -0.43715 0.14699 -0.44097 0.12523 " pathEditMode="relative" rAng="0" ptsTypes="AAAAAAAAAAAAAAA">
                                      <p:cBhvr>
                                        <p:cTn id="71" dur="2000" fill="hold"/>
                                        <p:tgtEl>
                                          <p:spTgt spid="6"/>
                                        </p:tgtEl>
                                        <p:attrNameLst>
                                          <p:attrName>ppt_x</p:attrName>
                                          <p:attrName>ppt_y</p:attrName>
                                        </p:attrNameLst>
                                      </p:cBhvr>
                                      <p:rCtr x="-40851" y="10116"/>
                                    </p:animMotion>
                                  </p:childTnLst>
                                </p:cTn>
                              </p:par>
                              <p:par>
                                <p:cTn id="72" presetID="10" presetClass="exit" presetSubtype="0" fill="hold" grpId="1" nodeType="withEffect">
                                  <p:stCondLst>
                                    <p:cond delay="400"/>
                                  </p:stCondLst>
                                  <p:childTnLst>
                                    <p:animEffect transition="out" filter="fade">
                                      <p:cBhvr>
                                        <p:cTn id="73" dur="1250"/>
                                        <p:tgtEl>
                                          <p:spTgt spid="3074"/>
                                        </p:tgtEl>
                                      </p:cBhvr>
                                    </p:animEffect>
                                    <p:set>
                                      <p:cBhvr>
                                        <p:cTn id="74" dur="1" fill="hold">
                                          <p:stCondLst>
                                            <p:cond delay="1249"/>
                                          </p:stCondLst>
                                        </p:cTn>
                                        <p:tgtEl>
                                          <p:spTgt spid="3074"/>
                                        </p:tgtEl>
                                        <p:attrNameLst>
                                          <p:attrName>style.visibility</p:attrName>
                                        </p:attrNameLst>
                                      </p:cBhvr>
                                      <p:to>
                                        <p:strVal val="hidden"/>
                                      </p:to>
                                    </p:set>
                                  </p:childTnLst>
                                </p:cTn>
                              </p:par>
                              <p:par>
                                <p:cTn id="75" presetID="10" presetClass="exit" presetSubtype="0" fill="hold" grpId="2" nodeType="withEffect">
                                  <p:stCondLst>
                                    <p:cond delay="400"/>
                                  </p:stCondLst>
                                  <p:childTnLst>
                                    <p:animEffect transition="out" filter="fade">
                                      <p:cBhvr>
                                        <p:cTn id="76" dur="500"/>
                                        <p:tgtEl>
                                          <p:spTgt spid="4"/>
                                        </p:tgtEl>
                                      </p:cBhvr>
                                    </p:animEffect>
                                    <p:set>
                                      <p:cBhvr>
                                        <p:cTn id="77" dur="1" fill="hold">
                                          <p:stCondLst>
                                            <p:cond delay="499"/>
                                          </p:stCondLst>
                                        </p:cTn>
                                        <p:tgtEl>
                                          <p:spTgt spid="4"/>
                                        </p:tgtEl>
                                        <p:attrNameLst>
                                          <p:attrName>style.visibility</p:attrName>
                                        </p:attrNameLst>
                                      </p:cBhvr>
                                      <p:to>
                                        <p:strVal val="hidden"/>
                                      </p:to>
                                    </p:set>
                                  </p:childTnLst>
                                </p:cTn>
                              </p:par>
                              <p:par>
                                <p:cTn id="78" presetID="10" presetClass="exit" presetSubtype="0" fill="hold" grpId="1" nodeType="withEffect">
                                  <p:stCondLst>
                                    <p:cond delay="400"/>
                                  </p:stCondLst>
                                  <p:childTnLst>
                                    <p:animEffect transition="out" filter="fade">
                                      <p:cBhvr>
                                        <p:cTn id="79" dur="500"/>
                                        <p:tgtEl>
                                          <p:spTgt spid="7"/>
                                        </p:tgtEl>
                                      </p:cBhvr>
                                    </p:animEffect>
                                    <p:set>
                                      <p:cBhvr>
                                        <p:cTn id="80" dur="1" fill="hold">
                                          <p:stCondLst>
                                            <p:cond delay="499"/>
                                          </p:stCondLst>
                                        </p:cTn>
                                        <p:tgtEl>
                                          <p:spTgt spid="7"/>
                                        </p:tgtEl>
                                        <p:attrNameLst>
                                          <p:attrName>style.visibility</p:attrName>
                                        </p:attrNameLst>
                                      </p:cBhvr>
                                      <p:to>
                                        <p:strVal val="hidden"/>
                                      </p:to>
                                    </p:set>
                                  </p:childTnLst>
                                </p:cTn>
                              </p:par>
                            </p:childTnLst>
                          </p:cTn>
                        </p:par>
                        <p:par>
                          <p:cTn id="81" fill="hold">
                            <p:stCondLst>
                              <p:cond delay="2400"/>
                            </p:stCondLst>
                            <p:childTnLst>
                              <p:par>
                                <p:cTn id="82" presetID="10" presetClass="entr" presetSubtype="0" fill="hold" grpId="0" nodeType="afterEffect">
                                  <p:stCondLst>
                                    <p:cond delay="0"/>
                                  </p:stCondLst>
                                  <p:childTnLst>
                                    <p:set>
                                      <p:cBhvr>
                                        <p:cTn id="83" dur="1" fill="hold">
                                          <p:stCondLst>
                                            <p:cond delay="0"/>
                                          </p:stCondLst>
                                        </p:cTn>
                                        <p:tgtEl>
                                          <p:spTgt spid="5"/>
                                        </p:tgtEl>
                                        <p:attrNameLst>
                                          <p:attrName>style.visibility</p:attrName>
                                        </p:attrNameLst>
                                      </p:cBhvr>
                                      <p:to>
                                        <p:strVal val="visible"/>
                                      </p:to>
                                    </p:set>
                                    <p:animEffect transition="in" filter="fade">
                                      <p:cBhvr>
                                        <p:cTn id="84" dur="100"/>
                                        <p:tgtEl>
                                          <p:spTgt spid="5"/>
                                        </p:tgtEl>
                                      </p:cBhvr>
                                    </p:animEffect>
                                  </p:childTnLst>
                                </p:cTn>
                              </p:par>
                              <p:par>
                                <p:cTn id="85" presetID="10" presetClass="exit" presetSubtype="0" fill="hold" grpId="1" nodeType="withEffect">
                                  <p:stCondLst>
                                    <p:cond delay="0"/>
                                  </p:stCondLst>
                                  <p:childTnLst>
                                    <p:animEffect transition="out" filter="fade">
                                      <p:cBhvr>
                                        <p:cTn id="86" dur="500"/>
                                        <p:tgtEl>
                                          <p:spTgt spid="6"/>
                                        </p:tgtEl>
                                      </p:cBhvr>
                                    </p:animEffect>
                                    <p:set>
                                      <p:cBhvr>
                                        <p:cTn id="8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6" grpId="0"/>
      <p:bldP spid="6" grpId="1"/>
      <p:bldP spid="6" grpId="2"/>
      <p:bldP spid="6" grpId="3"/>
      <p:bldP spid="7" grpId="0"/>
      <p:bldP spid="7" grpId="1"/>
      <p:bldP spid="9" grpId="0" animBg="1"/>
      <p:bldP spid="9" grpId="1" animBg="1"/>
      <p:bldP spid="10" grpId="0" animBg="1"/>
      <p:bldP spid="10" grpId="1" animBg="1"/>
      <p:bldP spid="11" grpId="0" animBg="1"/>
      <p:bldP spid="11" grpId="1" animBg="1"/>
      <p:bldP spid="12" grpId="0" animBg="1"/>
      <p:bldP spid="12" grpId="1" animBg="1"/>
      <p:bldP spid="13" grpId="0" animBg="1"/>
      <p:bldP spid="13" grpId="1"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500" b="2222"/>
          <a:stretch/>
        </p:blipFill>
        <p:spPr>
          <a:xfrm>
            <a:off x="0" y="152400"/>
            <a:ext cx="8001000" cy="6705600"/>
          </a:xfrm>
          <a:prstGeom prst="rect">
            <a:avLst/>
          </a:prstGeom>
        </p:spPr>
      </p:pic>
      <p:sp>
        <p:nvSpPr>
          <p:cNvPr id="5" name="Title 1"/>
          <p:cNvSpPr txBox="1">
            <a:spLocks/>
          </p:cNvSpPr>
          <p:nvPr/>
        </p:nvSpPr>
        <p:spPr>
          <a:xfrm>
            <a:off x="838200" y="3209543"/>
            <a:ext cx="5181600" cy="111718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1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24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    </a:t>
            </a:r>
            <a:r>
              <a:rPr lang="en-US" sz="1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t>
            </a:r>
          </a:p>
        </p:txBody>
      </p:sp>
      <p:sp>
        <p:nvSpPr>
          <p:cNvPr id="3074" name="Rectangle 2"/>
          <p:cNvSpPr>
            <a:spLocks noGrp="1" noChangeArrowheads="1"/>
          </p:cNvSpPr>
          <p:nvPr>
            <p:ph type="title"/>
          </p:nvPr>
        </p:nvSpPr>
        <p:spPr>
          <a:xfrm>
            <a:off x="457200" y="1189038"/>
            <a:ext cx="8229600" cy="44497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I traverse the way of righteousness, In the midst of the paths of justice, That I may cause those who love me to inherit wealth, That I may fill their treasuries.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Proverbs 8:20-21 </a:t>
            </a:r>
          </a:p>
        </p:txBody>
      </p:sp>
      <p:sp>
        <p:nvSpPr>
          <p:cNvPr id="6" name="Rectangle 2"/>
          <p:cNvSpPr txBox="1">
            <a:spLocks noChangeArrowheads="1"/>
          </p:cNvSpPr>
          <p:nvPr/>
        </p:nvSpPr>
        <p:spPr bwMode="auto">
          <a:xfrm>
            <a:off x="3352800" y="3276600"/>
            <a:ext cx="16002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sz="48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love</a:t>
            </a:r>
          </a:p>
        </p:txBody>
      </p:sp>
      <p:sp>
        <p:nvSpPr>
          <p:cNvPr id="7" name="!!Her"/>
          <p:cNvSpPr txBox="1">
            <a:spLocks noChangeArrowheads="1"/>
          </p:cNvSpPr>
          <p:nvPr/>
        </p:nvSpPr>
        <p:spPr bwMode="auto">
          <a:xfrm>
            <a:off x="1981200" y="2514600"/>
            <a:ext cx="2819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52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gradFill>
                  <a:gsLst>
                    <a:gs pos="0">
                      <a:srgbClr val="000082"/>
                    </a:gs>
                    <a:gs pos="30000">
                      <a:srgbClr val="FF0000"/>
                    </a:gs>
                    <a:gs pos="64999">
                      <a:srgbClr val="BA0066"/>
                    </a:gs>
                    <a:gs pos="89999">
                      <a:srgbClr val="FF0000"/>
                    </a:gs>
                    <a:gs pos="100000">
                      <a:srgbClr val="FF8200"/>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rPr>
              <a:t>justice</a:t>
            </a:r>
            <a:endParaRPr lang="en-US" altLang="en-US" sz="3200" b="1" i="1" kern="0" dirty="0">
              <a:ln w="11430"/>
              <a:gradFill>
                <a:gsLst>
                  <a:gs pos="0">
                    <a:srgbClr val="000082"/>
                  </a:gs>
                  <a:gs pos="30000">
                    <a:srgbClr val="FF0000"/>
                  </a:gs>
                  <a:gs pos="64999">
                    <a:srgbClr val="BA0066"/>
                  </a:gs>
                  <a:gs pos="89999">
                    <a:srgbClr val="FF0000"/>
                  </a:gs>
                  <a:gs pos="100000">
                    <a:srgbClr val="FF8200"/>
                  </a:gs>
                </a:gsLst>
                <a:lin ang="5400000" scaled="0"/>
              </a:gra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8" name="!!In"/>
          <p:cNvSpPr txBox="1">
            <a:spLocks noChangeArrowheads="1"/>
          </p:cNvSpPr>
          <p:nvPr/>
        </p:nvSpPr>
        <p:spPr bwMode="auto">
          <a:xfrm>
            <a:off x="442789" y="1852381"/>
            <a:ext cx="3691661" cy="111941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00" b="1" spc="50" dirty="0">
                <a:ln w="11430"/>
                <a:gradFill>
                  <a:gsLst>
                    <a:gs pos="0">
                      <a:srgbClr val="03D4A8"/>
                    </a:gs>
                    <a:gs pos="25000">
                      <a:srgbClr val="21D6E0"/>
                    </a:gs>
                    <a:gs pos="75000">
                      <a:srgbClr val="0087E6"/>
                    </a:gs>
                    <a:gs pos="100000">
                      <a:srgbClr val="005CBF"/>
                    </a:gs>
                  </a:gsLst>
                  <a:lin ang="5400000" scaled="0"/>
                </a:gradFill>
                <a:effectLst>
                  <a:glow rad="88900">
                    <a:srgbClr val="000000"/>
                  </a:glow>
                  <a:outerShdw blurRad="38100" dist="38100" dir="2700000" algn="tl">
                    <a:srgbClr val="000000">
                      <a:alpha val="43137"/>
                    </a:srgbClr>
                  </a:outerShdw>
                </a:effectLst>
                <a:latin typeface="Calibri" panose="020F0502020204030204" pitchFamily="34" charset="0"/>
                <a:cs typeface="Calibri" panose="020F0502020204030204" pitchFamily="34" charset="0"/>
              </a:rPr>
              <a:t>righteousness</a:t>
            </a:r>
          </a:p>
        </p:txBody>
      </p:sp>
      <p:sp>
        <p:nvSpPr>
          <p:cNvPr id="11" name="!!It">
            <a:extLst>
              <a:ext uri="{FF2B5EF4-FFF2-40B4-BE49-F238E27FC236}">
                <a16:creationId xmlns:a16="http://schemas.microsoft.com/office/drawing/2014/main" id="{A490D144-CAB1-4DE6-AA9C-A5685F4551DF}"/>
              </a:ext>
            </a:extLst>
          </p:cNvPr>
          <p:cNvSpPr txBox="1">
            <a:spLocks noChangeArrowheads="1"/>
          </p:cNvSpPr>
          <p:nvPr/>
        </p:nvSpPr>
        <p:spPr bwMode="auto">
          <a:xfrm>
            <a:off x="858950" y="3364707"/>
            <a:ext cx="5134656" cy="7647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those who love me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60322509"/>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0" presetClass="entr" presetSubtype="0" decel="10000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strVal val="#ppt_w+.3"/>
                                          </p:val>
                                        </p:tav>
                                        <p:tav tm="100000">
                                          <p:val>
                                            <p:strVal val="#ppt_w"/>
                                          </p:val>
                                        </p:tav>
                                      </p:tavLst>
                                    </p:anim>
                                    <p:anim calcmode="lin" valueType="num">
                                      <p:cBhvr>
                                        <p:cTn id="8" dur="1000" fill="hold"/>
                                        <p:tgtEl>
                                          <p:spTgt spid="3074"/>
                                        </p:tgtEl>
                                        <p:attrNameLst>
                                          <p:attrName>ppt_h</p:attrName>
                                        </p:attrNameLst>
                                      </p:cBhvr>
                                      <p:tavLst>
                                        <p:tav tm="0">
                                          <p:val>
                                            <p:strVal val="#ppt_h"/>
                                          </p:val>
                                        </p:tav>
                                        <p:tav tm="100000">
                                          <p:val>
                                            <p:strVal val="#ppt_h"/>
                                          </p:val>
                                        </p:tav>
                                      </p:tavLst>
                                    </p:anim>
                                    <p:animEffect transition="in" filter="fade">
                                      <p:cBhvr>
                                        <p:cTn id="9" dur="1000"/>
                                        <p:tgtEl>
                                          <p:spTgt spid="3074"/>
                                        </p:tgtEl>
                                      </p:cBhvr>
                                    </p:animEffect>
                                  </p:childTnLst>
                                </p:cTn>
                              </p:par>
                            </p:childTnLst>
                          </p:cTn>
                        </p:par>
                        <p:par>
                          <p:cTn id="10" fill="hold">
                            <p:stCondLst>
                              <p:cond delay="1000"/>
                            </p:stCondLst>
                            <p:childTnLst>
                              <p:par>
                                <p:cTn id="11" presetID="10" presetClass="exit" presetSubtype="0" fill="hold" grpId="1" nodeType="afterEffect">
                                  <p:stCondLst>
                                    <p:cond delay="0"/>
                                  </p:stCondLst>
                                  <p:childTnLst>
                                    <p:animEffect transition="out" filter="fade">
                                      <p:cBhvr>
                                        <p:cTn id="12" dur="250"/>
                                        <p:tgtEl>
                                          <p:spTgt spid="6"/>
                                        </p:tgtEl>
                                      </p:cBhvr>
                                    </p:animEffect>
                                    <p:set>
                                      <p:cBhvr>
                                        <p:cTn id="13" dur="1" fill="hold">
                                          <p:stCondLst>
                                            <p:cond delay="249"/>
                                          </p:stCondLst>
                                        </p:cTn>
                                        <p:tgtEl>
                                          <p:spTgt spid="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22" presetClass="entr" presetSubtype="8"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par>
                                <p:cTn id="19" presetID="18" presetClass="emph" presetSubtype="0" fill="hold" grpId="1" nodeType="withEffect">
                                  <p:stCondLst>
                                    <p:cond delay="0"/>
                                  </p:stCondLst>
                                  <p:childTnLst>
                                    <p:set>
                                      <p:cBhvr override="childStyle">
                                        <p:cTn id="20" dur="500" fill="hold"/>
                                        <p:tgtEl>
                                          <p:spTgt spid="5"/>
                                        </p:tgtEl>
                                        <p:attrNameLst>
                                          <p:attrName>style.textDecorationUnderline</p:attrName>
                                        </p:attrNameLst>
                                      </p:cBhvr>
                                      <p:to>
                                        <p:strVal val="true"/>
                                      </p:to>
                                    </p:set>
                                  </p:childTnLst>
                                </p:cTn>
                              </p:par>
                              <p:par>
                                <p:cTn id="21" presetID="22" presetClass="entr" presetSubtype="8" fill="hold" grpId="0" nodeType="withEffect">
                                  <p:stCondLst>
                                    <p:cond delay="0"/>
                                  </p:stCondLst>
                                  <p:childTnLst>
                                    <p:set>
                                      <p:cBhvr>
                                        <p:cTn id="22" dur="1" fill="hold">
                                          <p:stCondLst>
                                            <p:cond delay="0"/>
                                          </p:stCondLst>
                                        </p:cTn>
                                        <p:tgtEl>
                                          <p:spTgt spid="11"/>
                                        </p:tgtEl>
                                        <p:attrNameLst>
                                          <p:attrName>style.visibility</p:attrName>
                                        </p:attrNameLst>
                                      </p:cBhvr>
                                      <p:to>
                                        <p:strVal val="visible"/>
                                      </p:to>
                                    </p:set>
                                    <p:animEffect transition="in" filter="wipe(left)">
                                      <p:cBhvr>
                                        <p:cTn id="23" dur="500"/>
                                        <p:tgtEl>
                                          <p:spTgt spid="11"/>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grpId="0" nodeType="clickEffect">
                                  <p:stCondLst>
                                    <p:cond delay="0"/>
                                  </p:stCondLst>
                                  <p:childTnLst>
                                    <p:set>
                                      <p:cBhvr>
                                        <p:cTn id="27" dur="1" fill="hold">
                                          <p:stCondLst>
                                            <p:cond delay="0"/>
                                          </p:stCondLst>
                                        </p:cTn>
                                        <p:tgtEl>
                                          <p:spTgt spid="7"/>
                                        </p:tgtEl>
                                        <p:attrNameLst>
                                          <p:attrName>style.visibility</p:attrName>
                                        </p:attrNameLst>
                                      </p:cBhvr>
                                      <p:to>
                                        <p:strVal val="visible"/>
                                      </p:to>
                                    </p:set>
                                    <p:animEffect transition="in" filter="wipe(down)">
                                      <p:cBhvr>
                                        <p:cTn id="28" dur="500"/>
                                        <p:tgtEl>
                                          <p:spTgt spid="7"/>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grpId="0" nodeType="click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down)">
                                      <p:cBhvr>
                                        <p:cTn id="3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6" grpId="1"/>
      <p:bldP spid="7" grpId="0"/>
      <p:bldP spid="8" grpId="0"/>
      <p:bldP spid="11"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2500" b="2222"/>
          <a:stretch/>
        </p:blipFill>
        <p:spPr>
          <a:xfrm>
            <a:off x="0" y="152400"/>
            <a:ext cx="8001000" cy="6705600"/>
          </a:xfrm>
          <a:prstGeom prst="rect">
            <a:avLst/>
          </a:prstGeom>
        </p:spPr>
      </p:pic>
      <p:sp>
        <p:nvSpPr>
          <p:cNvPr id="3074" name="Rectangle 2"/>
          <p:cNvSpPr>
            <a:spLocks noGrp="1" noChangeArrowheads="1"/>
          </p:cNvSpPr>
          <p:nvPr>
            <p:ph type="title"/>
          </p:nvPr>
        </p:nvSpPr>
        <p:spPr>
          <a:xfrm>
            <a:off x="457200" y="1189038"/>
            <a:ext cx="8229600" cy="44497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I traverse the way of righteousness, In the midst of the paths of justice, That I may cause those who love me to inherit wealth, That I may fill their treasuries.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Proverbs 8:20-21 </a:t>
            </a:r>
          </a:p>
        </p:txBody>
      </p:sp>
      <p:sp>
        <p:nvSpPr>
          <p:cNvPr id="9" name="Rectangle 2"/>
          <p:cNvSpPr txBox="1">
            <a:spLocks noChangeArrowheads="1"/>
          </p:cNvSpPr>
          <p:nvPr/>
        </p:nvSpPr>
        <p:spPr bwMode="auto">
          <a:xfrm>
            <a:off x="911780" y="3810000"/>
            <a:ext cx="2368532"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600" b="1" i="0" u="none" strike="noStrike" kern="0" cap="none" spc="0" normalizeH="0" baseline="0" noProof="0" dirty="0">
                <a:ln w="11430"/>
                <a:solidFill>
                  <a:srgbClr val="92D050"/>
                </a:solidFill>
                <a:effectLst>
                  <a:glow rad="127000">
                    <a:srgbClr val="000000"/>
                  </a:glow>
                  <a:outerShdw blurRad="80000" dist="40000" dir="5040000" algn="tl">
                    <a:srgbClr val="000000">
                      <a:alpha val="30000"/>
                    </a:srgbClr>
                  </a:outerShdw>
                </a:effectLst>
                <a:uLnTx/>
                <a:uFillTx/>
                <a:latin typeface="Calibri" panose="020F0502020204030204" pitchFamily="34" charset="0"/>
                <a:ea typeface="+mj-ea"/>
                <a:cs typeface="+mj-cs"/>
              </a:rPr>
              <a:t> </a:t>
            </a:r>
            <a:r>
              <a:rPr kumimoji="0" lang="en-US" altLang="en-US" sz="5300" b="1" i="0" u="none" strike="noStrike" kern="0" cap="none" spc="0" normalizeH="0" baseline="0" noProof="0" dirty="0">
                <a:ln w="11430"/>
                <a:solidFill>
                  <a:srgbClr val="92D050"/>
                </a:solidFill>
                <a:effectLst>
                  <a:glow rad="127000">
                    <a:srgbClr val="000000"/>
                  </a:glow>
                  <a:outerShdw blurRad="80000" dist="40000" dir="5040000" algn="tl">
                    <a:srgbClr val="000000">
                      <a:alpha val="30000"/>
                    </a:srgbClr>
                  </a:outerShdw>
                </a:effectLst>
                <a:uLnTx/>
                <a:uFillTx/>
                <a:latin typeface="Calibri" panose="020F0502020204030204" pitchFamily="34" charset="0"/>
                <a:ea typeface="+mj-ea"/>
                <a:cs typeface="+mj-cs"/>
              </a:rPr>
              <a:t> </a:t>
            </a:r>
            <a:r>
              <a:rPr kumimoji="0" lang="en-US" altLang="en-US" sz="4400" b="1" i="0" u="none" strike="noStrike" kern="0" cap="none" spc="0" normalizeH="0" baseline="0" noProof="0"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127000">
                    <a:srgbClr val="000000"/>
                  </a:glow>
                  <a:outerShdw blurRad="80000" dist="40000" dir="5040000" algn="tl">
                    <a:srgbClr val="000000">
                      <a:alpha val="30000"/>
                    </a:srgbClr>
                  </a:outerShdw>
                </a:effectLst>
                <a:uLnTx/>
                <a:uFillTx/>
                <a:latin typeface="Calibri" panose="020F0502020204030204" pitchFamily="34" charset="0"/>
                <a:ea typeface="+mj-ea"/>
                <a:cs typeface="+mj-cs"/>
              </a:rPr>
              <a:t>wealth</a:t>
            </a:r>
            <a:endParaRPr kumimoji="0" lang="en-US" altLang="en-US" sz="3200" b="1" i="1" u="none" strike="noStrike" kern="0" cap="none" spc="0" normalizeH="0" baseline="0" noProof="0" dirty="0">
              <a:ln w="11430"/>
              <a:gradFill>
                <a:gsLst>
                  <a:gs pos="0">
                    <a:srgbClr val="FFFFFF"/>
                  </a:gs>
                  <a:gs pos="7001">
                    <a:srgbClr val="E6E6E6"/>
                  </a:gs>
                  <a:gs pos="32001">
                    <a:srgbClr val="7D8496"/>
                  </a:gs>
                  <a:gs pos="47000">
                    <a:srgbClr val="E6E6E6"/>
                  </a:gs>
                  <a:gs pos="85001">
                    <a:srgbClr val="7D8496"/>
                  </a:gs>
                  <a:gs pos="100000">
                    <a:srgbClr val="E6E6E6"/>
                  </a:gs>
                </a:gsLst>
                <a:lin ang="5400000" scaled="0"/>
              </a:gradFill>
              <a:effectLst>
                <a:glow rad="127000">
                  <a:srgbClr val="000000"/>
                </a:glow>
                <a:outerShdw blurRad="80000" dist="40000" dir="5040000" algn="tl">
                  <a:srgbClr val="000000">
                    <a:alpha val="30000"/>
                  </a:srgbClr>
                </a:outerShdw>
              </a:effectLst>
              <a:uLnTx/>
              <a:uFillTx/>
              <a:latin typeface="Calibri" panose="020F0502020204030204" pitchFamily="34" charset="0"/>
              <a:ea typeface="+mj-ea"/>
              <a:cs typeface="+mj-cs"/>
            </a:endParaRPr>
          </a:p>
        </p:txBody>
      </p:sp>
      <p:sp>
        <p:nvSpPr>
          <p:cNvPr id="10" name="Rectangle 2"/>
          <p:cNvSpPr txBox="1">
            <a:spLocks noChangeArrowheads="1"/>
          </p:cNvSpPr>
          <p:nvPr/>
        </p:nvSpPr>
        <p:spPr bwMode="auto">
          <a:xfrm>
            <a:off x="1211340" y="4511738"/>
            <a:ext cx="2895600" cy="112706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600" b="1" i="0" u="none" strike="noStrike" kern="0" cap="none" spc="0" normalizeH="0" baseline="0" noProof="0" dirty="0">
                <a:ln w="11430"/>
                <a:solidFill>
                  <a:srgbClr val="92D050"/>
                </a:solidFill>
                <a:effectLst>
                  <a:glow rad="127000">
                    <a:srgbClr val="000000"/>
                  </a:glow>
                  <a:outerShdw blurRad="80000" dist="40000" dir="5040000" algn="tl">
                    <a:srgbClr val="000000">
                      <a:alpha val="30000"/>
                    </a:srgbClr>
                  </a:outerShdw>
                </a:effectLst>
                <a:uLnTx/>
                <a:uFillTx/>
                <a:latin typeface="Calibri" panose="020F0502020204030204" pitchFamily="34" charset="0"/>
                <a:ea typeface="+mj-ea"/>
                <a:cs typeface="+mj-cs"/>
              </a:rPr>
              <a:t> </a:t>
            </a:r>
            <a:r>
              <a:rPr kumimoji="0" lang="en-US" altLang="en-US" sz="4900" b="1" i="0" u="none" strike="noStrike" kern="0" cap="none" spc="0" normalizeH="0" baseline="0" noProof="0" dirty="0">
                <a:ln w="11430"/>
                <a:solidFill>
                  <a:srgbClr val="92D050"/>
                </a:solidFill>
                <a:effectLst>
                  <a:glow rad="127000">
                    <a:srgbClr val="000000"/>
                  </a:glow>
                  <a:outerShdw blurRad="80000" dist="40000" dir="5040000" algn="tl">
                    <a:srgbClr val="000000">
                      <a:alpha val="30000"/>
                    </a:srgbClr>
                  </a:outerShdw>
                </a:effectLst>
                <a:uLnTx/>
                <a:uFillTx/>
                <a:latin typeface="Calibri" panose="020F0502020204030204" pitchFamily="34" charset="0"/>
                <a:ea typeface="+mj-ea"/>
                <a:cs typeface="+mj-cs"/>
              </a:rPr>
              <a:t> </a:t>
            </a:r>
            <a:r>
              <a:rPr kumimoji="0" lang="en-US" altLang="en-US" sz="4400" b="1" i="0" u="none" strike="noStrike" kern="0" cap="none" spc="0" normalizeH="0" baseline="0" noProof="0"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27000">
                    <a:srgbClr val="000000"/>
                  </a:glow>
                  <a:outerShdw blurRad="80000" dist="40000" dir="5040000" algn="tl">
                    <a:srgbClr val="000000">
                      <a:alpha val="30000"/>
                    </a:srgbClr>
                  </a:outerShdw>
                </a:effectLst>
                <a:uLnTx/>
                <a:uFillTx/>
                <a:latin typeface="Calibri" panose="020F0502020204030204" pitchFamily="34" charset="0"/>
                <a:ea typeface="+mj-ea"/>
                <a:cs typeface="+mj-cs"/>
              </a:rPr>
              <a:t>treasuries</a:t>
            </a:r>
            <a:endParaRPr kumimoji="0" lang="en-US" altLang="en-US" sz="3200" b="1" i="1" u="none" strike="noStrike" kern="0" cap="none" spc="0" normalizeH="0" baseline="0" noProof="0" dirty="0">
              <a:ln w="11430"/>
              <a:gradFill>
                <a:gsLst>
                  <a:gs pos="0">
                    <a:srgbClr val="E6DCAC"/>
                  </a:gs>
                  <a:gs pos="12000">
                    <a:srgbClr val="E6D78A"/>
                  </a:gs>
                  <a:gs pos="30000">
                    <a:srgbClr val="C7AC4C"/>
                  </a:gs>
                  <a:gs pos="45000">
                    <a:srgbClr val="E6D78A"/>
                  </a:gs>
                  <a:gs pos="77000">
                    <a:srgbClr val="C7AC4C"/>
                  </a:gs>
                  <a:gs pos="100000">
                    <a:srgbClr val="E6DCAC"/>
                  </a:gs>
                </a:gsLst>
                <a:lin ang="5400000" scaled="0"/>
              </a:gradFill>
              <a:effectLst>
                <a:glow rad="127000">
                  <a:srgbClr val="000000"/>
                </a:glow>
                <a:outerShdw blurRad="80000" dist="40000" dir="5040000" algn="tl">
                  <a:srgbClr val="000000">
                    <a:alpha val="30000"/>
                  </a:srgbClr>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41D53746-8198-4C5B-B510-A4D8FA4F1921}"/>
              </a:ext>
            </a:extLst>
          </p:cNvPr>
          <p:cNvSpPr txBox="1">
            <a:spLocks noChangeArrowheads="1"/>
          </p:cNvSpPr>
          <p:nvPr/>
        </p:nvSpPr>
        <p:spPr bwMode="auto">
          <a:xfrm>
            <a:off x="6161868" y="3394354"/>
            <a:ext cx="1975004" cy="70924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gradFill>
                  <a:gsLst>
                    <a:gs pos="0">
                      <a:srgbClr val="03D4A8"/>
                    </a:gs>
                    <a:gs pos="25000">
                      <a:srgbClr val="21D6E0"/>
                    </a:gs>
                    <a:gs pos="75000">
                      <a:srgbClr val="0087E6"/>
                    </a:gs>
                    <a:gs pos="100000">
                      <a:srgbClr val="005CBF"/>
                    </a:gs>
                  </a:gsLst>
                  <a:lin ang="5400000" scaled="0"/>
                </a:gradFill>
                <a:effectLst>
                  <a:glow rad="76200">
                    <a:srgbClr val="000000"/>
                  </a:glow>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in</a:t>
            </a:r>
            <a:r>
              <a:rPr kumimoji="0" lang="en-US" altLang="en-US" sz="4400" b="1" i="0" u="none" strike="noStrike" kern="0" cap="none" spc="0" normalizeH="0" baseline="0" noProof="0" dirty="0">
                <a:ln w="11430"/>
                <a:gradFill>
                  <a:gsLst>
                    <a:gs pos="0">
                      <a:srgbClr val="000082"/>
                    </a:gs>
                    <a:gs pos="30000">
                      <a:srgbClr val="FF0000"/>
                    </a:gs>
                    <a:gs pos="64999">
                      <a:srgbClr val="BA0066"/>
                    </a:gs>
                    <a:gs pos="89999">
                      <a:srgbClr val="FF0000"/>
                    </a:gs>
                    <a:gs pos="100000">
                      <a:srgbClr val="FF8200"/>
                    </a:gs>
                  </a:gsLst>
                  <a:lin ang="5400000" scaled="0"/>
                </a:gradFill>
                <a:effectLst>
                  <a:glow rad="76200">
                    <a:srgbClr val="000000"/>
                  </a:glow>
                  <a:outerShdw blurRad="80000" dist="40000" dir="5040000" algn="tl">
                    <a:srgbClr val="000000">
                      <a:alpha val="30000"/>
                    </a:srgbClr>
                  </a:outerShdw>
                </a:effectLst>
                <a:uLnTx/>
                <a:uFillTx/>
                <a:latin typeface="Calibri" panose="020F0502020204030204" pitchFamily="34" charset="0"/>
                <a:ea typeface="+mj-ea"/>
                <a:cs typeface="+mj-cs"/>
              </a:rPr>
              <a:t>her</a:t>
            </a: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it</a:t>
            </a:r>
          </a:p>
        </p:txBody>
      </p:sp>
      <p:sp>
        <p:nvSpPr>
          <p:cNvPr id="14" name="!!In">
            <a:extLst>
              <a:ext uri="{FF2B5EF4-FFF2-40B4-BE49-F238E27FC236}">
                <a16:creationId xmlns:a16="http://schemas.microsoft.com/office/drawing/2014/main" id="{7BFA0CB2-8AE0-46EC-A67B-3CA03E7F4D2B}"/>
              </a:ext>
            </a:extLst>
          </p:cNvPr>
          <p:cNvSpPr txBox="1">
            <a:spLocks noChangeArrowheads="1"/>
          </p:cNvSpPr>
          <p:nvPr/>
        </p:nvSpPr>
        <p:spPr bwMode="auto">
          <a:xfrm>
            <a:off x="6253397" y="3375286"/>
            <a:ext cx="681895" cy="73451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50" normalizeH="0" baseline="0" noProof="0" dirty="0">
                <a:ln w="11430"/>
                <a:gradFill>
                  <a:gsLst>
                    <a:gs pos="0">
                      <a:srgbClr val="03D4A8"/>
                    </a:gs>
                    <a:gs pos="25000">
                      <a:srgbClr val="21D6E0"/>
                    </a:gs>
                    <a:gs pos="75000">
                      <a:srgbClr val="0087E6"/>
                    </a:gs>
                    <a:gs pos="100000">
                      <a:srgbClr val="005CBF"/>
                    </a:gs>
                  </a:gsLst>
                  <a:lin ang="5400000" scaled="0"/>
                </a:gradFill>
                <a:effectLst>
                  <a:glow rad="76200">
                    <a:srgbClr val="000000"/>
                  </a:glow>
                  <a:outerShdw blurRad="38100" dist="38100" dir="2700000" algn="tl">
                    <a:srgbClr val="000000">
                      <a:alpha val="43137"/>
                    </a:srgbClr>
                  </a:outerShdw>
                </a:effectLst>
                <a:uLnTx/>
                <a:uFillTx/>
                <a:latin typeface="Calibri" panose="020F0502020204030204" pitchFamily="34" charset="0"/>
                <a:ea typeface="+mj-ea"/>
                <a:cs typeface="Calibri" panose="020F0502020204030204" pitchFamily="34" charset="0"/>
              </a:rPr>
              <a:t>in</a:t>
            </a:r>
            <a:endPar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Her">
            <a:extLst>
              <a:ext uri="{FF2B5EF4-FFF2-40B4-BE49-F238E27FC236}">
                <a16:creationId xmlns:a16="http://schemas.microsoft.com/office/drawing/2014/main" id="{E5A98CA6-A862-454B-975F-86A4DC868207}"/>
              </a:ext>
            </a:extLst>
          </p:cNvPr>
          <p:cNvSpPr txBox="1">
            <a:spLocks noChangeArrowheads="1"/>
          </p:cNvSpPr>
          <p:nvPr/>
        </p:nvSpPr>
        <p:spPr bwMode="auto">
          <a:xfrm>
            <a:off x="6693877" y="3382108"/>
            <a:ext cx="1024812" cy="7261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1430"/>
                <a:gradFill>
                  <a:gsLst>
                    <a:gs pos="0">
                      <a:srgbClr val="000082"/>
                    </a:gs>
                    <a:gs pos="30000">
                      <a:srgbClr val="FF0000"/>
                    </a:gs>
                    <a:gs pos="64999">
                      <a:srgbClr val="BA0066"/>
                    </a:gs>
                    <a:gs pos="89999">
                      <a:srgbClr val="FF0000"/>
                    </a:gs>
                    <a:gs pos="100000">
                      <a:srgbClr val="FF8200"/>
                    </a:gs>
                  </a:gsLst>
                  <a:lin ang="5400000" scaled="0"/>
                </a:gradFill>
                <a:effectLst>
                  <a:glow rad="76200">
                    <a:srgbClr val="000000"/>
                  </a:glow>
                  <a:outerShdw blurRad="80000" dist="40000" dir="5040000" algn="tl">
                    <a:srgbClr val="000000">
                      <a:alpha val="30000"/>
                    </a:srgbClr>
                  </a:outerShdw>
                </a:effectLst>
                <a:uLnTx/>
                <a:uFillTx/>
                <a:latin typeface="Calibri" panose="020F0502020204030204" pitchFamily="34" charset="0"/>
                <a:ea typeface="+mj-ea"/>
                <a:cs typeface="+mj-cs"/>
              </a:rPr>
              <a:t>her</a:t>
            </a:r>
            <a:endPar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6" name="!!It">
            <a:extLst>
              <a:ext uri="{FF2B5EF4-FFF2-40B4-BE49-F238E27FC236}">
                <a16:creationId xmlns:a16="http://schemas.microsoft.com/office/drawing/2014/main" id="{679DD425-E067-4BE9-B64F-DF27AF36178B}"/>
              </a:ext>
            </a:extLst>
          </p:cNvPr>
          <p:cNvSpPr txBox="1">
            <a:spLocks noChangeArrowheads="1"/>
          </p:cNvSpPr>
          <p:nvPr/>
        </p:nvSpPr>
        <p:spPr bwMode="auto">
          <a:xfrm>
            <a:off x="7491047" y="3382108"/>
            <a:ext cx="542050" cy="7261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76200">
                    <a:srgbClr val="000000"/>
                  </a:glow>
                  <a:outerShdw blurRad="50800" algn="tl" rotWithShape="0">
                    <a:srgbClr val="000000"/>
                  </a:outerShdw>
                </a:effectLst>
                <a:uLnTx/>
                <a:uFillTx/>
                <a:latin typeface="Calibri" panose="020F0502020204030204" pitchFamily="34" charset="0"/>
                <a:ea typeface="+mj-ea"/>
                <a:cs typeface="+mj-cs"/>
              </a:rPr>
              <a:t>it</a:t>
            </a:r>
          </a:p>
        </p:txBody>
      </p:sp>
      <p:sp>
        <p:nvSpPr>
          <p:cNvPr id="17" name="Arrow: Right 16">
            <a:extLst>
              <a:ext uri="{FF2B5EF4-FFF2-40B4-BE49-F238E27FC236}">
                <a16:creationId xmlns:a16="http://schemas.microsoft.com/office/drawing/2014/main" id="{A02D298F-75F6-42BD-A363-E3EB60E791DF}"/>
              </a:ext>
            </a:extLst>
          </p:cNvPr>
          <p:cNvSpPr/>
          <p:nvPr/>
        </p:nvSpPr>
        <p:spPr>
          <a:xfrm>
            <a:off x="703466" y="4311516"/>
            <a:ext cx="485717" cy="363415"/>
          </a:xfrm>
          <a:prstGeom prst="rightArrow">
            <a:avLst>
              <a:gd name="adj1" fmla="val 47165"/>
              <a:gd name="adj2" fmla="val 50000"/>
            </a:avLst>
          </a:prstGeom>
          <a:gradFill>
            <a:gsLst>
              <a:gs pos="0">
                <a:srgbClr val="FFFFFF"/>
              </a:gs>
              <a:gs pos="7001">
                <a:srgbClr val="E6E6E6"/>
              </a:gs>
              <a:gs pos="32001">
                <a:srgbClr val="7D8496"/>
              </a:gs>
              <a:gs pos="47000">
                <a:srgbClr val="E6E6E6"/>
              </a:gs>
              <a:gs pos="85001">
                <a:srgbClr val="7D8496"/>
              </a:gs>
              <a:gs pos="100000">
                <a:srgbClr val="E6E6E6"/>
              </a:gs>
            </a:gsLst>
            <a:lin ang="5400000" scaled="0"/>
          </a:gradFill>
          <a:ln>
            <a:noFill/>
          </a:ln>
          <a:effectLst>
            <a:glow rad="63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gradFill>
                <a:gsLst>
                  <a:gs pos="0">
                    <a:srgbClr val="FFFFFF"/>
                  </a:gs>
                  <a:gs pos="7001">
                    <a:srgbClr val="E6E6E6"/>
                  </a:gs>
                  <a:gs pos="32001">
                    <a:srgbClr val="7D8496"/>
                  </a:gs>
                  <a:gs pos="47000">
                    <a:srgbClr val="E6E6E6"/>
                  </a:gs>
                  <a:gs pos="85001">
                    <a:srgbClr val="7D8496"/>
                  </a:gs>
                  <a:gs pos="100000">
                    <a:srgbClr val="E6E6E6"/>
                  </a:gs>
                </a:gsLst>
                <a:lin ang="5400000" scaled="0"/>
              </a:gradFill>
            </a:endParaRPr>
          </a:p>
        </p:txBody>
      </p:sp>
      <p:sp>
        <p:nvSpPr>
          <p:cNvPr id="18" name="Arrow: Right 17">
            <a:extLst>
              <a:ext uri="{FF2B5EF4-FFF2-40B4-BE49-F238E27FC236}">
                <a16:creationId xmlns:a16="http://schemas.microsoft.com/office/drawing/2014/main" id="{277B2519-6DE7-4E06-8ADE-8D6D9271F7EF}"/>
              </a:ext>
            </a:extLst>
          </p:cNvPr>
          <p:cNvSpPr/>
          <p:nvPr/>
        </p:nvSpPr>
        <p:spPr>
          <a:xfrm>
            <a:off x="818121" y="4964277"/>
            <a:ext cx="485717" cy="363415"/>
          </a:xfrm>
          <a:prstGeom prst="rightArrow">
            <a:avLst>
              <a:gd name="adj1" fmla="val 45747"/>
              <a:gd name="adj2" fmla="val 50000"/>
            </a:avLst>
          </a:prstGeom>
          <a:gradFill>
            <a:gsLst>
              <a:gs pos="0">
                <a:srgbClr val="E6DCAC"/>
              </a:gs>
              <a:gs pos="12000">
                <a:srgbClr val="E6D78A"/>
              </a:gs>
              <a:gs pos="30000">
                <a:srgbClr val="C7AC4C"/>
              </a:gs>
              <a:gs pos="45000">
                <a:srgbClr val="E6D78A"/>
              </a:gs>
              <a:gs pos="77000">
                <a:srgbClr val="C7AC4C"/>
              </a:gs>
              <a:gs pos="100000">
                <a:srgbClr val="E6DCAC"/>
              </a:gs>
            </a:gsLst>
            <a:lin ang="5400000" scaled="0"/>
          </a:gradFill>
          <a:ln>
            <a:noFill/>
          </a:ln>
          <a:effectLst>
            <a:glow rad="63500">
              <a:schemeClr val="tx1"/>
            </a:glo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gradFill>
                <a:gsLst>
                  <a:gs pos="0">
                    <a:srgbClr val="E6DCAC"/>
                  </a:gs>
                  <a:gs pos="12000">
                    <a:srgbClr val="E6D78A"/>
                  </a:gs>
                  <a:gs pos="30000">
                    <a:srgbClr val="C7AC4C"/>
                  </a:gs>
                  <a:gs pos="45000">
                    <a:srgbClr val="E6D78A"/>
                  </a:gs>
                  <a:gs pos="77000">
                    <a:srgbClr val="C7AC4C"/>
                  </a:gs>
                  <a:gs pos="100000">
                    <a:srgbClr val="E6DCAC"/>
                  </a:gs>
                </a:gsLst>
                <a:lin ang="5400000" scaled="0"/>
              </a:gradFill>
            </a:endParaRPr>
          </a:p>
        </p:txBody>
      </p:sp>
    </p:spTree>
    <p:extLst>
      <p:ext uri="{BB962C8B-B14F-4D97-AF65-F5344CB8AC3E}">
        <p14:creationId xmlns:p14="http://schemas.microsoft.com/office/powerpoint/2010/main" val="2030790439"/>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250"/>
                                        <p:tgtEl>
                                          <p:spTgt spid="12"/>
                                        </p:tgtEl>
                                      </p:cBhvr>
                                    </p:animEffect>
                                  </p:childTnLst>
                                </p:cTn>
                              </p:par>
                              <p:par>
                                <p:cTn id="8" presetID="10" presetClass="exit" presetSubtype="0" fill="hold" grpId="0" nodeType="withEffect">
                                  <p:stCondLst>
                                    <p:cond delay="0"/>
                                  </p:stCondLst>
                                  <p:childTnLst>
                                    <p:animEffect transition="out" filter="fade">
                                      <p:cBhvr>
                                        <p:cTn id="9" dur="500"/>
                                        <p:tgtEl>
                                          <p:spTgt spid="14"/>
                                        </p:tgtEl>
                                      </p:cBhvr>
                                    </p:animEffect>
                                    <p:set>
                                      <p:cBhvr>
                                        <p:cTn id="10" dur="1" fill="hold">
                                          <p:stCondLst>
                                            <p:cond delay="499"/>
                                          </p:stCondLst>
                                        </p:cTn>
                                        <p:tgtEl>
                                          <p:spTgt spid="14"/>
                                        </p:tgtEl>
                                        <p:attrNameLst>
                                          <p:attrName>style.visibility</p:attrName>
                                        </p:attrNameLst>
                                      </p:cBhvr>
                                      <p:to>
                                        <p:strVal val="hidden"/>
                                      </p:to>
                                    </p:set>
                                  </p:childTnLst>
                                </p:cTn>
                              </p:par>
                              <p:par>
                                <p:cTn id="11" presetID="10" presetClass="exit" presetSubtype="0" fill="hold" grpId="0" nodeType="withEffect">
                                  <p:stCondLst>
                                    <p:cond delay="0"/>
                                  </p:stCondLst>
                                  <p:childTnLst>
                                    <p:animEffect transition="out" filter="fade">
                                      <p:cBhvr>
                                        <p:cTn id="12" dur="500"/>
                                        <p:tgtEl>
                                          <p:spTgt spid="15"/>
                                        </p:tgtEl>
                                      </p:cBhvr>
                                    </p:animEffect>
                                    <p:set>
                                      <p:cBhvr>
                                        <p:cTn id="13" dur="1" fill="hold">
                                          <p:stCondLst>
                                            <p:cond delay="499"/>
                                          </p:stCondLst>
                                        </p:cTn>
                                        <p:tgtEl>
                                          <p:spTgt spid="15"/>
                                        </p:tgtEl>
                                        <p:attrNameLst>
                                          <p:attrName>style.visibility</p:attrName>
                                        </p:attrNameLst>
                                      </p:cBhvr>
                                      <p:to>
                                        <p:strVal val="hidden"/>
                                      </p:to>
                                    </p:set>
                                  </p:childTnLst>
                                </p:cTn>
                              </p:par>
                              <p:par>
                                <p:cTn id="14" presetID="10" presetClass="exit" presetSubtype="0" fill="hold" grpId="0" nodeType="withEffect">
                                  <p:stCondLst>
                                    <p:cond delay="0"/>
                                  </p:stCondLst>
                                  <p:childTnLst>
                                    <p:animEffect transition="out" filter="fade">
                                      <p:cBhvr>
                                        <p:cTn id="15" dur="500"/>
                                        <p:tgtEl>
                                          <p:spTgt spid="16"/>
                                        </p:tgtEl>
                                      </p:cBhvr>
                                    </p:animEffect>
                                    <p:set>
                                      <p:cBhvr>
                                        <p:cTn id="16" dur="1" fill="hold">
                                          <p:stCondLst>
                                            <p:cond delay="499"/>
                                          </p:stCondLst>
                                        </p:cTn>
                                        <p:tgtEl>
                                          <p:spTgt spid="16"/>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42" presetClass="path" presetSubtype="0" accel="50000" decel="50000" fill="hold" grpId="2" nodeType="clickEffect">
                                  <p:stCondLst>
                                    <p:cond delay="0"/>
                                  </p:stCondLst>
                                  <p:childTnLst>
                                    <p:animMotion origin="layout" path="M -8.33333E-7 2.22222E-6 L -0.19496 -0.12107 " pathEditMode="relative" rAng="0" ptsTypes="AA">
                                      <p:cBhvr>
                                        <p:cTn id="20" dur="1000" fill="hold"/>
                                        <p:tgtEl>
                                          <p:spTgt spid="12"/>
                                        </p:tgtEl>
                                        <p:attrNameLst>
                                          <p:attrName>ppt_x</p:attrName>
                                          <p:attrName>ppt_y</p:attrName>
                                        </p:attrNameLst>
                                      </p:cBhvr>
                                      <p:rCtr x="-9757" y="-6065"/>
                                    </p:animMotion>
                                  </p:childTnLst>
                                </p:cTn>
                              </p:par>
                              <p:par>
                                <p:cTn id="21" presetID="0" presetClass="exit" presetSubtype="0" fill="hold" grpId="1" nodeType="withEffect">
                                  <p:stCondLst>
                                    <p:cond delay="0"/>
                                  </p:stCondLst>
                                  <p:childTnLst>
                                    <p:set>
                                      <p:cBhvr>
                                        <p:cTn id="22" dur="1" fill="hold">
                                          <p:stCondLst>
                                            <p:cond delay="999"/>
                                          </p:stCondLst>
                                        </p:cTn>
                                        <p:tgtEl>
                                          <p:spTgt spid="12"/>
                                        </p:tgtEl>
                                        <p:attrNameLst>
                                          <p:attrName>style.visibility</p:attrName>
                                        </p:attrNameLst>
                                      </p:cBhvr>
                                      <p:to>
                                        <p:strVal val="hidden"/>
                                      </p:to>
                                    </p:set>
                                    <p:animEffect transition="out" filter="dissolve">
                                      <p:cBhvr>
                                        <p:cTn id="23" dur="1000">
                                          <p:stCondLst>
                                            <p:cond delay="0"/>
                                          </p:stCondLst>
                                        </p:cTn>
                                        <p:tgtEl>
                                          <p:spTgt spid="12"/>
                                        </p:tgtEl>
                                      </p:cBhvr>
                                    </p:animEffect>
                                    <p:anim to="" calcmode="lin" valueType="num">
                                      <p:cBhvr>
                                        <p:cTn id="24" dur="1000" fill="hold">
                                          <p:stCondLst>
                                            <p:cond delay="0"/>
                                          </p:stCondLst>
                                        </p:cTn>
                                        <p:tgtEl>
                                          <p:spTgt spid="12"/>
                                        </p:tgtEl>
                                        <p:attrNameLst>
                                          <p:attrName>ppt_w</p:attrName>
                                        </p:attrNameLst>
                                      </p:cBhvr>
                                      <p:tavLst>
                                        <p:tav tm="0">
                                          <p:val>
                                            <p:strVal val="#ppt_w"/>
                                          </p:val>
                                        </p:tav>
                                        <p:tav tm="100000">
                                          <p:val>
                                            <p:strVal val="#ppt_w*4"/>
                                          </p:val>
                                        </p:tav>
                                      </p:tavLst>
                                    </p:anim>
                                    <p:anim to="" calcmode="lin" valueType="num">
                                      <p:cBhvr>
                                        <p:cTn id="25" dur="1000" fill="hold">
                                          <p:stCondLst>
                                            <p:cond delay="0"/>
                                          </p:stCondLst>
                                        </p:cTn>
                                        <p:tgtEl>
                                          <p:spTgt spid="12"/>
                                        </p:tgtEl>
                                        <p:attrNameLst>
                                          <p:attrName>ppt_h</p:attrName>
                                        </p:attrNameLst>
                                      </p:cBhvr>
                                      <p:tavLst>
                                        <p:tav tm="0">
                                          <p:val>
                                            <p:strVal val="#ppt_h"/>
                                          </p:val>
                                        </p:tav>
                                        <p:tav tm="100000">
                                          <p:val>
                                            <p:strVal val="#ppt_h*4"/>
                                          </p:val>
                                        </p:tav>
                                      </p:tavLst>
                                    </p:anim>
                                  </p:childTnLst>
                                </p:cTn>
                              </p:par>
                              <p:par>
                                <p:cTn id="26" presetID="2" presetClass="entr" presetSubtype="8" fill="hold" grpId="0" nodeType="withEffect">
                                  <p:stCondLst>
                                    <p:cond delay="800"/>
                                  </p:stCondLst>
                                  <p:childTnLst>
                                    <p:set>
                                      <p:cBhvr>
                                        <p:cTn id="27" dur="1" fill="hold">
                                          <p:stCondLst>
                                            <p:cond delay="0"/>
                                          </p:stCondLst>
                                        </p:cTn>
                                        <p:tgtEl>
                                          <p:spTgt spid="17"/>
                                        </p:tgtEl>
                                        <p:attrNameLst>
                                          <p:attrName>style.visibility</p:attrName>
                                        </p:attrNameLst>
                                      </p:cBhvr>
                                      <p:to>
                                        <p:strVal val="visible"/>
                                      </p:to>
                                    </p:set>
                                    <p:anim calcmode="lin" valueType="num">
                                      <p:cBhvr additive="base">
                                        <p:cTn id="28" dur="500" fill="hold"/>
                                        <p:tgtEl>
                                          <p:spTgt spid="17"/>
                                        </p:tgtEl>
                                        <p:attrNameLst>
                                          <p:attrName>ppt_x</p:attrName>
                                        </p:attrNameLst>
                                      </p:cBhvr>
                                      <p:tavLst>
                                        <p:tav tm="0">
                                          <p:val>
                                            <p:strVal val="0-#ppt_w/2"/>
                                          </p:val>
                                        </p:tav>
                                        <p:tav tm="100000">
                                          <p:val>
                                            <p:strVal val="#ppt_x"/>
                                          </p:val>
                                        </p:tav>
                                      </p:tavLst>
                                    </p:anim>
                                    <p:anim calcmode="lin" valueType="num">
                                      <p:cBhvr additive="base">
                                        <p:cTn id="29" dur="500" fill="hold"/>
                                        <p:tgtEl>
                                          <p:spTgt spid="17"/>
                                        </p:tgtEl>
                                        <p:attrNameLst>
                                          <p:attrName>ppt_y</p:attrName>
                                        </p:attrNameLst>
                                      </p:cBhvr>
                                      <p:tavLst>
                                        <p:tav tm="0">
                                          <p:val>
                                            <p:strVal val="#ppt_y"/>
                                          </p:val>
                                        </p:tav>
                                        <p:tav tm="100000">
                                          <p:val>
                                            <p:strVal val="#ppt_y"/>
                                          </p:val>
                                        </p:tav>
                                      </p:tavLst>
                                    </p:anim>
                                  </p:childTnLst>
                                </p:cTn>
                              </p:par>
                              <p:par>
                                <p:cTn id="30" presetID="22" presetClass="entr" presetSubtype="1" fill="hold" grpId="0" nodeType="withEffect">
                                  <p:stCondLst>
                                    <p:cond delay="1200"/>
                                  </p:stCondLst>
                                  <p:childTnLst>
                                    <p:set>
                                      <p:cBhvr>
                                        <p:cTn id="31" dur="1" fill="hold">
                                          <p:stCondLst>
                                            <p:cond delay="0"/>
                                          </p:stCondLst>
                                        </p:cTn>
                                        <p:tgtEl>
                                          <p:spTgt spid="9"/>
                                        </p:tgtEl>
                                        <p:attrNameLst>
                                          <p:attrName>style.visibility</p:attrName>
                                        </p:attrNameLst>
                                      </p:cBhvr>
                                      <p:to>
                                        <p:strVal val="visible"/>
                                      </p:to>
                                    </p:set>
                                    <p:animEffect transition="in" filter="wipe(up)">
                                      <p:cBhvr>
                                        <p:cTn id="32" dur="750"/>
                                        <p:tgtEl>
                                          <p:spTgt spid="9"/>
                                        </p:tgtEl>
                                      </p:cBhvr>
                                    </p:animEffect>
                                  </p:childTnLst>
                                </p:cTn>
                              </p:par>
                              <p:par>
                                <p:cTn id="33" presetID="2" presetClass="entr" presetSubtype="8" fill="hold" grpId="0" nodeType="withEffect">
                                  <p:stCondLst>
                                    <p:cond delay="1750"/>
                                  </p:stCondLst>
                                  <p:childTnLst>
                                    <p:set>
                                      <p:cBhvr>
                                        <p:cTn id="34" dur="1" fill="hold">
                                          <p:stCondLst>
                                            <p:cond delay="0"/>
                                          </p:stCondLst>
                                        </p:cTn>
                                        <p:tgtEl>
                                          <p:spTgt spid="18"/>
                                        </p:tgtEl>
                                        <p:attrNameLst>
                                          <p:attrName>style.visibility</p:attrName>
                                        </p:attrNameLst>
                                      </p:cBhvr>
                                      <p:to>
                                        <p:strVal val="visible"/>
                                      </p:to>
                                    </p:set>
                                    <p:anim calcmode="lin" valueType="num">
                                      <p:cBhvr additive="base">
                                        <p:cTn id="35" dur="500" fill="hold"/>
                                        <p:tgtEl>
                                          <p:spTgt spid="18"/>
                                        </p:tgtEl>
                                        <p:attrNameLst>
                                          <p:attrName>ppt_x</p:attrName>
                                        </p:attrNameLst>
                                      </p:cBhvr>
                                      <p:tavLst>
                                        <p:tav tm="0">
                                          <p:val>
                                            <p:strVal val="0-#ppt_w/2"/>
                                          </p:val>
                                        </p:tav>
                                        <p:tav tm="100000">
                                          <p:val>
                                            <p:strVal val="#ppt_x"/>
                                          </p:val>
                                        </p:tav>
                                      </p:tavLst>
                                    </p:anim>
                                    <p:anim calcmode="lin" valueType="num">
                                      <p:cBhvr additive="base">
                                        <p:cTn id="36" dur="500" fill="hold"/>
                                        <p:tgtEl>
                                          <p:spTgt spid="18"/>
                                        </p:tgtEl>
                                        <p:attrNameLst>
                                          <p:attrName>ppt_y</p:attrName>
                                        </p:attrNameLst>
                                      </p:cBhvr>
                                      <p:tavLst>
                                        <p:tav tm="0">
                                          <p:val>
                                            <p:strVal val="#ppt_y"/>
                                          </p:val>
                                        </p:tav>
                                        <p:tav tm="100000">
                                          <p:val>
                                            <p:strVal val="#ppt_y"/>
                                          </p:val>
                                        </p:tav>
                                      </p:tavLst>
                                    </p:anim>
                                  </p:childTnLst>
                                </p:cTn>
                              </p:par>
                              <p:par>
                                <p:cTn id="37" presetID="22" presetClass="entr" presetSubtype="1" fill="hold" grpId="0" nodeType="withEffect">
                                  <p:stCondLst>
                                    <p:cond delay="2100"/>
                                  </p:stCondLst>
                                  <p:childTnLst>
                                    <p:set>
                                      <p:cBhvr>
                                        <p:cTn id="38" dur="1" fill="hold">
                                          <p:stCondLst>
                                            <p:cond delay="0"/>
                                          </p:stCondLst>
                                        </p:cTn>
                                        <p:tgtEl>
                                          <p:spTgt spid="10"/>
                                        </p:tgtEl>
                                        <p:attrNameLst>
                                          <p:attrName>style.visibility</p:attrName>
                                        </p:attrNameLst>
                                      </p:cBhvr>
                                      <p:to>
                                        <p:strVal val="visible"/>
                                      </p:to>
                                    </p:set>
                                    <p:animEffect transition="in" filter="wipe(up)">
                                      <p:cBhvr>
                                        <p:cTn id="39" dur="75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10" grpId="0"/>
      <p:bldP spid="12" grpId="0"/>
      <p:bldP spid="12" grpId="1"/>
      <p:bldP spid="12" grpId="2"/>
      <p:bldP spid="14" grpId="0"/>
      <p:bldP spid="15" grpId="0"/>
      <p:bldP spid="16" grpId="0"/>
      <p:bldP spid="17" grpId="0" animBg="1"/>
      <p:bldP spid="1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86" y="0"/>
            <a:ext cx="9154886" cy="6934200"/>
          </a:xfrm>
          <a:prstGeom prst="rect">
            <a:avLst/>
          </a:prstGeom>
        </p:spPr>
      </p:pic>
      <p:sp>
        <p:nvSpPr>
          <p:cNvPr id="5" name="Title 1"/>
          <p:cNvSpPr txBox="1">
            <a:spLocks/>
          </p:cNvSpPr>
          <p:nvPr/>
        </p:nvSpPr>
        <p:spPr>
          <a:xfrm>
            <a:off x="4932616" y="2524125"/>
            <a:ext cx="3733800" cy="114300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does not fail</a:t>
            </a:r>
          </a:p>
        </p:txBody>
      </p:sp>
      <p:sp>
        <p:nvSpPr>
          <p:cNvPr id="16" name="Title 1">
            <a:extLst>
              <a:ext uri="{FF2B5EF4-FFF2-40B4-BE49-F238E27FC236}">
                <a16:creationId xmlns:a16="http://schemas.microsoft.com/office/drawing/2014/main" id="{7BAE6CDB-633D-4951-BFCB-53C226244A3F}"/>
              </a:ext>
            </a:extLst>
          </p:cNvPr>
          <p:cNvSpPr txBox="1">
            <a:spLocks/>
          </p:cNvSpPr>
          <p:nvPr/>
        </p:nvSpPr>
        <p:spPr>
          <a:xfrm>
            <a:off x="523771" y="2752725"/>
            <a:ext cx="3831536"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in the heavens</a:t>
            </a:r>
          </a:p>
        </p:txBody>
      </p:sp>
      <p:sp>
        <p:nvSpPr>
          <p:cNvPr id="14" name="Title 1">
            <a:extLst>
              <a:ext uri="{FF2B5EF4-FFF2-40B4-BE49-F238E27FC236}">
                <a16:creationId xmlns:a16="http://schemas.microsoft.com/office/drawing/2014/main" id="{271E2348-490B-46CD-B01F-22A5A388F709}"/>
              </a:ext>
            </a:extLst>
          </p:cNvPr>
          <p:cNvSpPr txBox="1">
            <a:spLocks/>
          </p:cNvSpPr>
          <p:nvPr/>
        </p:nvSpPr>
        <p:spPr>
          <a:xfrm>
            <a:off x="6266329" y="2057400"/>
            <a:ext cx="2493335" cy="72866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treasure</a:t>
            </a:r>
          </a:p>
        </p:txBody>
      </p:sp>
      <p:sp>
        <p:nvSpPr>
          <p:cNvPr id="3074" name="Rectangle 2"/>
          <p:cNvSpPr>
            <a:spLocks noGrp="1" noChangeArrowheads="1"/>
          </p:cNvSpPr>
          <p:nvPr>
            <p:ph type="title"/>
          </p:nvPr>
        </p:nvSpPr>
        <p:spPr>
          <a:xfrm>
            <a:off x="381000" y="579438"/>
            <a:ext cx="8382000" cy="56689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"Sell what you have and give alms; provide yourselves money bags which do not grow old, a treasure in the heavens that does not fail, where no thief approaches nor moth destroys. For where your treasure is, there your heart        will be also."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Luke 12:33-34 </a:t>
            </a:r>
          </a:p>
        </p:txBody>
      </p:sp>
      <p:sp>
        <p:nvSpPr>
          <p:cNvPr id="6" name="Rectangle 2"/>
          <p:cNvSpPr txBox="1">
            <a:spLocks noChangeArrowheads="1"/>
          </p:cNvSpPr>
          <p:nvPr/>
        </p:nvSpPr>
        <p:spPr bwMode="auto">
          <a:xfrm>
            <a:off x="4343400" y="1371600"/>
            <a:ext cx="1828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sz="40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riches</a:t>
            </a:r>
            <a:endParaRPr lang="en-US" altLang="en-US" sz="4000" b="1"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endParaRPr>
          </a:p>
        </p:txBody>
      </p:sp>
      <p:sp>
        <p:nvSpPr>
          <p:cNvPr id="7" name="Rectangle 2"/>
          <p:cNvSpPr txBox="1">
            <a:spLocks noChangeArrowheads="1"/>
          </p:cNvSpPr>
          <p:nvPr/>
        </p:nvSpPr>
        <p:spPr bwMode="auto">
          <a:xfrm>
            <a:off x="1066800" y="4572000"/>
            <a:ext cx="838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sz="50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r</a:t>
            </a:r>
            <a:endParaRPr lang="en-US" altLang="en-US" b="1"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endParaRPr>
          </a:p>
        </p:txBody>
      </p:sp>
      <p:sp>
        <p:nvSpPr>
          <p:cNvPr id="8" name="Rectangle 2"/>
          <p:cNvSpPr txBox="1">
            <a:spLocks noChangeArrowheads="1"/>
          </p:cNvSpPr>
          <p:nvPr/>
        </p:nvSpPr>
        <p:spPr bwMode="auto">
          <a:xfrm>
            <a:off x="7772400" y="60960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s</a:t>
            </a:r>
            <a:endParaRPr lang="en-US" altLang="en-US" b="1"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endParaRPr>
          </a:p>
        </p:txBody>
      </p:sp>
      <p:sp>
        <p:nvSpPr>
          <p:cNvPr id="9" name="Rectangle 2"/>
          <p:cNvSpPr txBox="1">
            <a:spLocks noChangeArrowheads="1"/>
          </p:cNvSpPr>
          <p:nvPr/>
        </p:nvSpPr>
        <p:spPr bwMode="auto">
          <a:xfrm>
            <a:off x="5486400" y="3962400"/>
            <a:ext cx="9144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h</a:t>
            </a:r>
            <a:endParaRPr lang="en-US" altLang="en-US" b="1"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endParaRPr>
          </a:p>
        </p:txBody>
      </p:sp>
      <p:sp>
        <p:nvSpPr>
          <p:cNvPr id="10" name="Rectangle 2"/>
          <p:cNvSpPr txBox="1">
            <a:spLocks noChangeArrowheads="1"/>
          </p:cNvSpPr>
          <p:nvPr/>
        </p:nvSpPr>
        <p:spPr bwMode="auto">
          <a:xfrm>
            <a:off x="7772400" y="1905000"/>
            <a:ext cx="914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sz="455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e</a:t>
            </a:r>
            <a:endParaRPr lang="en-US" altLang="en-US" b="1"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endParaRPr>
          </a:p>
        </p:txBody>
      </p:sp>
      <p:sp>
        <p:nvSpPr>
          <p:cNvPr id="11" name="Rectangle 2"/>
          <p:cNvSpPr txBox="1">
            <a:spLocks noChangeArrowheads="1"/>
          </p:cNvSpPr>
          <p:nvPr/>
        </p:nvSpPr>
        <p:spPr bwMode="auto">
          <a:xfrm>
            <a:off x="1524000" y="1219200"/>
            <a:ext cx="838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sz="49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err="1">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i</a:t>
            </a:r>
            <a:endParaRPr lang="en-US" altLang="en-US" b="1"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endParaRPr>
          </a:p>
        </p:txBody>
      </p:sp>
      <p:sp>
        <p:nvSpPr>
          <p:cNvPr id="12" name="Rectangle 2"/>
          <p:cNvSpPr txBox="1">
            <a:spLocks noChangeArrowheads="1"/>
          </p:cNvSpPr>
          <p:nvPr/>
        </p:nvSpPr>
        <p:spPr bwMode="auto">
          <a:xfrm>
            <a:off x="1066800" y="1905000"/>
            <a:ext cx="914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sz="455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c</a:t>
            </a:r>
            <a:endParaRPr lang="en-US" altLang="en-US" b="1"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38946751-D44F-40DA-A3F3-39F58CA22BD9}"/>
              </a:ext>
            </a:extLst>
          </p:cNvPr>
          <p:cNvSpPr txBox="1">
            <a:spLocks noChangeArrowheads="1"/>
          </p:cNvSpPr>
          <p:nvPr/>
        </p:nvSpPr>
        <p:spPr bwMode="auto">
          <a:xfrm>
            <a:off x="5190863" y="2700046"/>
            <a:ext cx="323161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does not fail</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E201D171-0DDF-41D9-A940-93FCAE466E2F}"/>
              </a:ext>
            </a:extLst>
          </p:cNvPr>
          <p:cNvSpPr txBox="1">
            <a:spLocks noChangeArrowheads="1"/>
          </p:cNvSpPr>
          <p:nvPr/>
        </p:nvSpPr>
        <p:spPr bwMode="auto">
          <a:xfrm>
            <a:off x="6241957" y="2026018"/>
            <a:ext cx="2554382"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3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rgbClr val="000000">
                      <a:alpha val="80000"/>
                    </a:srgbClr>
                  </a:glow>
                  <a:outerShdw blurRad="76200" dist="50800" dir="5400000" algn="tl" rotWithShape="0">
                    <a:srgbClr val="000000">
                      <a:alpha val="65000"/>
                    </a:srgbClr>
                  </a:outerShdw>
                </a:effectLst>
                <a:latin typeface="Calibri" panose="020F0502020204030204" pitchFamily="34" charset="0"/>
                <a:ea typeface="+mn-ea"/>
                <a:cs typeface="+mn-cs"/>
              </a:rPr>
              <a:t>treasure</a:t>
            </a:r>
          </a:p>
        </p:txBody>
      </p:sp>
      <p:sp>
        <p:nvSpPr>
          <p:cNvPr id="17" name="Rectangle 2">
            <a:extLst>
              <a:ext uri="{FF2B5EF4-FFF2-40B4-BE49-F238E27FC236}">
                <a16:creationId xmlns:a16="http://schemas.microsoft.com/office/drawing/2014/main" id="{D2F5BDB0-57FF-4DD1-A163-6D8F768C1FBE}"/>
              </a:ext>
            </a:extLst>
          </p:cNvPr>
          <p:cNvSpPr txBox="1">
            <a:spLocks noChangeArrowheads="1"/>
          </p:cNvSpPr>
          <p:nvPr/>
        </p:nvSpPr>
        <p:spPr bwMode="auto">
          <a:xfrm>
            <a:off x="314324" y="2700331"/>
            <a:ext cx="4267735"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altLang="en-US" sz="4300" b="1" spc="50" dirty="0">
                <a:ln w="11430"/>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114300">
                    <a:srgbClr val="000000">
                      <a:alpha val="80000"/>
                    </a:srgbClr>
                  </a:glow>
                  <a:outerShdw blurRad="76200" dist="50800" dir="5400000" algn="tl" rotWithShape="0">
                    <a:srgbClr val="000000">
                      <a:alpha val="65000"/>
                    </a:srgbClr>
                  </a:outerShdw>
                </a:effectLst>
                <a:latin typeface="Calibri" panose="020F0502020204030204" pitchFamily="34" charset="0"/>
                <a:ea typeface="+mn-ea"/>
                <a:cs typeface="+mn-cs"/>
              </a:rPr>
              <a:t>in the heavens</a:t>
            </a:r>
          </a:p>
        </p:txBody>
      </p:sp>
      <p:sp>
        <p:nvSpPr>
          <p:cNvPr id="18" name="Rectangle 6">
            <a:extLst>
              <a:ext uri="{FF2B5EF4-FFF2-40B4-BE49-F238E27FC236}">
                <a16:creationId xmlns:a16="http://schemas.microsoft.com/office/drawing/2014/main" id="{BB6998CD-0B03-40EF-A88D-28A92B12D494}"/>
              </a:ext>
            </a:extLst>
          </p:cNvPr>
          <p:cNvSpPr>
            <a:spLocks noChangeArrowheads="1"/>
          </p:cNvSpPr>
          <p:nvPr/>
        </p:nvSpPr>
        <p:spPr bwMode="auto">
          <a:xfrm>
            <a:off x="570426" y="2721340"/>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460322509"/>
      </p:ext>
    </p:extLst>
  </p:cSld>
  <p:clrMapOvr>
    <a:masterClrMapping/>
  </p:clrMapOvr>
  <mc:AlternateContent xmlns:mc="http://schemas.openxmlformats.org/markup-compatibility/2006" xmlns:p14="http://schemas.microsoft.com/office/powerpoint/2010/main">
    <mc:Choice Requires="p14">
      <p:transition spd="slow" p14:dur="900">
        <p14:warp dir="in"/>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Scale>
                                      <p:cBhvr>
                                        <p:cTn id="7"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8" dur="1000" decel="50000" fill="hold">
                                          <p:stCondLst>
                                            <p:cond delay="0"/>
                                          </p:stCondLst>
                                        </p:cTn>
                                        <p:tgtEl>
                                          <p:spTgt spid="3074"/>
                                        </p:tgtEl>
                                        <p:attrNameLst>
                                          <p:attrName>ppt_x</p:attrName>
                                          <p:attrName>ppt_y</p:attrName>
                                        </p:attrNameLst>
                                      </p:cBhvr>
                                    </p:animMotion>
                                    <p:animEffect transition="in" filter="fade">
                                      <p:cBhvr>
                                        <p:cTn id="9" dur="1000"/>
                                        <p:tgtEl>
                                          <p:spTgt spid="3074"/>
                                        </p:tgtEl>
                                      </p:cBhvr>
                                    </p:animEffect>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14"/>
                                        </p:tgtEl>
                                        <p:attrNameLst>
                                          <p:attrName>style.visibility</p:attrName>
                                        </p:attrNameLst>
                                      </p:cBhvr>
                                      <p:to>
                                        <p:strVal val="visible"/>
                                      </p:to>
                                    </p:set>
                                    <p:animEffect transition="in" filter="wipe(left)">
                                      <p:cBhvr>
                                        <p:cTn id="14" dur="500"/>
                                        <p:tgtEl>
                                          <p:spTgt spid="14"/>
                                        </p:tgtEl>
                                      </p:cBhvr>
                                    </p:animEffect>
                                  </p:childTnLst>
                                </p:cTn>
                              </p:par>
                              <p:par>
                                <p:cTn id="15" presetID="18" presetClass="emph" presetSubtype="0" fill="hold" grpId="1" nodeType="withEffect">
                                  <p:stCondLst>
                                    <p:cond delay="0"/>
                                  </p:stCondLst>
                                  <p:childTnLst>
                                    <p:set>
                                      <p:cBhvr override="childStyle">
                                        <p:cTn id="16" dur="500" fill="hold"/>
                                        <p:tgtEl>
                                          <p:spTgt spid="14"/>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15"/>
                                        </p:tgtEl>
                                        <p:attrNameLst>
                                          <p:attrName>style.visibility</p:attrName>
                                        </p:attrNameLst>
                                      </p:cBhvr>
                                      <p:to>
                                        <p:strVal val="visible"/>
                                      </p:to>
                                    </p:set>
                                    <p:animEffect transition="in" filter="wipe(left)">
                                      <p:cBhvr>
                                        <p:cTn id="19" dur="500"/>
                                        <p:tgtEl>
                                          <p:spTgt spid="15"/>
                                        </p:tgtEl>
                                      </p:cBhvr>
                                    </p:animEffect>
                                  </p:childTnLst>
                                </p:cTn>
                              </p:par>
                              <p:par>
                                <p:cTn id="20" presetID="22" presetClass="entr" presetSubtype="8" fill="hold" grpId="0" nodeType="withEffect">
                                  <p:stCondLst>
                                    <p:cond delay="400"/>
                                  </p:stCondLst>
                                  <p:childTnLst>
                                    <p:set>
                                      <p:cBhvr>
                                        <p:cTn id="21" dur="1" fill="hold">
                                          <p:stCondLst>
                                            <p:cond delay="0"/>
                                          </p:stCondLst>
                                        </p:cTn>
                                        <p:tgtEl>
                                          <p:spTgt spid="16"/>
                                        </p:tgtEl>
                                        <p:attrNameLst>
                                          <p:attrName>style.visibility</p:attrName>
                                        </p:attrNameLst>
                                      </p:cBhvr>
                                      <p:to>
                                        <p:strVal val="visible"/>
                                      </p:to>
                                    </p:set>
                                    <p:animEffect transition="in" filter="wipe(left)">
                                      <p:cBhvr>
                                        <p:cTn id="22" dur="500"/>
                                        <p:tgtEl>
                                          <p:spTgt spid="16"/>
                                        </p:tgtEl>
                                      </p:cBhvr>
                                    </p:animEffect>
                                  </p:childTnLst>
                                </p:cTn>
                              </p:par>
                              <p:par>
                                <p:cTn id="23" presetID="18" presetClass="emph" presetSubtype="0" fill="hold" grpId="1" nodeType="withEffect">
                                  <p:stCondLst>
                                    <p:cond delay="400"/>
                                  </p:stCondLst>
                                  <p:childTnLst>
                                    <p:set>
                                      <p:cBhvr override="childStyle">
                                        <p:cTn id="24" dur="500" fill="hold"/>
                                        <p:tgtEl>
                                          <p:spTgt spid="16"/>
                                        </p:tgtEl>
                                        <p:attrNameLst>
                                          <p:attrName>style.textDecorationUnderline</p:attrName>
                                        </p:attrNameLst>
                                      </p:cBhvr>
                                      <p:to>
                                        <p:strVal val="true"/>
                                      </p:to>
                                    </p:set>
                                  </p:childTnLst>
                                </p:cTn>
                              </p:par>
                              <p:par>
                                <p:cTn id="25" presetID="22" presetClass="entr" presetSubtype="8" fill="hold" grpId="0" nodeType="withEffect">
                                  <p:stCondLst>
                                    <p:cond delay="400"/>
                                  </p:stCondLst>
                                  <p:childTnLst>
                                    <p:set>
                                      <p:cBhvr>
                                        <p:cTn id="26" dur="1" fill="hold">
                                          <p:stCondLst>
                                            <p:cond delay="0"/>
                                          </p:stCondLst>
                                        </p:cTn>
                                        <p:tgtEl>
                                          <p:spTgt spid="17"/>
                                        </p:tgtEl>
                                        <p:attrNameLst>
                                          <p:attrName>style.visibility</p:attrName>
                                        </p:attrNameLst>
                                      </p:cBhvr>
                                      <p:to>
                                        <p:strVal val="visible"/>
                                      </p:to>
                                    </p:set>
                                    <p:animEffect transition="in" filter="wipe(left)">
                                      <p:cBhvr>
                                        <p:cTn id="27" dur="500"/>
                                        <p:tgtEl>
                                          <p:spTgt spid="17"/>
                                        </p:tgtEl>
                                      </p:cBhvr>
                                    </p:animEffect>
                                  </p:childTnLst>
                                </p:cTn>
                              </p:par>
                              <p:par>
                                <p:cTn id="28" presetID="0" presetClass="entr" presetSubtype="0" fill="hold" grpId="0" nodeType="withEffect">
                                  <p:stCondLst>
                                    <p:cond delay="800"/>
                                  </p:stCondLst>
                                  <p:childTnLst>
                                    <p:set>
                                      <p:cBhvr>
                                        <p:cTn id="29" dur="1" fill="hold">
                                          <p:stCondLst>
                                            <p:cond delay="0"/>
                                          </p:stCondLst>
                                        </p:cTn>
                                        <p:tgtEl>
                                          <p:spTgt spid="18"/>
                                        </p:tgtEl>
                                        <p:attrNameLst>
                                          <p:attrName>style.visibility</p:attrName>
                                        </p:attrNameLst>
                                      </p:cBhvr>
                                      <p:to>
                                        <p:strVal val="visible"/>
                                      </p:to>
                                    </p:set>
                                    <p:animEffect transition="in" filter="dissolve">
                                      <p:cBhvr>
                                        <p:cTn id="30" dur="500">
                                          <p:stCondLst>
                                            <p:cond delay="0"/>
                                          </p:stCondLst>
                                        </p:cTn>
                                        <p:tgtEl>
                                          <p:spTgt spid="18"/>
                                        </p:tgtEl>
                                      </p:cBhvr>
                                    </p:animEffect>
                                    <p:anim to="" calcmode="lin" valueType="num">
                                      <p:cBhvr>
                                        <p:cTn id="31"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32" dur="500" fill="hold">
                                          <p:stCondLst>
                                            <p:cond delay="0"/>
                                          </p:stCondLst>
                                        </p:cTn>
                                        <p:tgtEl>
                                          <p:spTgt spid="18"/>
                                        </p:tgtEl>
                                        <p:attrNameLst>
                                          <p:attrName>ppt_h</p:attrName>
                                        </p:attrNameLst>
                                      </p:cBhvr>
                                      <p:tavLst>
                                        <p:tav tm="0">
                                          <p:val>
                                            <p:strVal val="#ppt_h*4"/>
                                          </p:val>
                                        </p:tav>
                                        <p:tav tm="100000">
                                          <p:val>
                                            <p:strVal val="#ppt_h"/>
                                          </p:val>
                                        </p:tav>
                                      </p:tavLst>
                                    </p:anim>
                                  </p:childTnLst>
                                </p:cTn>
                              </p:par>
                            </p:childTnLst>
                          </p:cTn>
                        </p:par>
                      </p:childTnLst>
                    </p:cTn>
                  </p:par>
                  <p:par>
                    <p:cTn id="33" fill="hold">
                      <p:stCondLst>
                        <p:cond delay="indefinite"/>
                      </p:stCondLst>
                      <p:childTnLst>
                        <p:par>
                          <p:cTn id="34" fill="hold">
                            <p:stCondLst>
                              <p:cond delay="0"/>
                            </p:stCondLst>
                            <p:childTnLst>
                              <p:par>
                                <p:cTn id="35" presetID="22" presetClass="entr" presetSubtype="8" fill="hold" grpId="0" nodeType="clickEffect">
                                  <p:stCondLst>
                                    <p:cond delay="0"/>
                                  </p:stCondLst>
                                  <p:childTnLst>
                                    <p:set>
                                      <p:cBhvr>
                                        <p:cTn id="36" dur="1" fill="hold">
                                          <p:stCondLst>
                                            <p:cond delay="0"/>
                                          </p:stCondLst>
                                        </p:cTn>
                                        <p:tgtEl>
                                          <p:spTgt spid="5"/>
                                        </p:tgtEl>
                                        <p:attrNameLst>
                                          <p:attrName>style.visibility</p:attrName>
                                        </p:attrNameLst>
                                      </p:cBhvr>
                                      <p:to>
                                        <p:strVal val="visible"/>
                                      </p:to>
                                    </p:set>
                                    <p:animEffect transition="in" filter="wipe(left)">
                                      <p:cBhvr>
                                        <p:cTn id="37" dur="500"/>
                                        <p:tgtEl>
                                          <p:spTgt spid="5"/>
                                        </p:tgtEl>
                                      </p:cBhvr>
                                    </p:animEffect>
                                  </p:childTnLst>
                                </p:cTn>
                              </p:par>
                              <p:par>
                                <p:cTn id="38" presetID="18" presetClass="emph" presetSubtype="0" fill="hold" grpId="1" nodeType="withEffect">
                                  <p:stCondLst>
                                    <p:cond delay="0"/>
                                  </p:stCondLst>
                                  <p:childTnLst>
                                    <p:set>
                                      <p:cBhvr override="childStyle">
                                        <p:cTn id="39" dur="500" fill="hold"/>
                                        <p:tgtEl>
                                          <p:spTgt spid="5"/>
                                        </p:tgtEl>
                                        <p:attrNameLst>
                                          <p:attrName>style.textDecorationUnderline</p:attrName>
                                        </p:attrNameLst>
                                      </p:cBhvr>
                                      <p:to>
                                        <p:strVal val="true"/>
                                      </p:to>
                                    </p:set>
                                  </p:childTnLst>
                                </p:cTn>
                              </p:par>
                              <p:par>
                                <p:cTn id="40" presetID="22" presetClass="entr" presetSubtype="8" fill="hold" grpId="0" nodeType="withEffect">
                                  <p:stCondLst>
                                    <p:cond delay="0"/>
                                  </p:stCondLst>
                                  <p:childTnLst>
                                    <p:set>
                                      <p:cBhvr>
                                        <p:cTn id="41" dur="1" fill="hold">
                                          <p:stCondLst>
                                            <p:cond delay="0"/>
                                          </p:stCondLst>
                                        </p:cTn>
                                        <p:tgtEl>
                                          <p:spTgt spid="13"/>
                                        </p:tgtEl>
                                        <p:attrNameLst>
                                          <p:attrName>style.visibility</p:attrName>
                                        </p:attrNameLst>
                                      </p:cBhvr>
                                      <p:to>
                                        <p:strVal val="visible"/>
                                      </p:to>
                                    </p:set>
                                    <p:animEffect transition="in" filter="wipe(left)">
                                      <p:cBhvr>
                                        <p:cTn id="42" dur="500"/>
                                        <p:tgtEl>
                                          <p:spTgt spid="13"/>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grpId="0" nodeType="clickEffect">
                                  <p:stCondLst>
                                    <p:cond delay="0"/>
                                  </p:stCondLst>
                                  <p:childTnLst>
                                    <p:set>
                                      <p:cBhvr>
                                        <p:cTn id="46" dur="1" fill="hold">
                                          <p:stCondLst>
                                            <p:cond delay="0"/>
                                          </p:stCondLst>
                                        </p:cTn>
                                        <p:tgtEl>
                                          <p:spTgt spid="7"/>
                                        </p:tgtEl>
                                        <p:attrNameLst>
                                          <p:attrName>style.visibility</p:attrName>
                                        </p:attrNameLst>
                                      </p:cBhvr>
                                      <p:to>
                                        <p:strVal val="visible"/>
                                      </p:to>
                                    </p:set>
                                    <p:animEffect transition="in" filter="fade">
                                      <p:cBhvr>
                                        <p:cTn id="47" dur="250"/>
                                        <p:tgtEl>
                                          <p:spTgt spid="7"/>
                                        </p:tgtEl>
                                      </p:cBhvr>
                                    </p:animEffect>
                                  </p:childTnLst>
                                </p:cTn>
                              </p:par>
                              <p:par>
                                <p:cTn id="48" presetID="10" presetClass="entr" presetSubtype="0" fill="hold" grpId="0" nodeType="withEffect">
                                  <p:stCondLst>
                                    <p:cond delay="0"/>
                                  </p:stCondLst>
                                  <p:childTnLst>
                                    <p:set>
                                      <p:cBhvr>
                                        <p:cTn id="49" dur="1" fill="hold">
                                          <p:stCondLst>
                                            <p:cond delay="0"/>
                                          </p:stCondLst>
                                        </p:cTn>
                                        <p:tgtEl>
                                          <p:spTgt spid="11"/>
                                        </p:tgtEl>
                                        <p:attrNameLst>
                                          <p:attrName>style.visibility</p:attrName>
                                        </p:attrNameLst>
                                      </p:cBhvr>
                                      <p:to>
                                        <p:strVal val="visible"/>
                                      </p:to>
                                    </p:set>
                                    <p:animEffect transition="in" filter="fade">
                                      <p:cBhvr>
                                        <p:cTn id="50" dur="250"/>
                                        <p:tgtEl>
                                          <p:spTgt spid="11"/>
                                        </p:tgtEl>
                                      </p:cBhvr>
                                    </p:animEffect>
                                  </p:childTnLst>
                                </p:cTn>
                              </p:par>
                              <p:par>
                                <p:cTn id="51" presetID="10" presetClass="entr" presetSubtype="0" fill="hold" grpId="0" nodeType="withEffect">
                                  <p:stCondLst>
                                    <p:cond delay="0"/>
                                  </p:stCondLst>
                                  <p:childTnLst>
                                    <p:set>
                                      <p:cBhvr>
                                        <p:cTn id="52" dur="1" fill="hold">
                                          <p:stCondLst>
                                            <p:cond delay="0"/>
                                          </p:stCondLst>
                                        </p:cTn>
                                        <p:tgtEl>
                                          <p:spTgt spid="12"/>
                                        </p:tgtEl>
                                        <p:attrNameLst>
                                          <p:attrName>style.visibility</p:attrName>
                                        </p:attrNameLst>
                                      </p:cBhvr>
                                      <p:to>
                                        <p:strVal val="visible"/>
                                      </p:to>
                                    </p:set>
                                    <p:animEffect transition="in" filter="fade">
                                      <p:cBhvr>
                                        <p:cTn id="53" dur="250"/>
                                        <p:tgtEl>
                                          <p:spTgt spid="12"/>
                                        </p:tgtEl>
                                      </p:cBhvr>
                                    </p:animEffect>
                                  </p:childTnLst>
                                </p:cTn>
                              </p:par>
                              <p:par>
                                <p:cTn id="54" presetID="10" presetClass="entr" presetSubtype="0" fill="hold" grpId="0" nodeType="withEffect">
                                  <p:stCondLst>
                                    <p:cond delay="0"/>
                                  </p:stCondLst>
                                  <p:childTnLst>
                                    <p:set>
                                      <p:cBhvr>
                                        <p:cTn id="55" dur="1" fill="hold">
                                          <p:stCondLst>
                                            <p:cond delay="0"/>
                                          </p:stCondLst>
                                        </p:cTn>
                                        <p:tgtEl>
                                          <p:spTgt spid="9"/>
                                        </p:tgtEl>
                                        <p:attrNameLst>
                                          <p:attrName>style.visibility</p:attrName>
                                        </p:attrNameLst>
                                      </p:cBhvr>
                                      <p:to>
                                        <p:strVal val="visible"/>
                                      </p:to>
                                    </p:set>
                                    <p:animEffect transition="in" filter="fade">
                                      <p:cBhvr>
                                        <p:cTn id="56" dur="250"/>
                                        <p:tgtEl>
                                          <p:spTgt spid="9"/>
                                        </p:tgtEl>
                                      </p:cBhvr>
                                    </p:animEffect>
                                  </p:childTnLst>
                                </p:cTn>
                              </p:par>
                              <p:par>
                                <p:cTn id="57" presetID="10" presetClass="entr" presetSubtype="0" fill="hold" grpId="0" nodeType="withEffect">
                                  <p:stCondLst>
                                    <p:cond delay="0"/>
                                  </p:stCondLst>
                                  <p:childTnLst>
                                    <p:set>
                                      <p:cBhvr>
                                        <p:cTn id="58" dur="1" fill="hold">
                                          <p:stCondLst>
                                            <p:cond delay="0"/>
                                          </p:stCondLst>
                                        </p:cTn>
                                        <p:tgtEl>
                                          <p:spTgt spid="10"/>
                                        </p:tgtEl>
                                        <p:attrNameLst>
                                          <p:attrName>style.visibility</p:attrName>
                                        </p:attrNameLst>
                                      </p:cBhvr>
                                      <p:to>
                                        <p:strVal val="visible"/>
                                      </p:to>
                                    </p:set>
                                    <p:animEffect transition="in" filter="fade">
                                      <p:cBhvr>
                                        <p:cTn id="59" dur="250"/>
                                        <p:tgtEl>
                                          <p:spTgt spid="10"/>
                                        </p:tgtEl>
                                      </p:cBhvr>
                                    </p:animEffect>
                                  </p:childTnLst>
                                </p:cTn>
                              </p:par>
                              <p:par>
                                <p:cTn id="60" presetID="10" presetClass="entr" presetSubtype="0" fill="hold" grpId="0" nodeType="withEffect">
                                  <p:stCondLst>
                                    <p:cond delay="0"/>
                                  </p:stCondLst>
                                  <p:childTnLst>
                                    <p:set>
                                      <p:cBhvr>
                                        <p:cTn id="61" dur="1" fill="hold">
                                          <p:stCondLst>
                                            <p:cond delay="0"/>
                                          </p:stCondLst>
                                        </p:cTn>
                                        <p:tgtEl>
                                          <p:spTgt spid="8"/>
                                        </p:tgtEl>
                                        <p:attrNameLst>
                                          <p:attrName>style.visibility</p:attrName>
                                        </p:attrNameLst>
                                      </p:cBhvr>
                                      <p:to>
                                        <p:strVal val="visible"/>
                                      </p:to>
                                    </p:set>
                                    <p:animEffect transition="in" filter="fade">
                                      <p:cBhvr>
                                        <p:cTn id="62" dur="250"/>
                                        <p:tgtEl>
                                          <p:spTgt spid="8"/>
                                        </p:tgtEl>
                                      </p:cBhvr>
                                    </p:animEffect>
                                  </p:childTnLst>
                                </p:cTn>
                              </p:par>
                              <p:par>
                                <p:cTn id="63" presetID="6" presetClass="emph" presetSubtype="0" fill="hold" grpId="2" nodeType="withEffect">
                                  <p:stCondLst>
                                    <p:cond delay="0"/>
                                  </p:stCondLst>
                                  <p:childTnLst>
                                    <p:animScale>
                                      <p:cBhvr>
                                        <p:cTn id="64" dur="2000" fill="hold"/>
                                        <p:tgtEl>
                                          <p:spTgt spid="7"/>
                                        </p:tgtEl>
                                      </p:cBhvr>
                                      <p:by x="91000" y="91000"/>
                                    </p:animScale>
                                  </p:childTnLst>
                                </p:cTn>
                              </p:par>
                              <p:par>
                                <p:cTn id="65" presetID="6" presetClass="emph" presetSubtype="0" fill="hold" grpId="2" nodeType="withEffect">
                                  <p:stCondLst>
                                    <p:cond delay="0"/>
                                  </p:stCondLst>
                                  <p:childTnLst>
                                    <p:animScale>
                                      <p:cBhvr>
                                        <p:cTn id="66" dur="2000" fill="hold"/>
                                        <p:tgtEl>
                                          <p:spTgt spid="11"/>
                                        </p:tgtEl>
                                      </p:cBhvr>
                                      <p:by x="91000" y="91000"/>
                                    </p:animScale>
                                  </p:childTnLst>
                                </p:cTn>
                              </p:par>
                              <p:par>
                                <p:cTn id="67" presetID="6" presetClass="emph" presetSubtype="0" fill="hold" grpId="2" nodeType="withEffect">
                                  <p:stCondLst>
                                    <p:cond delay="0"/>
                                  </p:stCondLst>
                                  <p:childTnLst>
                                    <p:animScale>
                                      <p:cBhvr>
                                        <p:cTn id="68" dur="2000" fill="hold"/>
                                        <p:tgtEl>
                                          <p:spTgt spid="12"/>
                                        </p:tgtEl>
                                      </p:cBhvr>
                                      <p:by x="91000" y="91000"/>
                                    </p:animScale>
                                  </p:childTnLst>
                                </p:cTn>
                              </p:par>
                              <p:par>
                                <p:cTn id="69" presetID="6" presetClass="emph" presetSubtype="0" fill="hold" grpId="2" nodeType="withEffect">
                                  <p:stCondLst>
                                    <p:cond delay="0"/>
                                  </p:stCondLst>
                                  <p:childTnLst>
                                    <p:animScale>
                                      <p:cBhvr>
                                        <p:cTn id="70" dur="2000" fill="hold"/>
                                        <p:tgtEl>
                                          <p:spTgt spid="9"/>
                                        </p:tgtEl>
                                      </p:cBhvr>
                                      <p:by x="91000" y="91000"/>
                                    </p:animScale>
                                  </p:childTnLst>
                                </p:cTn>
                              </p:par>
                              <p:par>
                                <p:cTn id="71" presetID="6" presetClass="emph" presetSubtype="0" fill="hold" grpId="2" nodeType="withEffect">
                                  <p:stCondLst>
                                    <p:cond delay="0"/>
                                  </p:stCondLst>
                                  <p:childTnLst>
                                    <p:animScale>
                                      <p:cBhvr>
                                        <p:cTn id="72" dur="2000" fill="hold"/>
                                        <p:tgtEl>
                                          <p:spTgt spid="10"/>
                                        </p:tgtEl>
                                      </p:cBhvr>
                                      <p:by x="91000" y="91000"/>
                                    </p:animScale>
                                  </p:childTnLst>
                                </p:cTn>
                              </p:par>
                              <p:par>
                                <p:cTn id="73" presetID="6" presetClass="emph" presetSubtype="0" fill="hold" grpId="2" nodeType="withEffect">
                                  <p:stCondLst>
                                    <p:cond delay="0"/>
                                  </p:stCondLst>
                                  <p:childTnLst>
                                    <p:animScale>
                                      <p:cBhvr>
                                        <p:cTn id="74" dur="2000" fill="hold"/>
                                        <p:tgtEl>
                                          <p:spTgt spid="8"/>
                                        </p:tgtEl>
                                      </p:cBhvr>
                                      <p:by x="91000" y="91000"/>
                                    </p:animScale>
                                  </p:childTnLst>
                                </p:cTn>
                              </p:par>
                              <p:par>
                                <p:cTn id="75" presetID="0" presetClass="path" presetSubtype="0" accel="50000" decel="50000" fill="hold" grpId="3" nodeType="withEffect">
                                  <p:stCondLst>
                                    <p:cond delay="0"/>
                                  </p:stCondLst>
                                  <p:childTnLst>
                                    <p:animMotion origin="layout" path="M 2.77556E-17 1.11111E-6 L 0.35417 -0.46736 " pathEditMode="relative" rAng="0" ptsTypes="AA">
                                      <p:cBhvr>
                                        <p:cTn id="76" dur="2000" fill="hold"/>
                                        <p:tgtEl>
                                          <p:spTgt spid="7"/>
                                        </p:tgtEl>
                                        <p:attrNameLst>
                                          <p:attrName>ppt_x</p:attrName>
                                          <p:attrName>ppt_y</p:attrName>
                                        </p:attrNameLst>
                                      </p:cBhvr>
                                      <p:rCtr x="17708" y="-23380"/>
                                    </p:animMotion>
                                  </p:childTnLst>
                                </p:cTn>
                              </p:par>
                              <p:par>
                                <p:cTn id="77" presetID="0" presetClass="path" presetSubtype="0" accel="50000" decel="50000" fill="hold" grpId="3" nodeType="withEffect">
                                  <p:stCondLst>
                                    <p:cond delay="0"/>
                                  </p:stCondLst>
                                  <p:childTnLst>
                                    <p:animMotion origin="layout" path="M 2.77556E-17 0 L 0.3217 0.02338 " pathEditMode="relative" rAng="0" ptsTypes="AA">
                                      <p:cBhvr>
                                        <p:cTn id="78" dur="2000" fill="hold"/>
                                        <p:tgtEl>
                                          <p:spTgt spid="11"/>
                                        </p:tgtEl>
                                        <p:attrNameLst>
                                          <p:attrName>ppt_x</p:attrName>
                                          <p:attrName>ppt_y</p:attrName>
                                        </p:attrNameLst>
                                      </p:cBhvr>
                                      <p:rCtr x="16076" y="1157"/>
                                    </p:animMotion>
                                  </p:childTnLst>
                                </p:cTn>
                              </p:par>
                              <p:par>
                                <p:cTn id="79" presetID="0" presetClass="path" presetSubtype="0" accel="50000" decel="50000" fill="hold" grpId="3" nodeType="withEffect">
                                  <p:stCondLst>
                                    <p:cond delay="0"/>
                                  </p:stCondLst>
                                  <p:childTnLst>
                                    <p:animMotion origin="layout" path="M 3.33333E-6 0 L 0.38663 -0.07546 " pathEditMode="relative" rAng="0" ptsTypes="AA">
                                      <p:cBhvr>
                                        <p:cTn id="80" dur="2000" fill="hold"/>
                                        <p:tgtEl>
                                          <p:spTgt spid="12"/>
                                        </p:tgtEl>
                                        <p:attrNameLst>
                                          <p:attrName>ppt_x</p:attrName>
                                          <p:attrName>ppt_y</p:attrName>
                                        </p:attrNameLst>
                                      </p:cBhvr>
                                      <p:rCtr x="19323" y="-3773"/>
                                    </p:animMotion>
                                  </p:childTnLst>
                                </p:cTn>
                              </p:par>
                              <p:par>
                                <p:cTn id="81" presetID="0" presetClass="path" presetSubtype="0" accel="50000" decel="50000" fill="hold" grpId="3" nodeType="withEffect">
                                  <p:stCondLst>
                                    <p:cond delay="0"/>
                                  </p:stCondLst>
                                  <p:childTnLst>
                                    <p:animMotion origin="layout" path="M 1.11022E-16 -4.44444E-6 L -0.07187 -0.36875 " pathEditMode="relative" rAng="0" ptsTypes="AA">
                                      <p:cBhvr>
                                        <p:cTn id="82" dur="2000" fill="hold"/>
                                        <p:tgtEl>
                                          <p:spTgt spid="9"/>
                                        </p:tgtEl>
                                        <p:attrNameLst>
                                          <p:attrName>ppt_x</p:attrName>
                                          <p:attrName>ppt_y</p:attrName>
                                        </p:attrNameLst>
                                      </p:cBhvr>
                                      <p:rCtr x="-3594" y="-18449"/>
                                    </p:animMotion>
                                  </p:childTnLst>
                                </p:cTn>
                              </p:par>
                              <p:par>
                                <p:cTn id="83" presetID="0" presetClass="path" presetSubtype="0" accel="50000" decel="50000" fill="hold" grpId="3" nodeType="withEffect">
                                  <p:stCondLst>
                                    <p:cond delay="0"/>
                                  </p:stCondLst>
                                  <p:childTnLst>
                                    <p:animMotion origin="layout" path="M 0 0 L -0.29115 -0.07569 " pathEditMode="relative" rAng="0" ptsTypes="AA">
                                      <p:cBhvr>
                                        <p:cTn id="84" dur="2000" fill="hold"/>
                                        <p:tgtEl>
                                          <p:spTgt spid="10"/>
                                        </p:tgtEl>
                                        <p:attrNameLst>
                                          <p:attrName>ppt_x</p:attrName>
                                          <p:attrName>ppt_y</p:attrName>
                                        </p:attrNameLst>
                                      </p:cBhvr>
                                      <p:rCtr x="-14566" y="-3796"/>
                                    </p:animMotion>
                                  </p:childTnLst>
                                </p:cTn>
                              </p:par>
                              <p:par>
                                <p:cTn id="85" presetID="0" presetClass="path" presetSubtype="0" accel="50000" decel="50000" fill="hold" grpId="3" nodeType="withEffect">
                                  <p:stCondLst>
                                    <p:cond delay="0"/>
                                  </p:stCondLst>
                                  <p:childTnLst>
                                    <p:animMotion origin="layout" path="M 0 4.44444E-6 L -0.26545 0.11828 " pathEditMode="relative" rAng="0" ptsTypes="AA">
                                      <p:cBhvr>
                                        <p:cTn id="86" dur="2000" fill="hold"/>
                                        <p:tgtEl>
                                          <p:spTgt spid="8"/>
                                        </p:tgtEl>
                                        <p:attrNameLst>
                                          <p:attrName>ppt_x</p:attrName>
                                          <p:attrName>ppt_y</p:attrName>
                                        </p:attrNameLst>
                                      </p:cBhvr>
                                      <p:rCtr x="-13281" y="5903"/>
                                    </p:animMotion>
                                  </p:childTnLst>
                                </p:cTn>
                              </p:par>
                              <p:par>
                                <p:cTn id="87" presetID="10" presetClass="exit" presetSubtype="0" fill="hold" grpId="1" nodeType="withEffect">
                                  <p:stCondLst>
                                    <p:cond delay="0"/>
                                  </p:stCondLst>
                                  <p:childTnLst>
                                    <p:animEffect transition="out" filter="fade">
                                      <p:cBhvr>
                                        <p:cTn id="88" dur="1750"/>
                                        <p:tgtEl>
                                          <p:spTgt spid="3074"/>
                                        </p:tgtEl>
                                      </p:cBhvr>
                                    </p:animEffect>
                                    <p:set>
                                      <p:cBhvr>
                                        <p:cTn id="89" dur="1" fill="hold">
                                          <p:stCondLst>
                                            <p:cond delay="1749"/>
                                          </p:stCondLst>
                                        </p:cTn>
                                        <p:tgtEl>
                                          <p:spTgt spid="3074"/>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5"/>
                                        </p:tgtEl>
                                      </p:cBhvr>
                                    </p:animEffect>
                                    <p:set>
                                      <p:cBhvr>
                                        <p:cTn id="92" dur="1" fill="hold">
                                          <p:stCondLst>
                                            <p:cond delay="499"/>
                                          </p:stCondLst>
                                        </p:cTn>
                                        <p:tgtEl>
                                          <p:spTgt spid="5"/>
                                        </p:tgtEl>
                                        <p:attrNameLst>
                                          <p:attrName>style.visibility</p:attrName>
                                        </p:attrNameLst>
                                      </p:cBhvr>
                                      <p:to>
                                        <p:strVal val="hidden"/>
                                      </p:to>
                                    </p:set>
                                  </p:childTnLst>
                                </p:cTn>
                              </p:par>
                              <p:par>
                                <p:cTn id="93" presetID="10" presetClass="exit" presetSubtype="0" fill="hold" grpId="1" nodeType="withEffect">
                                  <p:stCondLst>
                                    <p:cond delay="0"/>
                                  </p:stCondLst>
                                  <p:childTnLst>
                                    <p:animEffect transition="out" filter="fade">
                                      <p:cBhvr>
                                        <p:cTn id="94" dur="500"/>
                                        <p:tgtEl>
                                          <p:spTgt spid="13"/>
                                        </p:tgtEl>
                                      </p:cBhvr>
                                    </p:animEffect>
                                    <p:set>
                                      <p:cBhvr>
                                        <p:cTn id="95" dur="1" fill="hold">
                                          <p:stCondLst>
                                            <p:cond delay="499"/>
                                          </p:stCondLst>
                                        </p:cTn>
                                        <p:tgtEl>
                                          <p:spTgt spid="13"/>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14"/>
                                        </p:tgtEl>
                                      </p:cBhvr>
                                    </p:animEffect>
                                    <p:set>
                                      <p:cBhvr>
                                        <p:cTn id="98" dur="1" fill="hold">
                                          <p:stCondLst>
                                            <p:cond delay="499"/>
                                          </p:stCondLst>
                                        </p:cTn>
                                        <p:tgtEl>
                                          <p:spTgt spid="14"/>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16"/>
                                        </p:tgtEl>
                                      </p:cBhvr>
                                    </p:animEffect>
                                    <p:set>
                                      <p:cBhvr>
                                        <p:cTn id="101" dur="1" fill="hold">
                                          <p:stCondLst>
                                            <p:cond delay="499"/>
                                          </p:stCondLst>
                                        </p:cTn>
                                        <p:tgtEl>
                                          <p:spTgt spid="16"/>
                                        </p:tgtEl>
                                        <p:attrNameLst>
                                          <p:attrName>style.visibility</p:attrName>
                                        </p:attrNameLst>
                                      </p:cBhvr>
                                      <p:to>
                                        <p:strVal val="hidden"/>
                                      </p:to>
                                    </p:set>
                                  </p:childTnLst>
                                </p:cTn>
                              </p:par>
                              <p:par>
                                <p:cTn id="102" presetID="10" presetClass="exit" presetSubtype="0" fill="hold" grpId="1" nodeType="withEffect">
                                  <p:stCondLst>
                                    <p:cond delay="0"/>
                                  </p:stCondLst>
                                  <p:childTnLst>
                                    <p:animEffect transition="out" filter="fade">
                                      <p:cBhvr>
                                        <p:cTn id="103" dur="500"/>
                                        <p:tgtEl>
                                          <p:spTgt spid="17"/>
                                        </p:tgtEl>
                                      </p:cBhvr>
                                    </p:animEffect>
                                    <p:set>
                                      <p:cBhvr>
                                        <p:cTn id="104" dur="1" fill="hold">
                                          <p:stCondLst>
                                            <p:cond delay="499"/>
                                          </p:stCondLst>
                                        </p:cTn>
                                        <p:tgtEl>
                                          <p:spTgt spid="17"/>
                                        </p:tgtEl>
                                        <p:attrNameLst>
                                          <p:attrName>style.visibility</p:attrName>
                                        </p:attrNameLst>
                                      </p:cBhvr>
                                      <p:to>
                                        <p:strVal val="hidden"/>
                                      </p:to>
                                    </p:set>
                                  </p:childTnLst>
                                </p:cTn>
                              </p:par>
                              <p:par>
                                <p:cTn id="105" presetID="10" presetClass="exit" presetSubtype="0" fill="hold" grpId="1" nodeType="withEffect">
                                  <p:stCondLst>
                                    <p:cond delay="0"/>
                                  </p:stCondLst>
                                  <p:childTnLst>
                                    <p:animEffect transition="out" filter="fade">
                                      <p:cBhvr>
                                        <p:cTn id="106" dur="500"/>
                                        <p:tgtEl>
                                          <p:spTgt spid="18"/>
                                        </p:tgtEl>
                                      </p:cBhvr>
                                    </p:animEffect>
                                    <p:set>
                                      <p:cBhvr>
                                        <p:cTn id="107" dur="1" fill="hold">
                                          <p:stCondLst>
                                            <p:cond delay="499"/>
                                          </p:stCondLst>
                                        </p:cTn>
                                        <p:tgtEl>
                                          <p:spTgt spid="18"/>
                                        </p:tgtEl>
                                        <p:attrNameLst>
                                          <p:attrName>style.visibility</p:attrName>
                                        </p:attrNameLst>
                                      </p:cBhvr>
                                      <p:to>
                                        <p:strVal val="hidden"/>
                                      </p:to>
                                    </p:set>
                                  </p:childTnLst>
                                </p:cTn>
                              </p:par>
                              <p:par>
                                <p:cTn id="108" presetID="10" presetClass="exit" presetSubtype="0" fill="hold" grpId="1" nodeType="withEffect">
                                  <p:stCondLst>
                                    <p:cond delay="0"/>
                                  </p:stCondLst>
                                  <p:childTnLst>
                                    <p:animEffect transition="out" filter="fade">
                                      <p:cBhvr>
                                        <p:cTn id="109" dur="500"/>
                                        <p:tgtEl>
                                          <p:spTgt spid="15"/>
                                        </p:tgtEl>
                                      </p:cBhvr>
                                    </p:animEffect>
                                    <p:set>
                                      <p:cBhvr>
                                        <p:cTn id="110" dur="1" fill="hold">
                                          <p:stCondLst>
                                            <p:cond delay="499"/>
                                          </p:stCondLst>
                                        </p:cTn>
                                        <p:tgtEl>
                                          <p:spTgt spid="15"/>
                                        </p:tgtEl>
                                        <p:attrNameLst>
                                          <p:attrName>style.visibility</p:attrName>
                                        </p:attrNameLst>
                                      </p:cBhvr>
                                      <p:to>
                                        <p:strVal val="hidden"/>
                                      </p:to>
                                    </p:set>
                                  </p:childTnLst>
                                </p:cTn>
                              </p:par>
                            </p:childTnLst>
                          </p:cTn>
                        </p:par>
                        <p:par>
                          <p:cTn id="111" fill="hold">
                            <p:stCondLst>
                              <p:cond delay="2000"/>
                            </p:stCondLst>
                            <p:childTnLst>
                              <p:par>
                                <p:cTn id="112" presetID="10" presetClass="entr" presetSubtype="0" fill="hold" grpId="0" nodeType="afterEffect">
                                  <p:stCondLst>
                                    <p:cond delay="0"/>
                                  </p:stCondLst>
                                  <p:childTnLst>
                                    <p:set>
                                      <p:cBhvr>
                                        <p:cTn id="113" dur="1" fill="hold">
                                          <p:stCondLst>
                                            <p:cond delay="0"/>
                                          </p:stCondLst>
                                        </p:cTn>
                                        <p:tgtEl>
                                          <p:spTgt spid="6"/>
                                        </p:tgtEl>
                                        <p:attrNameLst>
                                          <p:attrName>style.visibility</p:attrName>
                                        </p:attrNameLst>
                                      </p:cBhvr>
                                      <p:to>
                                        <p:strVal val="visible"/>
                                      </p:to>
                                    </p:set>
                                    <p:animEffect transition="in" filter="fade">
                                      <p:cBhvr>
                                        <p:cTn id="114" dur="100"/>
                                        <p:tgtEl>
                                          <p:spTgt spid="6"/>
                                        </p:tgtEl>
                                      </p:cBhvr>
                                    </p:animEffect>
                                  </p:childTnLst>
                                </p:cTn>
                              </p:par>
                              <p:par>
                                <p:cTn id="115" presetID="10" presetClass="exit" presetSubtype="0" fill="hold" grpId="1" nodeType="withEffect">
                                  <p:stCondLst>
                                    <p:cond delay="0"/>
                                  </p:stCondLst>
                                  <p:childTnLst>
                                    <p:animEffect transition="out" filter="fade">
                                      <p:cBhvr>
                                        <p:cTn id="116" dur="500"/>
                                        <p:tgtEl>
                                          <p:spTgt spid="7"/>
                                        </p:tgtEl>
                                      </p:cBhvr>
                                    </p:animEffect>
                                    <p:set>
                                      <p:cBhvr>
                                        <p:cTn id="117" dur="1" fill="hold">
                                          <p:stCondLst>
                                            <p:cond delay="499"/>
                                          </p:stCondLst>
                                        </p:cTn>
                                        <p:tgtEl>
                                          <p:spTgt spid="7"/>
                                        </p:tgtEl>
                                        <p:attrNameLst>
                                          <p:attrName>style.visibility</p:attrName>
                                        </p:attrNameLst>
                                      </p:cBhvr>
                                      <p:to>
                                        <p:strVal val="hidden"/>
                                      </p:to>
                                    </p:set>
                                  </p:childTnLst>
                                </p:cTn>
                              </p:par>
                              <p:par>
                                <p:cTn id="118" presetID="10" presetClass="exit" presetSubtype="0" fill="hold" grpId="1" nodeType="withEffect">
                                  <p:stCondLst>
                                    <p:cond delay="0"/>
                                  </p:stCondLst>
                                  <p:childTnLst>
                                    <p:animEffect transition="out" filter="fade">
                                      <p:cBhvr>
                                        <p:cTn id="119" dur="500"/>
                                        <p:tgtEl>
                                          <p:spTgt spid="11"/>
                                        </p:tgtEl>
                                      </p:cBhvr>
                                    </p:animEffect>
                                    <p:set>
                                      <p:cBhvr>
                                        <p:cTn id="120" dur="1" fill="hold">
                                          <p:stCondLst>
                                            <p:cond delay="499"/>
                                          </p:stCondLst>
                                        </p:cTn>
                                        <p:tgtEl>
                                          <p:spTgt spid="11"/>
                                        </p:tgtEl>
                                        <p:attrNameLst>
                                          <p:attrName>style.visibility</p:attrName>
                                        </p:attrNameLst>
                                      </p:cBhvr>
                                      <p:to>
                                        <p:strVal val="hidden"/>
                                      </p:to>
                                    </p:set>
                                  </p:childTnLst>
                                </p:cTn>
                              </p:par>
                              <p:par>
                                <p:cTn id="121" presetID="10" presetClass="exit" presetSubtype="0" fill="hold" grpId="1" nodeType="withEffect">
                                  <p:stCondLst>
                                    <p:cond delay="0"/>
                                  </p:stCondLst>
                                  <p:childTnLst>
                                    <p:animEffect transition="out" filter="fade">
                                      <p:cBhvr>
                                        <p:cTn id="122" dur="500"/>
                                        <p:tgtEl>
                                          <p:spTgt spid="12"/>
                                        </p:tgtEl>
                                      </p:cBhvr>
                                    </p:animEffect>
                                    <p:set>
                                      <p:cBhvr>
                                        <p:cTn id="123" dur="1" fill="hold">
                                          <p:stCondLst>
                                            <p:cond delay="499"/>
                                          </p:stCondLst>
                                        </p:cTn>
                                        <p:tgtEl>
                                          <p:spTgt spid="12"/>
                                        </p:tgtEl>
                                        <p:attrNameLst>
                                          <p:attrName>style.visibility</p:attrName>
                                        </p:attrNameLst>
                                      </p:cBhvr>
                                      <p:to>
                                        <p:strVal val="hidden"/>
                                      </p:to>
                                    </p:set>
                                  </p:childTnLst>
                                </p:cTn>
                              </p:par>
                              <p:par>
                                <p:cTn id="124" presetID="10" presetClass="exit" presetSubtype="0" fill="hold" grpId="1" nodeType="withEffect">
                                  <p:stCondLst>
                                    <p:cond delay="0"/>
                                  </p:stCondLst>
                                  <p:childTnLst>
                                    <p:animEffect transition="out" filter="fade">
                                      <p:cBhvr>
                                        <p:cTn id="125" dur="500"/>
                                        <p:tgtEl>
                                          <p:spTgt spid="9"/>
                                        </p:tgtEl>
                                      </p:cBhvr>
                                    </p:animEffect>
                                    <p:set>
                                      <p:cBhvr>
                                        <p:cTn id="126" dur="1" fill="hold">
                                          <p:stCondLst>
                                            <p:cond delay="499"/>
                                          </p:stCondLst>
                                        </p:cTn>
                                        <p:tgtEl>
                                          <p:spTgt spid="9"/>
                                        </p:tgtEl>
                                        <p:attrNameLst>
                                          <p:attrName>style.visibility</p:attrName>
                                        </p:attrNameLst>
                                      </p:cBhvr>
                                      <p:to>
                                        <p:strVal val="hidden"/>
                                      </p:to>
                                    </p:set>
                                  </p:childTnLst>
                                </p:cTn>
                              </p:par>
                              <p:par>
                                <p:cTn id="127" presetID="10" presetClass="exit" presetSubtype="0" fill="hold" grpId="1" nodeType="withEffect">
                                  <p:stCondLst>
                                    <p:cond delay="0"/>
                                  </p:stCondLst>
                                  <p:childTnLst>
                                    <p:animEffect transition="out" filter="fade">
                                      <p:cBhvr>
                                        <p:cTn id="128" dur="500"/>
                                        <p:tgtEl>
                                          <p:spTgt spid="10"/>
                                        </p:tgtEl>
                                      </p:cBhvr>
                                    </p:animEffect>
                                    <p:set>
                                      <p:cBhvr>
                                        <p:cTn id="129" dur="1" fill="hold">
                                          <p:stCondLst>
                                            <p:cond delay="499"/>
                                          </p:stCondLst>
                                        </p:cTn>
                                        <p:tgtEl>
                                          <p:spTgt spid="10"/>
                                        </p:tgtEl>
                                        <p:attrNameLst>
                                          <p:attrName>style.visibility</p:attrName>
                                        </p:attrNameLst>
                                      </p:cBhvr>
                                      <p:to>
                                        <p:strVal val="hidden"/>
                                      </p:to>
                                    </p:set>
                                  </p:childTnLst>
                                </p:cTn>
                              </p:par>
                              <p:par>
                                <p:cTn id="130" presetID="10" presetClass="exit" presetSubtype="0" fill="hold" grpId="1" nodeType="withEffect">
                                  <p:stCondLst>
                                    <p:cond delay="0"/>
                                  </p:stCondLst>
                                  <p:childTnLst>
                                    <p:animEffect transition="out" filter="fade">
                                      <p:cBhvr>
                                        <p:cTn id="131" dur="500"/>
                                        <p:tgtEl>
                                          <p:spTgt spid="8"/>
                                        </p:tgtEl>
                                      </p:cBhvr>
                                    </p:animEffect>
                                    <p:set>
                                      <p:cBhvr>
                                        <p:cTn id="132" dur="1" fill="hold">
                                          <p:stCondLst>
                                            <p:cond delay="499"/>
                                          </p:stCondLst>
                                        </p:cTn>
                                        <p:tgtEl>
                                          <p:spTgt spid="8"/>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16" grpId="0"/>
      <p:bldP spid="16" grpId="1"/>
      <p:bldP spid="16" grpId="2"/>
      <p:bldP spid="14" grpId="0"/>
      <p:bldP spid="14" grpId="1"/>
      <p:bldP spid="14" grpId="2"/>
      <p:bldP spid="3074" grpId="0"/>
      <p:bldP spid="3074" grpId="1"/>
      <p:bldP spid="6" grpId="0"/>
      <p:bldP spid="7" grpId="0"/>
      <p:bldP spid="7" grpId="1"/>
      <p:bldP spid="7" grpId="2"/>
      <p:bldP spid="7" grpId="3"/>
      <p:bldP spid="8" grpId="0"/>
      <p:bldP spid="8" grpId="1"/>
      <p:bldP spid="8" grpId="2"/>
      <p:bldP spid="8" grpId="3"/>
      <p:bldP spid="9" grpId="0"/>
      <p:bldP spid="9" grpId="1"/>
      <p:bldP spid="9" grpId="2"/>
      <p:bldP spid="9" grpId="3"/>
      <p:bldP spid="10" grpId="0"/>
      <p:bldP spid="10" grpId="1"/>
      <p:bldP spid="10" grpId="2"/>
      <p:bldP spid="10" grpId="3"/>
      <p:bldP spid="11" grpId="0"/>
      <p:bldP spid="11" grpId="1"/>
      <p:bldP spid="11" grpId="2"/>
      <p:bldP spid="11" grpId="3"/>
      <p:bldP spid="12" grpId="0"/>
      <p:bldP spid="12" grpId="1"/>
      <p:bldP spid="12" grpId="2"/>
      <p:bldP spid="12" grpId="3"/>
      <p:bldP spid="13" grpId="0"/>
      <p:bldP spid="13" grpId="1"/>
      <p:bldP spid="15" grpId="0"/>
      <p:bldP spid="15" grpId="1"/>
      <p:bldP spid="17" grpId="0"/>
      <p:bldP spid="17" grpId="1"/>
      <p:bldP spid="18" grpId="0"/>
      <p:bldP spid="18"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38200" y="76200"/>
            <a:ext cx="6781800" cy="6781800"/>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sz="4000" b="1" dirty="0">
                <a:ln w="11430"/>
                <a:solidFill>
                  <a:srgbClr val="00B0F0"/>
                </a:solidFill>
                <a:effectLst>
                  <a:glow rad="139700">
                    <a:srgbClr val="FFFF00"/>
                  </a:glow>
                </a:effectLst>
                <a:latin typeface="Calibri" panose="020F0502020204030204" pitchFamily="34" charset="0"/>
              </a:rPr>
              <a:t>Command those who are rich in this present age not to be haughty, nor to trust in uncertain riches but in the living God, who gives us richly all things to enjoy. Let them do good, that they be rich in good works, ready to give, willing to share, storing up for themselves a good foundation for the time to come, that they may lay hold on eternal life. </a:t>
            </a:r>
            <a:r>
              <a:rPr lang="en-US" altLang="en-US" sz="3200" b="1" i="1" dirty="0">
                <a:ln w="11430"/>
                <a:solidFill>
                  <a:srgbClr val="00B0F0"/>
                </a:solidFill>
                <a:effectLst>
                  <a:glow rad="139700">
                    <a:srgbClr val="FFFF00"/>
                  </a:glow>
                </a:effectLst>
                <a:latin typeface="Calibri" panose="020F0502020204030204" pitchFamily="34" charset="0"/>
              </a:rPr>
              <a:t>— 1</a:t>
            </a:r>
            <a:r>
              <a:rPr lang="en-US" altLang="en-US" sz="3200" b="1" i="1" baseline="30000" dirty="0">
                <a:ln w="11430"/>
                <a:solidFill>
                  <a:srgbClr val="00B0F0"/>
                </a:solidFill>
                <a:effectLst>
                  <a:glow rad="139700">
                    <a:srgbClr val="FFFF00"/>
                  </a:glow>
                </a:effectLst>
                <a:latin typeface="Calibri" panose="020F0502020204030204" pitchFamily="34" charset="0"/>
              </a:rPr>
              <a:t>st</a:t>
            </a:r>
            <a:r>
              <a:rPr lang="en-US" altLang="en-US" sz="3200" b="1" i="1" dirty="0">
                <a:ln w="11430"/>
                <a:solidFill>
                  <a:srgbClr val="00B0F0"/>
                </a:solidFill>
                <a:effectLst>
                  <a:glow rad="139700">
                    <a:srgbClr val="FFFF00"/>
                  </a:glow>
                </a:effectLst>
                <a:latin typeface="Calibri" panose="020F0502020204030204" pitchFamily="34" charset="0"/>
              </a:rPr>
              <a:t> Timothy 6:17-19 </a:t>
            </a:r>
          </a:p>
        </p:txBody>
      </p:sp>
      <p:sp>
        <p:nvSpPr>
          <p:cNvPr id="4" name="Title 1"/>
          <p:cNvSpPr txBox="1">
            <a:spLocks/>
          </p:cNvSpPr>
          <p:nvPr/>
        </p:nvSpPr>
        <p:spPr>
          <a:xfrm>
            <a:off x="2606040" y="3182112"/>
            <a:ext cx="51816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6350" cmpd="sng">
                  <a:solidFill>
                    <a:schemeClr val="tx1"/>
                  </a:solidFill>
                  <a:prstDash val="solid"/>
                </a:ln>
                <a:solidFill>
                  <a:schemeClr val="bg1"/>
                </a:solidFill>
                <a:effectLst>
                  <a:outerShdw blurRad="63500" dir="3600000" algn="tl" rotWithShape="0">
                    <a:srgbClr val="000000">
                      <a:alpha val="70000"/>
                    </a:srgbClr>
                  </a:outerShdw>
                </a:effectLst>
                <a:latin typeface="Calibri" panose="020F0502020204030204" pitchFamily="34" charset="0"/>
              </a:rPr>
              <a:t>rich in good works</a:t>
            </a:r>
          </a:p>
        </p:txBody>
      </p:sp>
      <p:sp>
        <p:nvSpPr>
          <p:cNvPr id="6" name="Rectangle 2"/>
          <p:cNvSpPr txBox="1">
            <a:spLocks noChangeArrowheads="1"/>
          </p:cNvSpPr>
          <p:nvPr/>
        </p:nvSpPr>
        <p:spPr bwMode="auto">
          <a:xfrm>
            <a:off x="457200" y="274638"/>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1430"/>
                <a:solidFill>
                  <a:srgbClr val="00B0F0"/>
                </a:solidFill>
                <a:effectLst>
                  <a:glow rad="101600">
                    <a:schemeClr val="tx1"/>
                  </a:glow>
                  <a:outerShdw blurRad="38100" dist="38100" dir="2700000" algn="tl">
                    <a:srgbClr val="000000">
                      <a:alpha val="43137"/>
                    </a:srgbClr>
                  </a:outerShdw>
                </a:effectLst>
                <a:latin typeface="Calibri" panose="020F0502020204030204" pitchFamily="34" charset="0"/>
              </a:rPr>
              <a:t>Command those who are rich in this present age not to be haughty, nor to trust in uncertain riches but in the living God, who gives us richly all things to enjoy. Let them do good, that they be rich in good works, ready to give, willing to share, storing up for themselves a good foundation for the time to come, that they may lay hold on eternal life. </a:t>
            </a:r>
            <a:r>
              <a:rPr lang="en-US" altLang="en-US" sz="3200" b="1" i="1" kern="0" dirty="0">
                <a:ln w="11430"/>
                <a:solidFill>
                  <a:srgbClr val="00B0F0"/>
                </a:solidFill>
                <a:effectLst>
                  <a:glow rad="101600">
                    <a:schemeClr val="tx1"/>
                  </a:glow>
                  <a:outerShdw blurRad="38100" dist="38100" dir="2700000" algn="tl">
                    <a:srgbClr val="000000">
                      <a:alpha val="43137"/>
                    </a:srgbClr>
                  </a:outerShdw>
                </a:effectLst>
                <a:latin typeface="Calibri" panose="020F0502020204030204" pitchFamily="34" charset="0"/>
              </a:rPr>
              <a:t>— 1</a:t>
            </a:r>
            <a:r>
              <a:rPr lang="en-US" altLang="en-US" sz="3200" b="1" i="1" kern="0" baseline="30000" dirty="0">
                <a:ln w="11430"/>
                <a:solidFill>
                  <a:srgbClr val="00B0F0"/>
                </a:solidFill>
                <a:effectLst>
                  <a:glow rad="101600">
                    <a:schemeClr val="tx1"/>
                  </a:glow>
                  <a:outerShdw blurRad="38100" dist="38100" dir="2700000" algn="tl">
                    <a:srgbClr val="000000">
                      <a:alpha val="43137"/>
                    </a:srgbClr>
                  </a:outerShdw>
                </a:effectLst>
                <a:latin typeface="Calibri" panose="020F0502020204030204" pitchFamily="34" charset="0"/>
              </a:rPr>
              <a:t>st</a:t>
            </a:r>
            <a:r>
              <a:rPr lang="en-US" altLang="en-US" sz="3200" b="1" i="1" kern="0" dirty="0">
                <a:ln w="11430"/>
                <a:solidFill>
                  <a:srgbClr val="00B0F0"/>
                </a:solidFill>
                <a:effectLst>
                  <a:glow rad="101600">
                    <a:schemeClr val="tx1"/>
                  </a:glow>
                  <a:outerShdw blurRad="38100" dist="38100" dir="2700000" algn="tl">
                    <a:srgbClr val="000000">
                      <a:alpha val="43137"/>
                    </a:srgbClr>
                  </a:outerShdw>
                </a:effectLst>
                <a:latin typeface="Calibri" panose="020F0502020204030204" pitchFamily="34" charset="0"/>
              </a:rPr>
              <a:t> Timothy 6:17-19 </a:t>
            </a:r>
          </a:p>
        </p:txBody>
      </p:sp>
      <p:sp>
        <p:nvSpPr>
          <p:cNvPr id="5" name="Rectangle 2"/>
          <p:cNvSpPr txBox="1">
            <a:spLocks noChangeArrowheads="1"/>
          </p:cNvSpPr>
          <p:nvPr/>
        </p:nvSpPr>
        <p:spPr bwMode="auto">
          <a:xfrm>
            <a:off x="4343400" y="1371600"/>
            <a:ext cx="18288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 </a:t>
            </a:r>
            <a:r>
              <a:rPr lang="en-US" altLang="en-US" sz="40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riches</a:t>
            </a:r>
            <a:endParaRPr lang="en-US" altLang="en-US" sz="4000" b="1"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7" name="Title 1"/>
          <p:cNvSpPr txBox="1">
            <a:spLocks/>
          </p:cNvSpPr>
          <p:nvPr/>
        </p:nvSpPr>
        <p:spPr>
          <a:xfrm>
            <a:off x="2606040" y="3182112"/>
            <a:ext cx="51816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6350" cmpd="sng">
                  <a:noFill/>
                  <a:prstDash val="solid"/>
                </a:ln>
                <a:gradFill flip="none" rotWithShape="1">
                  <a:gsLst>
                    <a:gs pos="0">
                      <a:srgbClr val="A603AB"/>
                    </a:gs>
                    <a:gs pos="21001">
                      <a:srgbClr val="00B0F0"/>
                    </a:gs>
                    <a:gs pos="35001">
                      <a:srgbClr val="1A8D48"/>
                    </a:gs>
                    <a:gs pos="52000">
                      <a:srgbClr val="FFFF00"/>
                    </a:gs>
                    <a:gs pos="73000">
                      <a:srgbClr val="EE3F17"/>
                    </a:gs>
                    <a:gs pos="88000">
                      <a:srgbClr val="E81766"/>
                    </a:gs>
                    <a:gs pos="100000">
                      <a:srgbClr val="A603AB"/>
                    </a:gs>
                  </a:gsLst>
                  <a:lin ang="0" scaled="1"/>
                  <a:tileRect/>
                </a:gradFill>
                <a:effectLst>
                  <a:outerShdw blurRad="63500" dir="3600000" algn="tl" rotWithShape="0">
                    <a:srgbClr val="000000">
                      <a:alpha val="70000"/>
                    </a:srgbClr>
                  </a:outerShdw>
                </a:effectLst>
                <a:latin typeface="Calibri" panose="020F0502020204030204" pitchFamily="34" charset="0"/>
              </a:rPr>
              <a:t>rich in good works</a:t>
            </a:r>
          </a:p>
        </p:txBody>
      </p:sp>
      <p:sp>
        <p:nvSpPr>
          <p:cNvPr id="8" name="Rectangle 6">
            <a:extLst>
              <a:ext uri="{FF2B5EF4-FFF2-40B4-BE49-F238E27FC236}">
                <a16:creationId xmlns:a16="http://schemas.microsoft.com/office/drawing/2014/main" id="{9BD44369-1094-478D-B1C5-3CD4253A8A31}"/>
              </a:ext>
            </a:extLst>
          </p:cNvPr>
          <p:cNvSpPr>
            <a:spLocks noChangeArrowheads="1"/>
          </p:cNvSpPr>
          <p:nvPr/>
        </p:nvSpPr>
        <p:spPr bwMode="auto">
          <a:xfrm>
            <a:off x="3965783" y="3366303"/>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00" b="1" i="0" u="none" strike="noStrike" kern="1200" cap="none" spc="0" normalizeH="0" baseline="0" noProof="0" dirty="0">
                <a:ln w="11430"/>
                <a:solidFill>
                  <a:srgbClr val="FFFFFF"/>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in</a:t>
            </a:r>
          </a:p>
        </p:txBody>
      </p:sp>
    </p:spTree>
    <p:extLst>
      <p:ext uri="{BB962C8B-B14F-4D97-AF65-F5344CB8AC3E}">
        <p14:creationId xmlns:p14="http://schemas.microsoft.com/office/powerpoint/2010/main" val="4603225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5" presetClass="entr" presetSubtype="0" fill="hold" grpId="0" nodeType="withEffect">
                                  <p:stCondLst>
                                    <p:cond delay="25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250"/>
                                        <p:tgtEl>
                                          <p:spTgt spid="3074"/>
                                        </p:tgtEl>
                                      </p:cBhvr>
                                    </p:animEffect>
                                    <p:anim calcmode="lin" valueType="num">
                                      <p:cBhvr>
                                        <p:cTn id="8" dur="1250" fill="hold"/>
                                        <p:tgtEl>
                                          <p:spTgt spid="3074"/>
                                        </p:tgtEl>
                                        <p:attrNameLst>
                                          <p:attrName>style.rotation</p:attrName>
                                        </p:attrNameLst>
                                      </p:cBhvr>
                                      <p:tavLst>
                                        <p:tav tm="0">
                                          <p:val>
                                            <p:fltVal val="720"/>
                                          </p:val>
                                        </p:tav>
                                        <p:tav tm="100000">
                                          <p:val>
                                            <p:fltVal val="0"/>
                                          </p:val>
                                        </p:tav>
                                      </p:tavLst>
                                    </p:anim>
                                    <p:anim calcmode="lin" valueType="num">
                                      <p:cBhvr>
                                        <p:cTn id="9" dur="1250" fill="hold"/>
                                        <p:tgtEl>
                                          <p:spTgt spid="3074"/>
                                        </p:tgtEl>
                                        <p:attrNameLst>
                                          <p:attrName>ppt_h</p:attrName>
                                        </p:attrNameLst>
                                      </p:cBhvr>
                                      <p:tavLst>
                                        <p:tav tm="0">
                                          <p:val>
                                            <p:fltVal val="0"/>
                                          </p:val>
                                        </p:tav>
                                        <p:tav tm="100000">
                                          <p:val>
                                            <p:strVal val="#ppt_h"/>
                                          </p:val>
                                        </p:tav>
                                      </p:tavLst>
                                    </p:anim>
                                    <p:anim calcmode="lin" valueType="num">
                                      <p:cBhvr>
                                        <p:cTn id="10" dur="1250" fill="hold"/>
                                        <p:tgtEl>
                                          <p:spTgt spid="3074"/>
                                        </p:tgtEl>
                                        <p:attrNameLst>
                                          <p:attrName>ppt_w</p:attrName>
                                        </p:attrNameLst>
                                      </p:cBhvr>
                                      <p:tavLst>
                                        <p:tav tm="0">
                                          <p:val>
                                            <p:fltVal val="0"/>
                                          </p:val>
                                        </p:tav>
                                        <p:tav tm="100000">
                                          <p:val>
                                            <p:strVal val="#ppt_w"/>
                                          </p:val>
                                        </p:tav>
                                      </p:tavLst>
                                    </p:anim>
                                  </p:childTnLst>
                                </p:cTn>
                              </p:par>
                              <p:par>
                                <p:cTn id="11" presetID="35" presetClass="entr" presetSubtype="0" fill="hold" grpId="0" nodeType="withEffect">
                                  <p:stCondLst>
                                    <p:cond delay="250"/>
                                  </p:stCondLst>
                                  <p:childTnLst>
                                    <p:set>
                                      <p:cBhvr>
                                        <p:cTn id="12" dur="1" fill="hold">
                                          <p:stCondLst>
                                            <p:cond delay="0"/>
                                          </p:stCondLst>
                                        </p:cTn>
                                        <p:tgtEl>
                                          <p:spTgt spid="6"/>
                                        </p:tgtEl>
                                        <p:attrNameLst>
                                          <p:attrName>style.visibility</p:attrName>
                                        </p:attrNameLst>
                                      </p:cBhvr>
                                      <p:to>
                                        <p:strVal val="visible"/>
                                      </p:to>
                                    </p:set>
                                    <p:animEffect transition="in" filter="fade">
                                      <p:cBhvr>
                                        <p:cTn id="13" dur="1250"/>
                                        <p:tgtEl>
                                          <p:spTgt spid="6"/>
                                        </p:tgtEl>
                                      </p:cBhvr>
                                    </p:animEffect>
                                    <p:anim calcmode="lin" valueType="num">
                                      <p:cBhvr>
                                        <p:cTn id="14" dur="1250" fill="hold"/>
                                        <p:tgtEl>
                                          <p:spTgt spid="6"/>
                                        </p:tgtEl>
                                        <p:attrNameLst>
                                          <p:attrName>style.rotation</p:attrName>
                                        </p:attrNameLst>
                                      </p:cBhvr>
                                      <p:tavLst>
                                        <p:tav tm="0">
                                          <p:val>
                                            <p:fltVal val="720"/>
                                          </p:val>
                                        </p:tav>
                                        <p:tav tm="100000">
                                          <p:val>
                                            <p:fltVal val="0"/>
                                          </p:val>
                                        </p:tav>
                                      </p:tavLst>
                                    </p:anim>
                                    <p:anim calcmode="lin" valueType="num">
                                      <p:cBhvr>
                                        <p:cTn id="15" dur="1250" fill="hold"/>
                                        <p:tgtEl>
                                          <p:spTgt spid="6"/>
                                        </p:tgtEl>
                                        <p:attrNameLst>
                                          <p:attrName>ppt_h</p:attrName>
                                        </p:attrNameLst>
                                      </p:cBhvr>
                                      <p:tavLst>
                                        <p:tav tm="0">
                                          <p:val>
                                            <p:fltVal val="0"/>
                                          </p:val>
                                        </p:tav>
                                        <p:tav tm="100000">
                                          <p:val>
                                            <p:strVal val="#ppt_h"/>
                                          </p:val>
                                        </p:tav>
                                      </p:tavLst>
                                    </p:anim>
                                    <p:anim calcmode="lin" valueType="num">
                                      <p:cBhvr>
                                        <p:cTn id="16" dur="1250" fill="hold"/>
                                        <p:tgtEl>
                                          <p:spTgt spid="6"/>
                                        </p:tgtEl>
                                        <p:attrNameLst>
                                          <p:attrName>ppt_w</p:attrName>
                                        </p:attrNameLst>
                                      </p:cBhvr>
                                      <p:tavLst>
                                        <p:tav tm="0">
                                          <p:val>
                                            <p:fltVal val="0"/>
                                          </p:val>
                                        </p:tav>
                                        <p:tav tm="100000">
                                          <p:val>
                                            <p:strVal val="#ppt_w"/>
                                          </p:val>
                                        </p:tav>
                                      </p:tavLst>
                                    </p:anim>
                                  </p:childTnLst>
                                </p:cTn>
                              </p:par>
                            </p:childTnLst>
                          </p:cTn>
                        </p:par>
                        <p:par>
                          <p:cTn id="17" fill="hold">
                            <p:stCondLst>
                              <p:cond delay="1500"/>
                            </p:stCondLst>
                            <p:childTnLst>
                              <p:par>
                                <p:cTn id="18" presetID="10" presetClass="exit" presetSubtype="0" fill="hold" grpId="0" nodeType="after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22" presetClass="entr" presetSubtype="8" fill="hold" grpId="0" nodeType="clickEffect">
                                  <p:stCondLst>
                                    <p:cond delay="0"/>
                                  </p:stCondLst>
                                  <p:childTnLst>
                                    <p:set>
                                      <p:cBhvr>
                                        <p:cTn id="24" dur="1" fill="hold">
                                          <p:stCondLst>
                                            <p:cond delay="0"/>
                                          </p:stCondLst>
                                        </p:cTn>
                                        <p:tgtEl>
                                          <p:spTgt spid="4"/>
                                        </p:tgtEl>
                                        <p:attrNameLst>
                                          <p:attrName>style.visibility</p:attrName>
                                        </p:attrNameLst>
                                      </p:cBhvr>
                                      <p:to>
                                        <p:strVal val="visible"/>
                                      </p:to>
                                    </p:set>
                                    <p:animEffect transition="in" filter="wipe(left)">
                                      <p:cBhvr>
                                        <p:cTn id="25" dur="500"/>
                                        <p:tgtEl>
                                          <p:spTgt spid="4"/>
                                        </p:tgtEl>
                                      </p:cBhvr>
                                    </p:animEffect>
                                  </p:childTnLst>
                                </p:cTn>
                              </p:par>
                              <p:par>
                                <p:cTn id="26" presetID="18" presetClass="emph" presetSubtype="0" fill="hold" grpId="1" nodeType="withEffect">
                                  <p:stCondLst>
                                    <p:cond delay="0"/>
                                  </p:stCondLst>
                                  <p:childTnLst>
                                    <p:set>
                                      <p:cBhvr override="childStyle">
                                        <p:cTn id="27" dur="500" fill="hold"/>
                                        <p:tgtEl>
                                          <p:spTgt spid="4"/>
                                        </p:tgtEl>
                                        <p:attrNameLst>
                                          <p:attrName>style.textDecorationUnderline</p:attrName>
                                        </p:attrNameLst>
                                      </p:cBhvr>
                                      <p:to>
                                        <p:strVal val="true"/>
                                      </p:to>
                                    </p:set>
                                  </p:childTnLst>
                                </p:cTn>
                              </p:par>
                            </p:childTnLst>
                          </p:cTn>
                        </p:par>
                        <p:par>
                          <p:cTn id="28" fill="hold">
                            <p:stCondLst>
                              <p:cond delay="500"/>
                            </p:stCondLst>
                            <p:childTnLst>
                              <p:par>
                                <p:cTn id="29" presetID="22" presetClass="entr" presetSubtype="4" fill="hold" grpId="0" nodeType="afterEffect">
                                  <p:stCondLst>
                                    <p:cond delay="0"/>
                                  </p:stCondLst>
                                  <p:childTnLst>
                                    <p:set>
                                      <p:cBhvr>
                                        <p:cTn id="30" dur="1" fill="hold">
                                          <p:stCondLst>
                                            <p:cond delay="0"/>
                                          </p:stCondLst>
                                        </p:cTn>
                                        <p:tgtEl>
                                          <p:spTgt spid="7"/>
                                        </p:tgtEl>
                                        <p:attrNameLst>
                                          <p:attrName>style.visibility</p:attrName>
                                        </p:attrNameLst>
                                      </p:cBhvr>
                                      <p:to>
                                        <p:strVal val="visible"/>
                                      </p:to>
                                    </p:set>
                                    <p:animEffect transition="in" filter="wipe(down)">
                                      <p:cBhvr>
                                        <p:cTn id="31" dur="1000"/>
                                        <p:tgtEl>
                                          <p:spTgt spid="7"/>
                                        </p:tgtEl>
                                      </p:cBhvr>
                                    </p:animEffect>
                                  </p:childTnLst>
                                </p:cTn>
                              </p:par>
                              <p:par>
                                <p:cTn id="32" presetID="0" presetClass="entr" presetSubtype="0" fill="hold" grpId="0" nodeType="withEffect">
                                  <p:stCondLst>
                                    <p:cond delay="800"/>
                                  </p:stCondLst>
                                  <p:childTnLst>
                                    <p:set>
                                      <p:cBhvr>
                                        <p:cTn id="33" dur="1" fill="hold">
                                          <p:stCondLst>
                                            <p:cond delay="0"/>
                                          </p:stCondLst>
                                        </p:cTn>
                                        <p:tgtEl>
                                          <p:spTgt spid="8"/>
                                        </p:tgtEl>
                                        <p:attrNameLst>
                                          <p:attrName>style.visibility</p:attrName>
                                        </p:attrNameLst>
                                      </p:cBhvr>
                                      <p:to>
                                        <p:strVal val="visible"/>
                                      </p:to>
                                    </p:set>
                                    <p:animEffect transition="in" filter="dissolve">
                                      <p:cBhvr>
                                        <p:cTn id="34" dur="500">
                                          <p:stCondLst>
                                            <p:cond delay="0"/>
                                          </p:stCondLst>
                                        </p:cTn>
                                        <p:tgtEl>
                                          <p:spTgt spid="8"/>
                                        </p:tgtEl>
                                      </p:cBhvr>
                                    </p:animEffect>
                                    <p:anim to="" calcmode="lin" valueType="num">
                                      <p:cBhvr>
                                        <p:cTn id="35"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6"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4" grpId="0"/>
      <p:bldP spid="4" grpId="1"/>
      <p:bldP spid="6" grpId="0"/>
      <p:bldP spid="5" grpId="0"/>
      <p:bldP spid="7" grpId="0"/>
      <p:bldP spid="8"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7" name="16-Point Star 6"/>
          <p:cNvSpPr/>
          <p:nvPr/>
        </p:nvSpPr>
        <p:spPr>
          <a:xfrm>
            <a:off x="4572000" y="855562"/>
            <a:ext cx="2743200" cy="2590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4-Point Star 7"/>
          <p:cNvSpPr/>
          <p:nvPr/>
        </p:nvSpPr>
        <p:spPr>
          <a:xfrm>
            <a:off x="4591291" y="762000"/>
            <a:ext cx="2743200" cy="27432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 name="Rectangle 5"/>
          <p:cNvSpPr>
            <a:spLocks noChangeArrowheads="1"/>
          </p:cNvSpPr>
          <p:nvPr/>
        </p:nvSpPr>
        <p:spPr bwMode="auto">
          <a:xfrm>
            <a:off x="1981200" y="5695950"/>
            <a:ext cx="2688336"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1430"/>
                <a:solidFill>
                  <a:srgbClr val="FFC000"/>
                </a:solidFill>
                <a:effectLst>
                  <a:glow rad="38100">
                    <a:schemeClr val="tx1"/>
                  </a:glow>
                </a:effectLst>
                <a:latin typeface="Calibri" panose="020F0502020204030204" pitchFamily="34" charset="0"/>
                <a:ea typeface="+mj-ea"/>
                <a:cs typeface="+mj-cs"/>
              </a:rPr>
              <a:t>in the light</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sz="4000"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that you may walk worthy of the Lord, fully pleasing Him, being fruitful in every good work and increasing in the knowledge of God; strengthened with all might, according to His glorious power, for all patience and longsuffering with joy; giving thanks to the Father who has qualified us to be partakers of the inheritance of the saints in the light.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Colossians 1:10-12 </a:t>
            </a:r>
          </a:p>
        </p:txBody>
      </p:sp>
      <p:sp>
        <p:nvSpPr>
          <p:cNvPr id="4" name="Title 1"/>
          <p:cNvSpPr txBox="1">
            <a:spLocks/>
          </p:cNvSpPr>
          <p:nvPr/>
        </p:nvSpPr>
        <p:spPr>
          <a:xfrm>
            <a:off x="833120" y="5118734"/>
            <a:ext cx="6775688" cy="85177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910" b="1" spc="50" dirty="0">
                <a:ln w="3175">
                  <a:solidFill>
                    <a:schemeClr val="bg1"/>
                  </a:solidFill>
                </a:ln>
                <a:blipFill dpi="0" rotWithShape="1">
                  <a:blip r:embed="rId4">
                    <a:extLst>
                      <a:ext uri="{28A0092B-C50C-407E-A947-70E740481C1C}">
                        <a14:useLocalDpi xmlns:a14="http://schemas.microsoft.com/office/drawing/2010/main" val="0"/>
                      </a:ext>
                      <a:ext uri="{837473B0-CC2E-450A-ABE3-18F120FF3D39}">
                        <a1611:picAttrSrcUrl xmlns:a1611="http://schemas.microsoft.com/office/drawing/2016/11/main" r:id="rId5"/>
                      </a:ext>
                    </a:extLst>
                  </a:blip>
                  <a:srcRect/>
                  <a:stretch>
                    <a:fillRect/>
                  </a:stretch>
                </a:blipFill>
                <a:effectLst>
                  <a:glow rad="63500">
                    <a:srgbClr val="C00000">
                      <a:alpha val="80000"/>
                    </a:srgbClr>
                  </a:glow>
                  <a:outerShdw blurRad="76200" dist="50800" dir="5400000" algn="tl" rotWithShape="0">
                    <a:srgbClr val="000000">
                      <a:alpha val="65000"/>
                    </a:srgbClr>
                  </a:outerShdw>
                </a:effectLst>
                <a:latin typeface="Calibri" panose="020F0502020204030204" pitchFamily="34" charset="0"/>
                <a:ea typeface="+mn-ea"/>
                <a:cs typeface="+mn-cs"/>
              </a:rPr>
              <a:t>partakers of the inheritance</a:t>
            </a:r>
          </a:p>
        </p:txBody>
      </p:sp>
      <p:sp>
        <p:nvSpPr>
          <p:cNvPr id="5" name="Rectangle 4"/>
          <p:cNvSpPr>
            <a:spLocks noChangeArrowheads="1"/>
          </p:cNvSpPr>
          <p:nvPr/>
        </p:nvSpPr>
        <p:spPr bwMode="auto">
          <a:xfrm>
            <a:off x="1672030" y="5684933"/>
            <a:ext cx="3329628" cy="9334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dirty="0">
                <a:ln w="17780" cmpd="sng">
                  <a:noFill/>
                  <a:prstDash val="solid"/>
                  <a:miter lim="800000"/>
                </a:ln>
                <a:blipFill dpi="0" rotWithShape="1">
                  <a:blip r:embed="rId6">
                    <a:extLst>
                      <a:ext uri="{28A0092B-C50C-407E-A947-70E740481C1C}">
                        <a14:useLocalDpi xmlns:a14="http://schemas.microsoft.com/office/drawing/2010/main" val="0"/>
                      </a:ext>
                      <a:ext uri="{837473B0-CC2E-450A-ABE3-18F120FF3D39}">
                        <a1611:picAttrSrcUrl xmlns:a1611="http://schemas.microsoft.com/office/drawing/2016/11/main" r:id="rId7"/>
                      </a:ext>
                    </a:extLst>
                  </a:blip>
                  <a:srcRect/>
                  <a:stretch>
                    <a:fillRect/>
                  </a:stretch>
                </a:blipFill>
                <a:effectLst>
                  <a:glow rad="63500">
                    <a:schemeClr val="tx1"/>
                  </a:glow>
                  <a:outerShdw blurRad="50800" algn="tl" rotWithShape="0">
                    <a:srgbClr val="000000"/>
                  </a:outerShdw>
                </a:effectLst>
                <a:latin typeface="Calibri" panose="020F0502020204030204" pitchFamily="34" charset="0"/>
                <a:ea typeface="+mj-ea"/>
                <a:cs typeface="+mj-cs"/>
              </a:rPr>
              <a:t>in the light</a:t>
            </a:r>
          </a:p>
        </p:txBody>
      </p:sp>
      <p:sp>
        <p:nvSpPr>
          <p:cNvPr id="9" name="Rectangle 4"/>
          <p:cNvSpPr>
            <a:spLocks noChangeArrowheads="1"/>
          </p:cNvSpPr>
          <p:nvPr/>
        </p:nvSpPr>
        <p:spPr bwMode="auto">
          <a:xfrm>
            <a:off x="3352800" y="2667000"/>
            <a:ext cx="2438400" cy="10096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2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a typeface="+mj-ea"/>
                <a:cs typeface="+mj-cs"/>
              </a:rPr>
              <a:t>light</a:t>
            </a:r>
          </a:p>
        </p:txBody>
      </p:sp>
    </p:spTree>
    <p:extLst>
      <p:ext uri="{BB962C8B-B14F-4D97-AF65-F5344CB8AC3E}">
        <p14:creationId xmlns:p14="http://schemas.microsoft.com/office/powerpoint/2010/main" val="460322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par>
                                <p:cTn id="11" presetID="8" presetClass="emph" presetSubtype="0" repeatCount="indefinite" fill="hold" grpId="0" nodeType="withEffect">
                                  <p:stCondLst>
                                    <p:cond delay="0"/>
                                  </p:stCondLst>
                                  <p:childTnLst>
                                    <p:animRot by="-21600000">
                                      <p:cBhvr>
                                        <p:cTn id="12" dur="1000" fill="hold"/>
                                        <p:tgtEl>
                                          <p:spTgt spid="7"/>
                                        </p:tgtEl>
                                        <p:attrNameLst>
                                          <p:attrName>r</p:attrName>
                                        </p:attrNameLst>
                                      </p:cBhvr>
                                    </p:animRot>
                                  </p:childTnLst>
                                </p:cTn>
                              </p:par>
                              <p:par>
                                <p:cTn id="13" presetID="8" presetClass="emph" presetSubtype="0" repeatCount="indefinite" fill="hold" grpId="0" nodeType="withEffect">
                                  <p:stCondLst>
                                    <p:cond delay="0"/>
                                  </p:stCondLst>
                                  <p:childTnLst>
                                    <p:animRot by="21600000">
                                      <p:cBhvr>
                                        <p:cTn id="14" dur="500" fill="hold"/>
                                        <p:tgtEl>
                                          <p:spTgt spid="8"/>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750"/>
                                        <p:tgtEl>
                                          <p:spTgt spid="4"/>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8"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Effect transition="in" filter="wipe(left)">
                                      <p:cBhvr>
                                        <p:cTn id="24" dur="500"/>
                                        <p:tgtEl>
                                          <p:spTgt spid="6"/>
                                        </p:tgtEl>
                                      </p:cBhvr>
                                    </p:animEffect>
                                  </p:childTnLst>
                                </p:cTn>
                              </p:par>
                              <p:par>
                                <p:cTn id="25" presetID="18" presetClass="emph" presetSubtype="0" fill="hold" grpId="2" nodeType="withEffect">
                                  <p:stCondLst>
                                    <p:cond delay="0"/>
                                  </p:stCondLst>
                                  <p:childTnLst>
                                    <p:set>
                                      <p:cBhvr override="childStyle">
                                        <p:cTn id="26" dur="500" fill="hold"/>
                                        <p:tgtEl>
                                          <p:spTgt spid="6"/>
                                        </p:tgtEl>
                                        <p:attrNameLst>
                                          <p:attrName>style.textDecorationUnderline</p:attrName>
                                        </p:attrNameLst>
                                      </p:cBhvr>
                                      <p:to>
                                        <p:strVal val="true"/>
                                      </p:to>
                                    </p:set>
                                  </p:childTnLst>
                                </p:cTn>
                              </p:par>
                              <p:par>
                                <p:cTn id="27" presetID="22" presetClass="entr" presetSubtype="8" fill="hold" grpId="0" nodeType="withEffect">
                                  <p:stCondLst>
                                    <p:cond delay="0"/>
                                  </p:stCondLst>
                                  <p:childTnLst>
                                    <p:set>
                                      <p:cBhvr>
                                        <p:cTn id="28" dur="1" fill="hold">
                                          <p:stCondLst>
                                            <p:cond delay="0"/>
                                          </p:stCondLst>
                                        </p:cTn>
                                        <p:tgtEl>
                                          <p:spTgt spid="5"/>
                                        </p:tgtEl>
                                        <p:attrNameLst>
                                          <p:attrName>style.visibility</p:attrName>
                                        </p:attrNameLst>
                                      </p:cBhvr>
                                      <p:to>
                                        <p:strVal val="visible"/>
                                      </p:to>
                                    </p:set>
                                    <p:animEffect transition="in" filter="wipe(left)">
                                      <p:cBhvr>
                                        <p:cTn id="29" dur="500"/>
                                        <p:tgtEl>
                                          <p:spTgt spid="5"/>
                                        </p:tgtEl>
                                      </p:cBhvr>
                                    </p:animEffect>
                                  </p:childTnLst>
                                </p:cTn>
                              </p:par>
                            </p:childTnLst>
                          </p:cTn>
                        </p:par>
                      </p:childTnLst>
                    </p:cTn>
                  </p:par>
                  <p:par>
                    <p:cTn id="30" fill="hold">
                      <p:stCondLst>
                        <p:cond delay="indefinite"/>
                      </p:stCondLst>
                      <p:childTnLst>
                        <p:par>
                          <p:cTn id="31" fill="hold">
                            <p:stCondLst>
                              <p:cond delay="0"/>
                            </p:stCondLst>
                            <p:childTnLst>
                              <p:par>
                                <p:cTn id="32" presetID="0" presetClass="path" presetSubtype="0" accel="50000" decel="50000" fill="hold" grpId="2" nodeType="clickEffect">
                                  <p:stCondLst>
                                    <p:cond delay="0"/>
                                  </p:stCondLst>
                                  <p:childTnLst>
                                    <p:animMotion origin="layout" path="M -5.55556E-7 -7.40741E-7 L 0.15191 -0.53148 " pathEditMode="relative" rAng="0" ptsTypes="AA">
                                      <p:cBhvr>
                                        <p:cTn id="33" dur="1750" fill="hold"/>
                                        <p:tgtEl>
                                          <p:spTgt spid="5"/>
                                        </p:tgtEl>
                                        <p:attrNameLst>
                                          <p:attrName>ppt_x</p:attrName>
                                          <p:attrName>ppt_y</p:attrName>
                                        </p:attrNameLst>
                                      </p:cBhvr>
                                      <p:rCtr x="7587" y="-26574"/>
                                    </p:animMotion>
                                  </p:childTnLst>
                                </p:cTn>
                              </p:par>
                              <p:par>
                                <p:cTn id="34" presetID="0" presetClass="exit" presetSubtype="0" fill="hold" grpId="1" nodeType="withEffect">
                                  <p:stCondLst>
                                    <p:cond delay="100"/>
                                  </p:stCondLst>
                                  <p:childTnLst>
                                    <p:set>
                                      <p:cBhvr>
                                        <p:cTn id="35" dur="1" fill="hold">
                                          <p:stCondLst>
                                            <p:cond delay="1749"/>
                                          </p:stCondLst>
                                        </p:cTn>
                                        <p:tgtEl>
                                          <p:spTgt spid="5"/>
                                        </p:tgtEl>
                                        <p:attrNameLst>
                                          <p:attrName>style.visibility</p:attrName>
                                        </p:attrNameLst>
                                      </p:cBhvr>
                                      <p:to>
                                        <p:strVal val="hidden"/>
                                      </p:to>
                                    </p:set>
                                    <p:animEffect transition="out" filter="dissolve">
                                      <p:cBhvr>
                                        <p:cTn id="36" dur="1750">
                                          <p:stCondLst>
                                            <p:cond delay="0"/>
                                          </p:stCondLst>
                                        </p:cTn>
                                        <p:tgtEl>
                                          <p:spTgt spid="5"/>
                                        </p:tgtEl>
                                      </p:cBhvr>
                                    </p:animEffect>
                                    <p:anim to="" calcmode="lin" valueType="num">
                                      <p:cBhvr>
                                        <p:cTn id="37" dur="175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38" dur="1750" fill="hold">
                                          <p:stCondLst>
                                            <p:cond delay="0"/>
                                          </p:stCondLst>
                                        </p:cTn>
                                        <p:tgtEl>
                                          <p:spTgt spid="5"/>
                                        </p:tgtEl>
                                        <p:attrNameLst>
                                          <p:attrName>ppt_h</p:attrName>
                                        </p:attrNameLst>
                                      </p:cBhvr>
                                      <p:tavLst>
                                        <p:tav tm="0">
                                          <p:val>
                                            <p:strVal val="#ppt_h"/>
                                          </p:val>
                                        </p:tav>
                                        <p:tav tm="100000">
                                          <p:val>
                                            <p:strVal val="#ppt_h*4"/>
                                          </p:val>
                                        </p:tav>
                                      </p:tavLst>
                                    </p:anim>
                                  </p:childTnLst>
                                </p:cTn>
                              </p:par>
                              <p:par>
                                <p:cTn id="39" presetID="10" presetClass="exit" presetSubtype="0" fill="hold" grpId="1" nodeType="withEffect">
                                  <p:stCondLst>
                                    <p:cond delay="0"/>
                                  </p:stCondLst>
                                  <p:childTnLst>
                                    <p:animEffect transition="out" filter="fade">
                                      <p:cBhvr>
                                        <p:cTn id="40" dur="500"/>
                                        <p:tgtEl>
                                          <p:spTgt spid="3074"/>
                                        </p:tgtEl>
                                      </p:cBhvr>
                                    </p:animEffect>
                                    <p:set>
                                      <p:cBhvr>
                                        <p:cTn id="41" dur="1" fill="hold">
                                          <p:stCondLst>
                                            <p:cond delay="499"/>
                                          </p:stCondLst>
                                        </p:cTn>
                                        <p:tgtEl>
                                          <p:spTgt spid="3074"/>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6"/>
                                        </p:tgtEl>
                                      </p:cBhvr>
                                    </p:animEffect>
                                    <p:set>
                                      <p:cBhvr>
                                        <p:cTn id="44" dur="1" fill="hold">
                                          <p:stCondLst>
                                            <p:cond delay="499"/>
                                          </p:stCondLst>
                                        </p:cTn>
                                        <p:tgtEl>
                                          <p:spTgt spid="6"/>
                                        </p:tgtEl>
                                        <p:attrNameLst>
                                          <p:attrName>style.visibility</p:attrName>
                                        </p:attrNameLst>
                                      </p:cBhvr>
                                      <p:to>
                                        <p:strVal val="hidden"/>
                                      </p:to>
                                    </p:set>
                                  </p:childTnLst>
                                </p:cTn>
                              </p:par>
                              <p:par>
                                <p:cTn id="45" presetID="0" presetClass="entr" presetSubtype="0" fill="hold" grpId="0" nodeType="withEffect">
                                  <p:stCondLst>
                                    <p:cond delay="1500"/>
                                  </p:stCondLst>
                                  <p:childTnLst>
                                    <p:set>
                                      <p:cBhvr>
                                        <p:cTn id="46" dur="1" fill="hold">
                                          <p:stCondLst>
                                            <p:cond delay="0"/>
                                          </p:stCondLst>
                                        </p:cTn>
                                        <p:tgtEl>
                                          <p:spTgt spid="9"/>
                                        </p:tgtEl>
                                        <p:attrNameLst>
                                          <p:attrName>style.visibility</p:attrName>
                                        </p:attrNameLst>
                                      </p:cBhvr>
                                      <p:to>
                                        <p:strVal val="visible"/>
                                      </p:to>
                                    </p:set>
                                    <p:animEffect transition="in" filter="dissolve">
                                      <p:cBhvr>
                                        <p:cTn id="47" dur="750">
                                          <p:stCondLst>
                                            <p:cond delay="0"/>
                                          </p:stCondLst>
                                        </p:cTn>
                                        <p:tgtEl>
                                          <p:spTgt spid="9"/>
                                        </p:tgtEl>
                                      </p:cBhvr>
                                    </p:animEffect>
                                    <p:anim to="" calcmode="lin" valueType="num">
                                      <p:cBhvr>
                                        <p:cTn id="48" dur="75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49" dur="750" fill="hold">
                                          <p:stCondLst>
                                            <p:cond delay="0"/>
                                          </p:stCondLst>
                                        </p:cTn>
                                        <p:tgtEl>
                                          <p:spTgt spid="9"/>
                                        </p:tgtEl>
                                        <p:attrNameLst>
                                          <p:attrName>ppt_h</p:attrName>
                                        </p:attrNameLst>
                                      </p:cBhvr>
                                      <p:tavLst>
                                        <p:tav tm="0">
                                          <p:val>
                                            <p:strVal val="#ppt_h*4"/>
                                          </p:val>
                                        </p:tav>
                                        <p:tav tm="100000">
                                          <p:val>
                                            <p:strVal val="#ppt_h"/>
                                          </p:val>
                                        </p:tav>
                                      </p:tavLst>
                                    </p:anim>
                                  </p:childTnLst>
                                </p:cTn>
                              </p:par>
                              <p:par>
                                <p:cTn id="50" presetID="0" presetClass="path" presetSubtype="0" accel="50000" decel="50000" fill="hold" grpId="1" nodeType="withEffect">
                                  <p:stCondLst>
                                    <p:cond delay="1500"/>
                                  </p:stCondLst>
                                  <p:childTnLst>
                                    <p:animMotion origin="layout" path="M 0 3.05273E-6 L 0.19167 -0.08187 " pathEditMode="relative" rAng="0" ptsTypes="AA">
                                      <p:cBhvr>
                                        <p:cTn id="51" dur="750" spd="-100000" fill="hold"/>
                                        <p:tgtEl>
                                          <p:spTgt spid="9"/>
                                        </p:tgtEl>
                                        <p:attrNameLst>
                                          <p:attrName>ppt_x</p:attrName>
                                          <p:attrName>ppt_y</p:attrName>
                                        </p:attrNameLst>
                                      </p:cBhvr>
                                      <p:rCtr x="9583" y="-4093"/>
                                    </p:animMotion>
                                  </p:childTnLst>
                                </p:cTn>
                              </p:par>
                            </p:childTnLst>
                          </p:cTn>
                        </p:par>
                        <p:par>
                          <p:cTn id="52" fill="hold">
                            <p:stCondLst>
                              <p:cond delay="2250"/>
                            </p:stCondLst>
                            <p:childTnLst>
                              <p:par>
                                <p:cTn id="53" presetID="42" presetClass="exit" presetSubtype="0" fill="hold" grpId="1" nodeType="afterEffect">
                                  <p:stCondLst>
                                    <p:cond delay="0"/>
                                  </p:stCondLst>
                                  <p:childTnLst>
                                    <p:animEffect transition="out" filter="fade">
                                      <p:cBhvr>
                                        <p:cTn id="54" dur="1000"/>
                                        <p:tgtEl>
                                          <p:spTgt spid="4"/>
                                        </p:tgtEl>
                                      </p:cBhvr>
                                    </p:animEffect>
                                    <p:anim calcmode="lin" valueType="num">
                                      <p:cBhvr>
                                        <p:cTn id="55" dur="1000"/>
                                        <p:tgtEl>
                                          <p:spTgt spid="4"/>
                                        </p:tgtEl>
                                        <p:attrNameLst>
                                          <p:attrName>ppt_x</p:attrName>
                                        </p:attrNameLst>
                                      </p:cBhvr>
                                      <p:tavLst>
                                        <p:tav tm="0">
                                          <p:val>
                                            <p:strVal val="ppt_x"/>
                                          </p:val>
                                        </p:tav>
                                        <p:tav tm="100000">
                                          <p:val>
                                            <p:strVal val="ppt_x"/>
                                          </p:val>
                                        </p:tav>
                                      </p:tavLst>
                                    </p:anim>
                                    <p:anim calcmode="lin" valueType="num">
                                      <p:cBhvr>
                                        <p:cTn id="56" dur="1000"/>
                                        <p:tgtEl>
                                          <p:spTgt spid="4"/>
                                        </p:tgtEl>
                                        <p:attrNameLst>
                                          <p:attrName>ppt_y</p:attrName>
                                        </p:attrNameLst>
                                      </p:cBhvr>
                                      <p:tavLst>
                                        <p:tav tm="0">
                                          <p:val>
                                            <p:strVal val="ppt_y"/>
                                          </p:val>
                                        </p:tav>
                                        <p:tav tm="100000">
                                          <p:val>
                                            <p:strVal val="ppt_y+.1"/>
                                          </p:val>
                                        </p:tav>
                                      </p:tavLst>
                                    </p:anim>
                                    <p:set>
                                      <p:cBhvr>
                                        <p:cTn id="57" dur="1" fill="hold">
                                          <p:stCondLst>
                                            <p:cond delay="9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6" grpId="0"/>
      <p:bldP spid="6" grpId="1"/>
      <p:bldP spid="6" grpId="2"/>
      <p:bldP spid="3074" grpId="0"/>
      <p:bldP spid="3074" grpId="1"/>
      <p:bldP spid="4" grpId="0"/>
      <p:bldP spid="4" grpId="1"/>
      <p:bldP spid="5" grpId="0"/>
      <p:bldP spid="5" grpId="1"/>
      <p:bldP spid="5" grpId="2"/>
      <p:bldP spid="9" grpId="0"/>
      <p:bldP spid="9" grpId="1"/>
    </p:bldLst>
  </p:timing>
</p:sld>
</file>

<file path=ppt/slides/slide47.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387" r="2147"/>
          <a:stretch/>
        </p:blipFill>
        <p:spPr>
          <a:xfrm>
            <a:off x="0" y="0"/>
            <a:ext cx="9144000" cy="6858000"/>
          </a:xfrm>
          <a:prstGeom prst="rect">
            <a:avLst/>
          </a:prstGeom>
        </p:spPr>
      </p:pic>
      <p:sp>
        <p:nvSpPr>
          <p:cNvPr id="6" name="16-Point Star 5"/>
          <p:cNvSpPr/>
          <p:nvPr/>
        </p:nvSpPr>
        <p:spPr>
          <a:xfrm>
            <a:off x="3181109" y="1922362"/>
            <a:ext cx="2743200" cy="2590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4-Point Star 6"/>
          <p:cNvSpPr/>
          <p:nvPr/>
        </p:nvSpPr>
        <p:spPr>
          <a:xfrm>
            <a:off x="3200400" y="1828800"/>
            <a:ext cx="2743200" cy="27432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3347884" y="1685137"/>
            <a:ext cx="38100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2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eternal weight</a:t>
            </a:r>
          </a:p>
        </p:txBody>
      </p:sp>
      <p:sp>
        <p:nvSpPr>
          <p:cNvPr id="3074" name="Rectangle 2"/>
          <p:cNvSpPr>
            <a:spLocks noGrp="1" noChangeArrowheads="1"/>
          </p:cNvSpPr>
          <p:nvPr>
            <p:ph type="title"/>
          </p:nvPr>
        </p:nvSpPr>
        <p:spPr>
          <a:xfrm>
            <a:off x="152400" y="457200"/>
            <a:ext cx="8839200" cy="6019800"/>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sz="4200"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For our light affliction, which is but for a moment, is working for us a far more exceeding and eternal weight of glory, while we do not look at the things which are seen, but at the things which are not seen. For the things which are seen are temporary, but the things which are not seen are eternal.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2</a:t>
            </a:r>
            <a:r>
              <a:rPr lang="en-US" altLang="en-US" sz="3200" b="1" i="1" baseline="30000"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nd</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Corinthians 4:17-18 </a:t>
            </a:r>
            <a:r>
              <a:rPr lang="en-US" altLang="en-US" sz="40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a:t>
            </a:r>
          </a:p>
        </p:txBody>
      </p:sp>
      <p:sp>
        <p:nvSpPr>
          <p:cNvPr id="5" name="Rectangle 2"/>
          <p:cNvSpPr txBox="1">
            <a:spLocks noChangeArrowheads="1"/>
          </p:cNvSpPr>
          <p:nvPr/>
        </p:nvSpPr>
        <p:spPr bwMode="auto">
          <a:xfrm>
            <a:off x="3733800" y="2703653"/>
            <a:ext cx="1676400" cy="95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light</a:t>
            </a:r>
            <a:endParaRPr lang="en-US" altLang="en-US" sz="4200" b="1" i="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0244FDA4-21ED-4569-8ADE-D3BA5BB786A0}"/>
              </a:ext>
            </a:extLst>
          </p:cNvPr>
          <p:cNvSpPr txBox="1">
            <a:spLocks noChangeArrowheads="1"/>
          </p:cNvSpPr>
          <p:nvPr/>
        </p:nvSpPr>
        <p:spPr bwMode="auto">
          <a:xfrm>
            <a:off x="3405350" y="1818498"/>
            <a:ext cx="3696061" cy="7679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eternal weight</a:t>
            </a:r>
            <a:endParaRPr kumimoji="0" lang="en-US" altLang="en-US" sz="42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hidden="1">
            <a:extLst>
              <a:ext uri="{FF2B5EF4-FFF2-40B4-BE49-F238E27FC236}">
                <a16:creationId xmlns:a16="http://schemas.microsoft.com/office/drawing/2014/main" id="{47EDB257-CF32-43E0-856D-652DB2BBB90E}"/>
              </a:ext>
            </a:extLst>
          </p:cNvPr>
          <p:cNvSpPr txBox="1">
            <a:spLocks noChangeArrowheads="1"/>
          </p:cNvSpPr>
          <p:nvPr/>
        </p:nvSpPr>
        <p:spPr bwMode="auto">
          <a:xfrm>
            <a:off x="5826470" y="1624436"/>
            <a:ext cx="1690473" cy="960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70" b="1" kern="0" dirty="0">
                <a:ln w="11430">
                  <a:noFill/>
                </a:ln>
                <a:solidFill>
                  <a:srgbClr val="FF0000"/>
                </a:solidFill>
                <a:effectLst>
                  <a:outerShdw blurRad="80000" dist="40000" dir="5040000" algn="tl">
                    <a:srgbClr val="000000">
                      <a:alpha val="30000"/>
                    </a:srgbClr>
                  </a:outerShdw>
                </a:effectLst>
                <a:latin typeface="Calibri" panose="020F0502020204030204" pitchFamily="34" charset="0"/>
              </a:rPr>
              <a:t>light</a:t>
            </a:r>
            <a:endParaRPr lang="en-US" altLang="en-US" sz="4370" b="1" i="1" kern="0" dirty="0">
              <a:ln w="11430">
                <a:noFill/>
              </a:ln>
              <a:solidFill>
                <a:srgbClr val="FF0000"/>
              </a:solidFill>
              <a:effectLst>
                <a:outerShdw blurRad="80000" dist="40000" dir="5040000" algn="tl">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60322509"/>
      </p:ext>
    </p:extLst>
  </p:cSld>
  <p:clrMapOvr>
    <a:masterClrMapping/>
  </p:clrMapOvr>
  <p:transition spd="slow">
    <p:wedg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par>
                                <p:cTn id="9" presetID="8" presetClass="emph" presetSubtype="0" repeatCount="indefinite" fill="hold" grpId="0" nodeType="withEffect">
                                  <p:stCondLst>
                                    <p:cond delay="0"/>
                                  </p:stCondLst>
                                  <p:childTnLst>
                                    <p:animRot by="-21600000">
                                      <p:cBhvr>
                                        <p:cTn id="10" dur="1000" fill="hold"/>
                                        <p:tgtEl>
                                          <p:spTgt spid="6"/>
                                        </p:tgtEl>
                                        <p:attrNameLst>
                                          <p:attrName>r</p:attrName>
                                        </p:attrNameLst>
                                      </p:cBhvr>
                                    </p:animRot>
                                  </p:childTnLst>
                                </p:cTn>
                              </p:par>
                              <p:par>
                                <p:cTn id="11" presetID="8" presetClass="emph" presetSubtype="0" repeatCount="indefinite" fill="hold" grpId="0" nodeType="withEffect">
                                  <p:stCondLst>
                                    <p:cond delay="0"/>
                                  </p:stCondLst>
                                  <p:childTnLst>
                                    <p:animRot by="21600000">
                                      <p:cBhvr>
                                        <p:cTn id="12" dur="500" fill="hold"/>
                                        <p:tgtEl>
                                          <p:spTgt spid="7"/>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0" presetClass="path" presetSubtype="0" accel="50000" decel="50000" fill="hold" grpId="2" nodeType="clickEffect">
                                  <p:stCondLst>
                                    <p:cond delay="0"/>
                                  </p:stCondLst>
                                  <p:childTnLst>
                                    <p:animMotion origin="layout" path="M 0 2.59259E-6 L -0.22274 -0.32917 " pathEditMode="relative" rAng="0" ptsTypes="AA">
                                      <p:cBhvr>
                                        <p:cTn id="16" dur="2000" fill="hold"/>
                                        <p:tgtEl>
                                          <p:spTgt spid="5"/>
                                        </p:tgtEl>
                                        <p:attrNameLst>
                                          <p:attrName>ppt_x</p:attrName>
                                          <p:attrName>ppt_y</p:attrName>
                                        </p:attrNameLst>
                                      </p:cBhvr>
                                      <p:rCtr x="-11146" y="-16458"/>
                                    </p:animMotion>
                                  </p:childTnLst>
                                </p:cTn>
                              </p:par>
                              <p:par>
                                <p:cTn id="17" presetID="10" presetClass="entr" presetSubtype="0" fill="hold" grpId="0" nodeType="withEffect">
                                  <p:stCondLst>
                                    <p:cond delay="1450"/>
                                  </p:stCondLst>
                                  <p:childTnLst>
                                    <p:set>
                                      <p:cBhvr>
                                        <p:cTn id="18" dur="1" fill="hold">
                                          <p:stCondLst>
                                            <p:cond delay="0"/>
                                          </p:stCondLst>
                                        </p:cTn>
                                        <p:tgtEl>
                                          <p:spTgt spid="3074"/>
                                        </p:tgtEl>
                                        <p:attrNameLst>
                                          <p:attrName>style.visibility</p:attrName>
                                        </p:attrNameLst>
                                      </p:cBhvr>
                                      <p:to>
                                        <p:strVal val="visible"/>
                                      </p:to>
                                    </p:set>
                                    <p:animEffect transition="in" filter="fade">
                                      <p:cBhvr>
                                        <p:cTn id="19" dur="500"/>
                                        <p:tgtEl>
                                          <p:spTgt spid="3074"/>
                                        </p:tgtEl>
                                      </p:cBhvr>
                                    </p:animEffect>
                                  </p:childTnLst>
                                </p:cTn>
                              </p:par>
                            </p:childTnLst>
                          </p:cTn>
                        </p:par>
                        <p:par>
                          <p:cTn id="20" fill="hold">
                            <p:stCondLst>
                              <p:cond delay="2000"/>
                            </p:stCondLst>
                            <p:childTnLst>
                              <p:par>
                                <p:cTn id="21" presetID="10" presetClass="exit" presetSubtype="0" fill="hold" grpId="3" nodeType="afterEffect">
                                  <p:stCondLst>
                                    <p:cond delay="0"/>
                                  </p:stCondLst>
                                  <p:childTnLst>
                                    <p:animEffect transition="out" filter="fade">
                                      <p:cBhvr>
                                        <p:cTn id="22" dur="250"/>
                                        <p:tgtEl>
                                          <p:spTgt spid="5"/>
                                        </p:tgtEl>
                                      </p:cBhvr>
                                    </p:animEffect>
                                    <p:set>
                                      <p:cBhvr>
                                        <p:cTn id="23" dur="1" fill="hold">
                                          <p:stCondLst>
                                            <p:cond delay="24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4"/>
                                        </p:tgtEl>
                                        <p:attrNameLst>
                                          <p:attrName>style.visibility</p:attrName>
                                        </p:attrNameLst>
                                      </p:cBhvr>
                                      <p:to>
                                        <p:strVal val="visible"/>
                                      </p:to>
                                    </p:set>
                                    <p:animEffect transition="in" filter="wipe(left)">
                                      <p:cBhvr>
                                        <p:cTn id="28" dur="500"/>
                                        <p:tgtEl>
                                          <p:spTgt spid="4"/>
                                        </p:tgtEl>
                                      </p:cBhvr>
                                    </p:animEffect>
                                  </p:childTnLst>
                                </p:cTn>
                              </p:par>
                              <p:par>
                                <p:cTn id="29" presetID="18" presetClass="emph" presetSubtype="0" fill="hold" grpId="1" nodeType="withEffect">
                                  <p:stCondLst>
                                    <p:cond delay="0"/>
                                  </p:stCondLst>
                                  <p:childTnLst>
                                    <p:set>
                                      <p:cBhvr override="childStyle">
                                        <p:cTn id="30" dur="500" fill="hold"/>
                                        <p:tgtEl>
                                          <p:spTgt spid="4"/>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8"/>
                                        </p:tgtEl>
                                        <p:attrNameLst>
                                          <p:attrName>style.visibility</p:attrName>
                                        </p:attrNameLst>
                                      </p:cBhvr>
                                      <p:to>
                                        <p:strVal val="visible"/>
                                      </p:to>
                                    </p:set>
                                    <p:animEffect transition="in" filter="wipe(left)">
                                      <p:cBhvr>
                                        <p:cTn id="33" dur="500"/>
                                        <p:tgtEl>
                                          <p:spTgt spid="8"/>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6" nodeType="clickEffect">
                                  <p:stCondLst>
                                    <p:cond delay="0"/>
                                  </p:stCondLst>
                                  <p:childTnLst>
                                    <p:set>
                                      <p:cBhvr>
                                        <p:cTn id="37" dur="1" fill="hold">
                                          <p:stCondLst>
                                            <p:cond delay="0"/>
                                          </p:stCondLst>
                                        </p:cTn>
                                        <p:tgtEl>
                                          <p:spTgt spid="5"/>
                                        </p:tgtEl>
                                        <p:attrNameLst>
                                          <p:attrName>style.visibility</p:attrName>
                                        </p:attrNameLst>
                                      </p:cBhvr>
                                      <p:to>
                                        <p:strVal val="visible"/>
                                      </p:to>
                                    </p:set>
                                    <p:animEffect transition="in" filter="fade">
                                      <p:cBhvr>
                                        <p:cTn id="38" dur="250"/>
                                        <p:tgtEl>
                                          <p:spTgt spid="5"/>
                                        </p:tgtEl>
                                      </p:cBhvr>
                                    </p:animEffect>
                                  </p:childTnLst>
                                </p:cTn>
                              </p:par>
                              <p:par>
                                <p:cTn id="39" presetID="6" presetClass="emph" presetSubtype="0" fill="hold" grpId="5" nodeType="withEffect">
                                  <p:stCondLst>
                                    <p:cond delay="0"/>
                                  </p:stCondLst>
                                  <p:childTnLst>
                                    <p:animScale>
                                      <p:cBhvr>
                                        <p:cTn id="40" dur="2000" fill="hold"/>
                                        <p:tgtEl>
                                          <p:spTgt spid="5"/>
                                        </p:tgtEl>
                                      </p:cBhvr>
                                      <p:by x="106000" y="106000"/>
                                    </p:animScale>
                                  </p:childTnLst>
                                </p:cTn>
                              </p:par>
                              <p:par>
                                <p:cTn id="41" presetID="42" presetClass="path" presetSubtype="0" accel="50000" decel="50000" fill="hold" grpId="4" nodeType="withEffect">
                                  <p:stCondLst>
                                    <p:cond delay="0"/>
                                  </p:stCondLst>
                                  <p:childTnLst>
                                    <p:animMotion origin="layout" path="M -0.22274 -0.32917 L 0.22934 -0.15695 " pathEditMode="relative" rAng="0" ptsTypes="AA">
                                      <p:cBhvr>
                                        <p:cTn id="42" dur="2000" fill="hold"/>
                                        <p:tgtEl>
                                          <p:spTgt spid="5"/>
                                        </p:tgtEl>
                                        <p:attrNameLst>
                                          <p:attrName>ppt_x</p:attrName>
                                          <p:attrName>ppt_y</p:attrName>
                                        </p:attrNameLst>
                                      </p:cBhvr>
                                      <p:rCtr x="22604" y="8611"/>
                                    </p:animMotion>
                                  </p:childTnLst>
                                </p:cTn>
                              </p:par>
                              <p:par>
                                <p:cTn id="43" presetID="10" presetClass="exit" presetSubtype="0" fill="hold" grpId="1" nodeType="withEffect">
                                  <p:stCondLst>
                                    <p:cond delay="0"/>
                                  </p:stCondLst>
                                  <p:childTnLst>
                                    <p:animEffect transition="out" filter="fade">
                                      <p:cBhvr>
                                        <p:cTn id="44" dur="1250"/>
                                        <p:tgtEl>
                                          <p:spTgt spid="3074"/>
                                        </p:tgtEl>
                                      </p:cBhvr>
                                    </p:animEffect>
                                    <p:set>
                                      <p:cBhvr>
                                        <p:cTn id="45" dur="1" fill="hold">
                                          <p:stCondLst>
                                            <p:cond delay="1249"/>
                                          </p:stCondLst>
                                        </p:cTn>
                                        <p:tgtEl>
                                          <p:spTgt spid="3074"/>
                                        </p:tgtEl>
                                        <p:attrNameLst>
                                          <p:attrName>style.visibility</p:attrName>
                                        </p:attrNameLst>
                                      </p:cBhvr>
                                      <p:to>
                                        <p:strVal val="hidden"/>
                                      </p:to>
                                    </p:set>
                                  </p:childTnLst>
                                </p:cTn>
                              </p:par>
                              <p:par>
                                <p:cTn id="46" presetID="10" presetClass="exit" presetSubtype="0" fill="hold" grpId="1" nodeType="withEffect">
                                  <p:stCondLst>
                                    <p:cond delay="0"/>
                                  </p:stCondLst>
                                  <p:childTnLst>
                                    <p:animEffect transition="out" filter="fade">
                                      <p:cBhvr>
                                        <p:cTn id="47" dur="500"/>
                                        <p:tgtEl>
                                          <p:spTgt spid="8"/>
                                        </p:tgtEl>
                                      </p:cBhvr>
                                    </p:animEffect>
                                    <p:set>
                                      <p:cBhvr>
                                        <p:cTn id="48" dur="1" fill="hold">
                                          <p:stCondLst>
                                            <p:cond delay="499"/>
                                          </p:stCondLst>
                                        </p:cTn>
                                        <p:tgtEl>
                                          <p:spTgt spid="8"/>
                                        </p:tgtEl>
                                        <p:attrNameLst>
                                          <p:attrName>style.visibility</p:attrName>
                                        </p:attrNameLst>
                                      </p:cBhvr>
                                      <p:to>
                                        <p:strVal val="hidden"/>
                                      </p:to>
                                    </p:set>
                                  </p:childTnLst>
                                </p:cTn>
                              </p:par>
                              <p:par>
                                <p:cTn id="49" presetID="10" presetClass="exit" presetSubtype="0" fill="hold" grpId="2" nodeType="withEffect">
                                  <p:stCondLst>
                                    <p:cond delay="0"/>
                                  </p:stCondLst>
                                  <p:childTnLst>
                                    <p:animEffect transition="out" filter="fade">
                                      <p:cBhvr>
                                        <p:cTn id="50" dur="500"/>
                                        <p:tgtEl>
                                          <p:spTgt spid="4"/>
                                        </p:tgtEl>
                                      </p:cBhvr>
                                    </p:animEffect>
                                    <p:set>
                                      <p:cBhvr>
                                        <p:cTn id="51"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7" grpId="0" animBg="1"/>
      <p:bldP spid="4" grpId="0"/>
      <p:bldP spid="4" grpId="1"/>
      <p:bldP spid="4" grpId="2"/>
      <p:bldP spid="3074" grpId="0"/>
      <p:bldP spid="3074" grpId="1"/>
      <p:bldP spid="5" grpId="0"/>
      <p:bldP spid="5" grpId="1"/>
      <p:bldP spid="5" grpId="2"/>
      <p:bldP spid="5" grpId="3"/>
      <p:bldP spid="5" grpId="4"/>
      <p:bldP spid="5" grpId="5"/>
      <p:bldP spid="5" grpId="6"/>
      <p:bldP spid="8" grpId="0"/>
      <p:bldP spid="8" grpId="1"/>
    </p:bldLst>
  </p:timing>
</p:sld>
</file>

<file path=ppt/slides/slide4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60345"/>
          </a:xfrm>
          <a:prstGeom prst="rect">
            <a:avLst/>
          </a:prstGeom>
        </p:spPr>
      </p:pic>
      <p:sp>
        <p:nvSpPr>
          <p:cNvPr id="3074" name="Rectangle 2"/>
          <p:cNvSpPr>
            <a:spLocks noGrp="1" noChangeArrowheads="1"/>
          </p:cNvSpPr>
          <p:nvPr>
            <p:ph type="title"/>
          </p:nvPr>
        </p:nvSpPr>
        <p:spPr>
          <a:xfrm>
            <a:off x="304800" y="838200"/>
            <a:ext cx="8458200" cy="52117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'to open their eyes, in order to turn them from darkness to light, and from the power of Satan to God, that they may receive forgiveness of sins and an inheritance among those who are sanctified by faith  in Me.'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Acts 26:18 </a:t>
            </a:r>
          </a:p>
        </p:txBody>
      </p:sp>
      <p:sp>
        <p:nvSpPr>
          <p:cNvPr id="9" name="Rectangle 2"/>
          <p:cNvSpPr txBox="1">
            <a:spLocks noChangeArrowheads="1"/>
          </p:cNvSpPr>
          <p:nvPr/>
        </p:nvSpPr>
        <p:spPr bwMode="auto">
          <a:xfrm>
            <a:off x="6705600" y="2209800"/>
            <a:ext cx="1676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50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God</a:t>
            </a:r>
            <a:endParaRPr lang="en-US" altLang="en-US"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0" name="Rectangle 2"/>
          <p:cNvSpPr txBox="1">
            <a:spLocks noChangeArrowheads="1"/>
          </p:cNvSpPr>
          <p:nvPr/>
        </p:nvSpPr>
        <p:spPr bwMode="auto">
          <a:xfrm>
            <a:off x="5334000" y="2819400"/>
            <a:ext cx="3344119"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8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forgiveness</a:t>
            </a:r>
            <a:endParaRPr lang="en-US" altLang="en-US" sz="32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1" name="Rectangle 2"/>
          <p:cNvSpPr txBox="1">
            <a:spLocks noChangeArrowheads="1"/>
          </p:cNvSpPr>
          <p:nvPr/>
        </p:nvSpPr>
        <p:spPr bwMode="auto">
          <a:xfrm>
            <a:off x="304800" y="3581400"/>
            <a:ext cx="2057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76200">
                    <a:schemeClr val="tx1"/>
                  </a:glow>
                  <a:outerShdw blurRad="80000" dist="40000" dir="5040000" algn="tl">
                    <a:srgbClr val="000000">
                      <a:alpha val="30000"/>
                    </a:srgbClr>
                  </a:outerShdw>
                </a:effectLst>
                <a:latin typeface="Calibri" panose="020F0502020204030204" pitchFamily="34" charset="0"/>
              </a:rPr>
              <a:t>of sins</a:t>
            </a:r>
            <a:endParaRPr lang="en-US" altLang="en-US" sz="3200" b="1" i="1" kern="0" dirty="0">
              <a:ln w="11430"/>
              <a:solidFill>
                <a:srgbClr val="92D050"/>
              </a:solidFill>
              <a:effectLst>
                <a:glow rad="76200">
                  <a:schemeClr val="tx1"/>
                </a:glow>
                <a:outerShdw blurRad="80000" dist="40000" dir="5040000" algn="tl">
                  <a:srgbClr val="000000">
                    <a:alpha val="30000"/>
                  </a:srgbClr>
                </a:outerShdw>
              </a:effectLst>
              <a:latin typeface="Calibri" panose="020F0502020204030204" pitchFamily="34" charset="0"/>
            </a:endParaRPr>
          </a:p>
        </p:txBody>
      </p:sp>
      <p:sp>
        <p:nvSpPr>
          <p:cNvPr id="12" name="Rectangle 2"/>
          <p:cNvSpPr txBox="1">
            <a:spLocks noChangeArrowheads="1"/>
          </p:cNvSpPr>
          <p:nvPr/>
        </p:nvSpPr>
        <p:spPr bwMode="auto">
          <a:xfrm>
            <a:off x="3429000" y="3581400"/>
            <a:ext cx="3581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inheritance</a:t>
            </a:r>
            <a:endParaRPr lang="en-US" altLang="en-US" sz="32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3" name="Rectangle 2"/>
          <p:cNvSpPr txBox="1">
            <a:spLocks noChangeArrowheads="1"/>
          </p:cNvSpPr>
          <p:nvPr/>
        </p:nvSpPr>
        <p:spPr bwMode="auto">
          <a:xfrm>
            <a:off x="3810000" y="4191000"/>
            <a:ext cx="2743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95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sanctified</a:t>
            </a:r>
            <a:endParaRPr lang="en-US" altLang="en-US" sz="32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4" name="Rectangle 2"/>
          <p:cNvSpPr txBox="1">
            <a:spLocks noChangeArrowheads="1"/>
          </p:cNvSpPr>
          <p:nvPr/>
        </p:nvSpPr>
        <p:spPr bwMode="auto">
          <a:xfrm>
            <a:off x="6019800" y="4191000"/>
            <a:ext cx="2634686"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50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by faith</a:t>
            </a:r>
            <a:endParaRPr lang="en-US" altLang="en-US" sz="32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5" name="Rectangle 2"/>
          <p:cNvSpPr txBox="1">
            <a:spLocks noChangeArrowheads="1"/>
          </p:cNvSpPr>
          <p:nvPr/>
        </p:nvSpPr>
        <p:spPr bwMode="auto">
          <a:xfrm>
            <a:off x="2057400" y="4876800"/>
            <a:ext cx="1219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sz="46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in</a:t>
            </a:r>
            <a:endParaRPr lang="en-US" altLang="en-US" sz="32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6" name="Rectangle 2"/>
          <p:cNvSpPr txBox="1">
            <a:spLocks noChangeArrowheads="1"/>
          </p:cNvSpPr>
          <p:nvPr/>
        </p:nvSpPr>
        <p:spPr bwMode="auto">
          <a:xfrm>
            <a:off x="2819400" y="1828800"/>
            <a:ext cx="3771900" cy="1295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a:t>
            </a:r>
            <a:r>
              <a:rPr lang="en-US" altLang="en-US" sz="40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inheritance  </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a:t>
            </a:r>
            <a:endParaRPr lang="en-US" altLang="en-US"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660F9C14-DD4C-44D4-B485-707C6C355122}"/>
              </a:ext>
            </a:extLst>
          </p:cNvPr>
          <p:cNvSpPr txBox="1">
            <a:spLocks noChangeArrowheads="1"/>
          </p:cNvSpPr>
          <p:nvPr/>
        </p:nvSpPr>
        <p:spPr bwMode="auto">
          <a:xfrm>
            <a:off x="5826470" y="1624436"/>
            <a:ext cx="1690473" cy="9606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37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light</a:t>
            </a:r>
            <a:endParaRPr lang="en-US" altLang="en-US" sz="4370" b="1" i="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60322509"/>
      </p:ext>
    </p:extLst>
  </p:cSld>
  <p:clrMapOvr>
    <a:masterClrMapping/>
  </p:clrMapOvr>
  <mc:AlternateContent xmlns:mc="http://schemas.openxmlformats.org/markup-compatibility/2006" xmlns:p14="http://schemas.microsoft.com/office/powerpoint/2010/main">
    <mc:Choice Requires="p14">
      <p:transition spd="slow" p14:dur="1600">
        <p14:prism dir="d" isContent="1" isInverted="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250"/>
                                        <p:tgtEl>
                                          <p:spTgt spid="3074"/>
                                        </p:tgtEl>
                                      </p:cBhvr>
                                    </p:animEffect>
                                  </p:childTnLst>
                                </p:cTn>
                              </p:par>
                              <p:par>
                                <p:cTn id="8" presetID="0" presetClass="path" presetSubtype="0" accel="50000" decel="50000" fill="hold" grpId="2" nodeType="withEffect">
                                  <p:stCondLst>
                                    <p:cond delay="0"/>
                                  </p:stCondLst>
                                  <p:childTnLst>
                                    <p:animMotion origin="layout" path="M 0 0 L -0.1 -0.21092 " pathEditMode="relative" ptsTypes="AA">
                                      <p:cBhvr>
                                        <p:cTn id="9" dur="1250" spd="-100000" fill="hold"/>
                                        <p:tgtEl>
                                          <p:spTgt spid="3074"/>
                                        </p:tgtEl>
                                        <p:attrNameLst>
                                          <p:attrName>ppt_x</p:attrName>
                                          <p:attrName>ppt_y</p:attrName>
                                        </p:attrNameLst>
                                      </p:cBhvr>
                                    </p:animMotion>
                                  </p:childTnLst>
                                </p:cTn>
                              </p:par>
                            </p:childTnLst>
                          </p:cTn>
                        </p:par>
                        <p:par>
                          <p:cTn id="10" fill="hold">
                            <p:stCondLst>
                              <p:cond delay="1250"/>
                            </p:stCondLst>
                            <p:childTnLst>
                              <p:par>
                                <p:cTn id="11" presetID="10" presetClass="exit" presetSubtype="0" fill="hold" grpId="3" nodeType="afterEffect">
                                  <p:stCondLst>
                                    <p:cond delay="0"/>
                                  </p:stCondLst>
                                  <p:childTnLst>
                                    <p:animEffect transition="out" filter="fade">
                                      <p:cBhvr>
                                        <p:cTn id="12" dur="250"/>
                                        <p:tgtEl>
                                          <p:spTgt spid="16"/>
                                        </p:tgtEl>
                                      </p:cBhvr>
                                    </p:animEffect>
                                    <p:set>
                                      <p:cBhvr>
                                        <p:cTn id="13" dur="1" fill="hold">
                                          <p:stCondLst>
                                            <p:cond delay="249"/>
                                          </p:stCondLst>
                                        </p:cTn>
                                        <p:tgtEl>
                                          <p:spTgt spid="16"/>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fade">
                                      <p:cBhvr>
                                        <p:cTn id="18" dur="250"/>
                                        <p:tgtEl>
                                          <p:spTgt spid="10"/>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250"/>
                                        <p:tgtEl>
                                          <p:spTgt spid="11"/>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2"/>
                                        </p:tgtEl>
                                        <p:attrNameLst>
                                          <p:attrName>style.visibility</p:attrName>
                                        </p:attrNameLst>
                                      </p:cBhvr>
                                      <p:to>
                                        <p:strVal val="visible"/>
                                      </p:to>
                                    </p:set>
                                    <p:animEffect transition="in" filter="fade">
                                      <p:cBhvr>
                                        <p:cTn id="24" dur="250"/>
                                        <p:tgtEl>
                                          <p:spTgt spid="12"/>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250"/>
                                        <p:tgtEl>
                                          <p:spTgt spid="13"/>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250"/>
                                        <p:tgtEl>
                                          <p:spTgt spid="14"/>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fade">
                                      <p:cBhvr>
                                        <p:cTn id="33" dur="250"/>
                                        <p:tgtEl>
                                          <p:spTgt spid="15"/>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9"/>
                                        </p:tgtEl>
                                        <p:attrNameLst>
                                          <p:attrName>style.visibility</p:attrName>
                                        </p:attrNameLst>
                                      </p:cBhvr>
                                      <p:to>
                                        <p:strVal val="visible"/>
                                      </p:to>
                                    </p:set>
                                    <p:animEffect transition="in" filter="fade">
                                      <p:cBhvr>
                                        <p:cTn id="36" dur="250"/>
                                        <p:tgtEl>
                                          <p:spTgt spid="9"/>
                                        </p:tgtEl>
                                      </p:cBhvr>
                                    </p:animEffect>
                                  </p:childTnLst>
                                </p:cTn>
                              </p:par>
                              <p:par>
                                <p:cTn id="37" presetID="6" presetClass="emph" presetSubtype="0" fill="hold" grpId="2" nodeType="withEffect">
                                  <p:stCondLst>
                                    <p:cond delay="0"/>
                                  </p:stCondLst>
                                  <p:childTnLst>
                                    <p:animScale>
                                      <p:cBhvr>
                                        <p:cTn id="38" dur="2000" fill="hold"/>
                                        <p:tgtEl>
                                          <p:spTgt spid="10"/>
                                        </p:tgtEl>
                                      </p:cBhvr>
                                      <p:by x="91500" y="91500"/>
                                    </p:animScale>
                                  </p:childTnLst>
                                </p:cTn>
                              </p:par>
                              <p:par>
                                <p:cTn id="39" presetID="6" presetClass="emph" presetSubtype="0" fill="hold" grpId="2" nodeType="withEffect">
                                  <p:stCondLst>
                                    <p:cond delay="0"/>
                                  </p:stCondLst>
                                  <p:childTnLst>
                                    <p:animScale>
                                      <p:cBhvr>
                                        <p:cTn id="40" dur="2000" fill="hold"/>
                                        <p:tgtEl>
                                          <p:spTgt spid="11"/>
                                        </p:tgtEl>
                                      </p:cBhvr>
                                      <p:by x="91500" y="91500"/>
                                    </p:animScale>
                                  </p:childTnLst>
                                </p:cTn>
                              </p:par>
                              <p:par>
                                <p:cTn id="41" presetID="6" presetClass="emph" presetSubtype="0" fill="hold" grpId="2" nodeType="withEffect">
                                  <p:stCondLst>
                                    <p:cond delay="0"/>
                                  </p:stCondLst>
                                  <p:childTnLst>
                                    <p:animScale>
                                      <p:cBhvr>
                                        <p:cTn id="42" dur="2000" fill="hold"/>
                                        <p:tgtEl>
                                          <p:spTgt spid="12"/>
                                        </p:tgtEl>
                                      </p:cBhvr>
                                      <p:by x="91500" y="91500"/>
                                    </p:animScale>
                                  </p:childTnLst>
                                </p:cTn>
                              </p:par>
                              <p:par>
                                <p:cTn id="43" presetID="6" presetClass="emph" presetSubtype="0" fill="hold" grpId="2" nodeType="withEffect">
                                  <p:stCondLst>
                                    <p:cond delay="0"/>
                                  </p:stCondLst>
                                  <p:childTnLst>
                                    <p:animScale>
                                      <p:cBhvr>
                                        <p:cTn id="44" dur="2000" fill="hold"/>
                                        <p:tgtEl>
                                          <p:spTgt spid="13"/>
                                        </p:tgtEl>
                                      </p:cBhvr>
                                      <p:by x="91500" y="91500"/>
                                    </p:animScale>
                                  </p:childTnLst>
                                </p:cTn>
                              </p:par>
                              <p:par>
                                <p:cTn id="45" presetID="6" presetClass="emph" presetSubtype="0" fill="hold" grpId="2" nodeType="withEffect">
                                  <p:stCondLst>
                                    <p:cond delay="0"/>
                                  </p:stCondLst>
                                  <p:childTnLst>
                                    <p:animScale>
                                      <p:cBhvr>
                                        <p:cTn id="46" dur="2000" fill="hold"/>
                                        <p:tgtEl>
                                          <p:spTgt spid="14"/>
                                        </p:tgtEl>
                                      </p:cBhvr>
                                      <p:by x="91500" y="91500"/>
                                    </p:animScale>
                                  </p:childTnLst>
                                </p:cTn>
                              </p:par>
                              <p:par>
                                <p:cTn id="47" presetID="6" presetClass="emph" presetSubtype="0" fill="hold" grpId="2" nodeType="withEffect">
                                  <p:stCondLst>
                                    <p:cond delay="0"/>
                                  </p:stCondLst>
                                  <p:childTnLst>
                                    <p:animScale>
                                      <p:cBhvr>
                                        <p:cTn id="48" dur="2000" fill="hold"/>
                                        <p:tgtEl>
                                          <p:spTgt spid="15"/>
                                        </p:tgtEl>
                                      </p:cBhvr>
                                      <p:by x="91500" y="91500"/>
                                    </p:animScale>
                                  </p:childTnLst>
                                </p:cTn>
                              </p:par>
                              <p:par>
                                <p:cTn id="49" presetID="6" presetClass="emph" presetSubtype="0" fill="hold" grpId="2" nodeType="withEffect">
                                  <p:stCondLst>
                                    <p:cond delay="0"/>
                                  </p:stCondLst>
                                  <p:childTnLst>
                                    <p:animScale>
                                      <p:cBhvr>
                                        <p:cTn id="50" dur="2000" fill="hold"/>
                                        <p:tgtEl>
                                          <p:spTgt spid="9"/>
                                        </p:tgtEl>
                                      </p:cBhvr>
                                      <p:by x="91500" y="91500"/>
                                    </p:animScale>
                                  </p:childTnLst>
                                </p:cTn>
                              </p:par>
                              <p:par>
                                <p:cTn id="51" presetID="0" presetClass="path" presetSubtype="0" accel="50000" decel="50000" fill="hold" grpId="3" nodeType="withEffect">
                                  <p:stCondLst>
                                    <p:cond delay="0"/>
                                  </p:stCondLst>
                                  <p:childTnLst>
                                    <p:animMotion origin="layout" path="M 0 0 L 0.01458 0.04167 " pathEditMode="relative" rAng="0" ptsTypes="AA">
                                      <p:cBhvr>
                                        <p:cTn id="52" dur="2000" fill="hold"/>
                                        <p:tgtEl>
                                          <p:spTgt spid="9"/>
                                        </p:tgtEl>
                                        <p:attrNameLst>
                                          <p:attrName>ppt_x</p:attrName>
                                          <p:attrName>ppt_y</p:attrName>
                                        </p:attrNameLst>
                                      </p:cBhvr>
                                      <p:rCtr x="729" y="2083"/>
                                    </p:animMotion>
                                  </p:childTnLst>
                                </p:cTn>
                              </p:par>
                              <p:par>
                                <p:cTn id="53" presetID="0" presetClass="path" presetSubtype="0" accel="50000" decel="50000" fill="hold" grpId="3" nodeType="withEffect">
                                  <p:stCondLst>
                                    <p:cond delay="0"/>
                                  </p:stCondLst>
                                  <p:childTnLst>
                                    <p:animMotion origin="layout" path="M -5.55556E-7 -4.44444E-6 C -0.0151 -0.0199 -0.03021 -0.03981 -0.04687 -0.06412 C -0.06354 -0.08842 -0.08993 -0.11597 -0.1 -0.14513 C -0.11007 -0.1743 -0.10972 -0.21388 -0.10746 -0.23981 C -0.10521 -0.26574 -0.0974 -0.28425 -0.08611 -0.30023 C -0.07483 -0.3162 -0.05608 -0.32963 -0.03993 -0.33634 C -0.02378 -0.34305 0.0007 -0.34027 0.01129 -0.3412 " pathEditMode="relative" rAng="0" ptsTypes="aaaaaaa">
                                      <p:cBhvr>
                                        <p:cTn id="54" dur="2000" fill="hold"/>
                                        <p:tgtEl>
                                          <p:spTgt spid="14"/>
                                        </p:tgtEl>
                                        <p:attrNameLst>
                                          <p:attrName>ppt_x</p:attrName>
                                          <p:attrName>ppt_y</p:attrName>
                                        </p:attrNameLst>
                                      </p:cBhvr>
                                      <p:rCtr x="-4948" y="-17153"/>
                                    </p:animMotion>
                                  </p:childTnLst>
                                </p:cTn>
                              </p:par>
                              <p:par>
                                <p:cTn id="55" presetID="0" presetClass="path" presetSubtype="0" accel="50000" decel="50000" fill="hold" grpId="3" nodeType="withEffect">
                                  <p:stCondLst>
                                    <p:cond delay="0"/>
                                  </p:stCondLst>
                                  <p:childTnLst>
                                    <p:animMotion origin="layout" path="M 3.33333E-6 -4.44444E-6 C 0.03107 -0.00694 0.06215 -0.01365 0.10764 -0.03217 C 0.15312 -0.05069 0.22222 -0.0824 0.27343 -0.11157 C 0.32465 -0.14074 0.38437 -0.18009 0.4151 -0.20763 C 0.44583 -0.23518 0.44878 -0.25254 0.45764 -0.27638 C 0.46649 -0.30023 0.46597 -0.33495 0.46805 -0.35023 " pathEditMode="relative" rAng="0" ptsTypes="aaaaaa">
                                      <p:cBhvr>
                                        <p:cTn id="56" dur="2000" fill="hold"/>
                                        <p:tgtEl>
                                          <p:spTgt spid="15"/>
                                        </p:tgtEl>
                                        <p:attrNameLst>
                                          <p:attrName>ppt_x</p:attrName>
                                          <p:attrName>ppt_y</p:attrName>
                                        </p:attrNameLst>
                                      </p:cBhvr>
                                      <p:rCtr x="23403" y="-17523"/>
                                    </p:animMotion>
                                  </p:childTnLst>
                                </p:cTn>
                              </p:par>
                              <p:par>
                                <p:cTn id="57" presetID="0" presetClass="path" presetSubtype="0" accel="50000" decel="50000" fill="hold" grpId="3" nodeType="withEffect">
                                  <p:stCondLst>
                                    <p:cond delay="0"/>
                                  </p:stCondLst>
                                  <p:childTnLst>
                                    <p:animMotion origin="layout" path="M 4.16667E-6 0 C -0.03073 -0.01389 -0.11962 -0.05903 -0.1849 -0.08333 C -0.25018 -0.10764 -0.32327 -0.12801 -0.3915 -0.14583 C -0.45973 -0.16366 -0.55226 -0.18148 -0.59462 -0.19074 " pathEditMode="relative" rAng="0" ptsTypes="aaaa">
                                      <p:cBhvr>
                                        <p:cTn id="58" dur="2000" fill="hold"/>
                                        <p:tgtEl>
                                          <p:spTgt spid="10"/>
                                        </p:tgtEl>
                                        <p:attrNameLst>
                                          <p:attrName>ppt_x</p:attrName>
                                          <p:attrName>ppt_y</p:attrName>
                                        </p:attrNameLst>
                                      </p:cBhvr>
                                      <p:rCtr x="-29740" y="-9537"/>
                                    </p:animMotion>
                                  </p:childTnLst>
                                </p:cTn>
                              </p:par>
                              <p:par>
                                <p:cTn id="59" presetID="0" presetClass="path" presetSubtype="0" accel="50000" decel="50000" fill="hold" grpId="3" nodeType="withEffect">
                                  <p:stCondLst>
                                    <p:cond delay="0"/>
                                  </p:stCondLst>
                                  <p:childTnLst>
                                    <p:animMotion origin="layout" path="M -3.33333E-6 1.11022E-16 L 0.03039 -0.20417 " pathEditMode="relative" rAng="0" ptsTypes="AA">
                                      <p:cBhvr>
                                        <p:cTn id="60" dur="2000" fill="hold"/>
                                        <p:tgtEl>
                                          <p:spTgt spid="11"/>
                                        </p:tgtEl>
                                        <p:attrNameLst>
                                          <p:attrName>ppt_x</p:attrName>
                                          <p:attrName>ppt_y</p:attrName>
                                        </p:attrNameLst>
                                      </p:cBhvr>
                                      <p:rCtr x="1510" y="-10208"/>
                                    </p:animMotion>
                                  </p:childTnLst>
                                </p:cTn>
                              </p:par>
                              <p:par>
                                <p:cTn id="61" presetID="0" presetClass="path" presetSubtype="0" accel="50000" decel="50000" fill="hold" grpId="3" nodeType="withEffect">
                                  <p:stCondLst>
                                    <p:cond delay="0"/>
                                  </p:stCondLst>
                                  <p:childTnLst>
                                    <p:animMotion origin="layout" path="M -3.33333E-6 1.11022E-16 L -0.04566 -0.00833 C -0.06041 -0.02269 -0.08489 -0.04583 -0.08871 -0.08426 C -0.09253 -0.12269 -0.07239 -0.20394 -0.06805 -0.23611 " pathEditMode="relative" rAng="0" ptsTypes="AAAA">
                                      <p:cBhvr>
                                        <p:cTn id="62" dur="2000" fill="hold"/>
                                        <p:tgtEl>
                                          <p:spTgt spid="12"/>
                                        </p:tgtEl>
                                        <p:attrNameLst>
                                          <p:attrName>ppt_x</p:attrName>
                                          <p:attrName>ppt_y</p:attrName>
                                        </p:attrNameLst>
                                      </p:cBhvr>
                                      <p:rCtr x="-4462" y="-11806"/>
                                    </p:animMotion>
                                  </p:childTnLst>
                                </p:cTn>
                              </p:par>
                              <p:par>
                                <p:cTn id="63" presetID="0" presetClass="path" presetSubtype="0" accel="50000" decel="50000" fill="hold" grpId="3" nodeType="withEffect">
                                  <p:stCondLst>
                                    <p:cond delay="0"/>
                                  </p:stCondLst>
                                  <p:childTnLst>
                                    <p:animMotion origin="layout" path="M 3.33333E-6 -4.44444E-6 C -0.00608 -0.03888 -0.01198 -0.07754 -0.02014 -0.14004 C -0.0283 -0.20254 -0.04966 -0.32106 -0.04931 -0.37476 C -0.04896 -0.42847 -0.05018 -0.4405 -0.01771 -0.4625 C 0.01475 -0.48449 0.10191 -0.51203 0.14566 -0.50648 C 0.18941 -0.50092 0.22396 -0.4449 0.24461 -0.4287 " pathEditMode="relative" rAng="0" ptsTypes="aaaaaa">
                                      <p:cBhvr>
                                        <p:cTn id="64" dur="2000" fill="hold"/>
                                        <p:tgtEl>
                                          <p:spTgt spid="13"/>
                                        </p:tgtEl>
                                        <p:attrNameLst>
                                          <p:attrName>ppt_x</p:attrName>
                                          <p:attrName>ppt_y</p:attrName>
                                        </p:attrNameLst>
                                      </p:cBhvr>
                                      <p:rCtr x="9722" y="-25602"/>
                                    </p:animMotion>
                                  </p:childTnLst>
                                </p:cTn>
                              </p:par>
                              <p:par>
                                <p:cTn id="65" presetID="10" presetClass="exit" presetSubtype="0" fill="hold" grpId="1" nodeType="withEffect">
                                  <p:stCondLst>
                                    <p:cond delay="0"/>
                                  </p:stCondLst>
                                  <p:childTnLst>
                                    <p:animEffect transition="out" filter="fade">
                                      <p:cBhvr>
                                        <p:cTn id="66" dur="1250"/>
                                        <p:tgtEl>
                                          <p:spTgt spid="3074"/>
                                        </p:tgtEl>
                                      </p:cBhvr>
                                    </p:animEffect>
                                    <p:set>
                                      <p:cBhvr>
                                        <p:cTn id="67" dur="1" fill="hold">
                                          <p:stCondLst>
                                            <p:cond delay="1249"/>
                                          </p:stCondLst>
                                        </p:cTn>
                                        <p:tgtEl>
                                          <p:spTgt spid="3074"/>
                                        </p:tgtEl>
                                        <p:attrNameLst>
                                          <p:attrName>style.visibility</p:attrName>
                                        </p:attrNameLst>
                                      </p:cBhvr>
                                      <p:to>
                                        <p:strVal val="hidden"/>
                                      </p:to>
                                    </p:set>
                                  </p:childTnLst>
                                </p:cTn>
                              </p:par>
                            </p:childTnLst>
                          </p:cTn>
                        </p:par>
                        <p:par>
                          <p:cTn id="68" fill="hold">
                            <p:stCondLst>
                              <p:cond delay="2000"/>
                            </p:stCondLst>
                            <p:childTnLst>
                              <p:par>
                                <p:cTn id="69" presetID="10" presetClass="entr" presetSubtype="0" fill="hold" grpId="0" nodeType="afterEffect">
                                  <p:stCondLst>
                                    <p:cond delay="0"/>
                                  </p:stCondLst>
                                  <p:childTnLst>
                                    <p:set>
                                      <p:cBhvr>
                                        <p:cTn id="70" dur="1" fill="hold">
                                          <p:stCondLst>
                                            <p:cond delay="0"/>
                                          </p:stCondLst>
                                        </p:cTn>
                                        <p:tgtEl>
                                          <p:spTgt spid="6"/>
                                        </p:tgtEl>
                                        <p:attrNameLst>
                                          <p:attrName>style.visibility</p:attrName>
                                        </p:attrNameLst>
                                      </p:cBhvr>
                                      <p:to>
                                        <p:strVal val="visible"/>
                                      </p:to>
                                    </p:set>
                                    <p:animEffect transition="in" filter="fade">
                                      <p:cBhvr>
                                        <p:cTn id="71" dur="100"/>
                                        <p:tgtEl>
                                          <p:spTgt spid="6"/>
                                        </p:tgtEl>
                                      </p:cBhvr>
                                    </p:animEffect>
                                  </p:childTnLst>
                                </p:cTn>
                              </p:par>
                              <p:par>
                                <p:cTn id="72" presetID="10" presetClass="exit" presetSubtype="0" fill="hold" grpId="1" nodeType="withEffect">
                                  <p:stCondLst>
                                    <p:cond delay="0"/>
                                  </p:stCondLst>
                                  <p:childTnLst>
                                    <p:animEffect transition="out" filter="fade">
                                      <p:cBhvr>
                                        <p:cTn id="73" dur="500"/>
                                        <p:tgtEl>
                                          <p:spTgt spid="12"/>
                                        </p:tgtEl>
                                      </p:cBhvr>
                                    </p:animEffect>
                                    <p:set>
                                      <p:cBhvr>
                                        <p:cTn id="74" dur="1" fill="hold">
                                          <p:stCondLst>
                                            <p:cond delay="499"/>
                                          </p:stCondLst>
                                        </p:cTn>
                                        <p:tgtEl>
                                          <p:spTgt spid="1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9" grpId="0"/>
      <p:bldP spid="9" grpId="2"/>
      <p:bldP spid="9" grpId="3"/>
      <p:bldP spid="10" grpId="0"/>
      <p:bldP spid="10" grpId="2"/>
      <p:bldP spid="10" grpId="3"/>
      <p:bldP spid="11" grpId="0"/>
      <p:bldP spid="11" grpId="2"/>
      <p:bldP spid="11" grpId="3"/>
      <p:bldP spid="12" grpId="0"/>
      <p:bldP spid="12" grpId="1"/>
      <p:bldP spid="12" grpId="2"/>
      <p:bldP spid="12" grpId="3"/>
      <p:bldP spid="13" grpId="0"/>
      <p:bldP spid="13" grpId="2"/>
      <p:bldP spid="13" grpId="3"/>
      <p:bldP spid="14" grpId="0"/>
      <p:bldP spid="14" grpId="2"/>
      <p:bldP spid="14" grpId="3"/>
      <p:bldP spid="15" grpId="0"/>
      <p:bldP spid="15" grpId="2"/>
      <p:bldP spid="15" grpId="3"/>
      <p:bldP spid="6" grpId="0"/>
      <p:bldP spid="16" grpId="3"/>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6384132" y="697310"/>
            <a:ext cx="25908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6350" cmpd="sng">
                  <a:solidFill>
                    <a:srgbClr val="FF0000"/>
                  </a:solidFill>
                  <a:prstDash val="solid"/>
                </a:ln>
                <a:solidFill>
                  <a:srgbClr val="FFC000"/>
                </a:solidFill>
                <a:latin typeface="Calibri" panose="020F0502020204030204" pitchFamily="34" charset="0"/>
              </a:rPr>
              <a:t>Do not be</a:t>
            </a:r>
          </a:p>
        </p:txBody>
      </p:sp>
      <p:sp>
        <p:nvSpPr>
          <p:cNvPr id="5" name="Title 1"/>
          <p:cNvSpPr txBox="1">
            <a:spLocks/>
          </p:cNvSpPr>
          <p:nvPr/>
        </p:nvSpPr>
        <p:spPr>
          <a:xfrm>
            <a:off x="-76200" y="1264444"/>
            <a:ext cx="2667000" cy="104558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3600" b="1" dirty="0">
                <a:ln w="6350" cmpd="sng">
                  <a:solidFill>
                    <a:srgbClr val="FF0000"/>
                  </a:solidFill>
                  <a:prstDash val="solid"/>
                </a:ln>
                <a:solidFill>
                  <a:srgbClr val="FFC000"/>
                </a:solidFill>
                <a:effectLst>
                  <a:outerShdw blurRad="63500" dir="3600000" algn="tl" rotWithShape="0">
                    <a:srgbClr val="000000">
                      <a:alpha val="70000"/>
                    </a:srgbClr>
                  </a:outerShdw>
                </a:effectLst>
                <a:latin typeface="Calibri" panose="020F0502020204030204" pitchFamily="34" charset="0"/>
              </a:rPr>
              <a:t>deceived</a:t>
            </a:r>
          </a:p>
        </p:txBody>
      </p:sp>
      <p:sp>
        <p:nvSpPr>
          <p:cNvPr id="15" name="Title 1">
            <a:extLst>
              <a:ext uri="{FF2B5EF4-FFF2-40B4-BE49-F238E27FC236}">
                <a16:creationId xmlns:a16="http://schemas.microsoft.com/office/drawing/2014/main" id="{7639AADA-9AAA-460C-A9C3-509FEE893E0C}"/>
              </a:ext>
            </a:extLst>
          </p:cNvPr>
          <p:cNvSpPr txBox="1">
            <a:spLocks/>
          </p:cNvSpPr>
          <p:nvPr/>
        </p:nvSpPr>
        <p:spPr>
          <a:xfrm>
            <a:off x="5308671" y="4185972"/>
            <a:ext cx="2027761"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0" dirty="0">
                <a:ln w="3175" cmpd="sng">
                  <a:solidFill>
                    <a:srgbClr val="FFFFFF"/>
                  </a:solidFill>
                  <a:prstDash val="solid"/>
                  <a:miter lim="800000"/>
                </a:ln>
                <a:solidFill>
                  <a:srgbClr val="5289FE"/>
                </a:solidFill>
                <a:effectLst>
                  <a:outerShdw blurRad="50800" algn="tl" rotWithShape="0">
                    <a:srgbClr val="000000"/>
                  </a:outerShdw>
                </a:effectLst>
                <a:latin typeface="Calibri" panose="020F0502020204030204" pitchFamily="34" charset="0"/>
              </a:rPr>
              <a:t>washed</a:t>
            </a:r>
          </a:p>
        </p:txBody>
      </p:sp>
      <p:sp>
        <p:nvSpPr>
          <p:cNvPr id="16" name="Title 1">
            <a:extLst>
              <a:ext uri="{FF2B5EF4-FFF2-40B4-BE49-F238E27FC236}">
                <a16:creationId xmlns:a16="http://schemas.microsoft.com/office/drawing/2014/main" id="{E35875E4-86C3-42DB-B34C-C808E116B33D}"/>
              </a:ext>
            </a:extLst>
          </p:cNvPr>
          <p:cNvSpPr txBox="1">
            <a:spLocks/>
          </p:cNvSpPr>
          <p:nvPr/>
        </p:nvSpPr>
        <p:spPr>
          <a:xfrm>
            <a:off x="1099662" y="4738859"/>
            <a:ext cx="2403566"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0" dirty="0">
                <a:ln w="11430">
                  <a:solidFill>
                    <a:schemeClr val="bg1"/>
                  </a:solidFill>
                </a:ln>
                <a:gradFill>
                  <a:gsLst>
                    <a:gs pos="0">
                      <a:srgbClr val="000082"/>
                    </a:gs>
                    <a:gs pos="30000">
                      <a:srgbClr val="FF0000"/>
                    </a:gs>
                    <a:gs pos="64999">
                      <a:srgbClr val="BA0066"/>
                    </a:gs>
                    <a:gs pos="89999">
                      <a:srgbClr val="FF0000"/>
                    </a:gs>
                    <a:gs pos="100000">
                      <a:srgbClr val="FF8200"/>
                    </a:gs>
                  </a:gsLst>
                  <a:lin ang="5400000" scaled="0"/>
                </a:gradFill>
                <a:effectLst>
                  <a:outerShdw blurRad="80000" dist="40000" dir="5040000" algn="tl">
                    <a:srgbClr val="000000">
                      <a:alpha val="30000"/>
                    </a:srgbClr>
                  </a:outerShdw>
                </a:effectLst>
                <a:latin typeface="Calibri" panose="020F0502020204030204" pitchFamily="34" charset="0"/>
              </a:rPr>
              <a:t>sanctified</a:t>
            </a:r>
          </a:p>
        </p:txBody>
      </p:sp>
      <p:sp>
        <p:nvSpPr>
          <p:cNvPr id="17" name="Title 1">
            <a:extLst>
              <a:ext uri="{FF2B5EF4-FFF2-40B4-BE49-F238E27FC236}">
                <a16:creationId xmlns:a16="http://schemas.microsoft.com/office/drawing/2014/main" id="{B2738B36-4581-4A8B-81F8-D3E9F4BB791F}"/>
              </a:ext>
            </a:extLst>
          </p:cNvPr>
          <p:cNvSpPr txBox="1">
            <a:spLocks/>
          </p:cNvSpPr>
          <p:nvPr/>
        </p:nvSpPr>
        <p:spPr>
          <a:xfrm>
            <a:off x="5811747" y="4742397"/>
            <a:ext cx="2090057"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kern="0" dirty="0">
                <a:ln w="11430">
                  <a:solidFill>
                    <a:schemeClr val="bg1"/>
                  </a:solidFill>
                </a:ln>
                <a:gradFill>
                  <a:gsLst>
                    <a:gs pos="18000">
                      <a:srgbClr val="7030A0"/>
                    </a:gs>
                    <a:gs pos="32000">
                      <a:srgbClr val="99CCFF"/>
                    </a:gs>
                    <a:gs pos="44000">
                      <a:srgbClr val="9966FF"/>
                    </a:gs>
                    <a:gs pos="67000">
                      <a:srgbClr val="CC99FF"/>
                    </a:gs>
                    <a:gs pos="75000">
                      <a:srgbClr val="99CCFF"/>
                    </a:gs>
                    <a:gs pos="90000">
                      <a:srgbClr val="7030A0"/>
                    </a:gs>
                  </a:gsLst>
                  <a:lin ang="5400000" scaled="0"/>
                </a:gradFill>
                <a:effectLst>
                  <a:outerShdw blurRad="80000" dist="40000" dir="5040000" algn="tl">
                    <a:srgbClr val="000000">
                      <a:alpha val="30000"/>
                    </a:srgbClr>
                  </a:outerShdw>
                </a:effectLst>
                <a:latin typeface="Calibri" panose="020F0502020204030204" pitchFamily="34" charset="0"/>
              </a:rPr>
              <a:t>justified</a:t>
            </a:r>
          </a:p>
        </p:txBody>
      </p:sp>
      <p:sp>
        <p:nvSpPr>
          <p:cNvPr id="18" name="Title 1">
            <a:extLst>
              <a:ext uri="{FF2B5EF4-FFF2-40B4-BE49-F238E27FC236}">
                <a16:creationId xmlns:a16="http://schemas.microsoft.com/office/drawing/2014/main" id="{333DDF4B-E6F6-4F41-9CAE-1FB2C1B6C356}"/>
              </a:ext>
            </a:extLst>
          </p:cNvPr>
          <p:cNvSpPr txBox="1">
            <a:spLocks/>
          </p:cNvSpPr>
          <p:nvPr/>
        </p:nvSpPr>
        <p:spPr>
          <a:xfrm>
            <a:off x="2715850" y="5286343"/>
            <a:ext cx="2377440"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10" b="1" dirty="0">
                <a:ln>
                  <a:solidFill>
                    <a:srgbClr val="FFFF00"/>
                  </a:solidFill>
                </a:ln>
                <a:solidFill>
                  <a:srgbClr val="CC9900"/>
                </a:solidFill>
                <a:effectLst/>
                <a:latin typeface="Calibri" panose="020F0502020204030204" pitchFamily="34" charset="0"/>
                <a:ea typeface="+mn-ea"/>
                <a:cs typeface="Calibri" panose="020F0502020204030204" pitchFamily="34" charset="0"/>
              </a:rPr>
              <a:t>Lord Jesus</a:t>
            </a:r>
          </a:p>
        </p:txBody>
      </p:sp>
      <p:sp>
        <p:nvSpPr>
          <p:cNvPr id="19" name="Title 1">
            <a:extLst>
              <a:ext uri="{FF2B5EF4-FFF2-40B4-BE49-F238E27FC236}">
                <a16:creationId xmlns:a16="http://schemas.microsoft.com/office/drawing/2014/main" id="{14B5DE37-CC30-4774-9681-174D1A01E227}"/>
              </a:ext>
            </a:extLst>
          </p:cNvPr>
          <p:cNvSpPr txBox="1">
            <a:spLocks/>
          </p:cNvSpPr>
          <p:nvPr/>
        </p:nvSpPr>
        <p:spPr>
          <a:xfrm>
            <a:off x="5612266" y="5291105"/>
            <a:ext cx="852104" cy="668583"/>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lang="en-US" sz="3600" b="1" dirty="0">
                <a:ln w="11430">
                  <a:noFill/>
                </a:ln>
                <a:solidFill>
                  <a:schemeClr val="bg1"/>
                </a:solidFill>
                <a:effectLst/>
                <a:latin typeface="Calibri" panose="020F0502020204030204" pitchFamily="34" charset="0"/>
                <a:ea typeface="+mn-ea"/>
                <a:cs typeface="+mn-cs"/>
              </a:rPr>
              <a:t>by</a:t>
            </a:r>
          </a:p>
        </p:txBody>
      </p:sp>
      <p:sp>
        <p:nvSpPr>
          <p:cNvPr id="3074" name="Rectangle 2"/>
          <p:cNvSpPr>
            <a:spLocks noGrp="1" noChangeArrowheads="1"/>
          </p:cNvSpPr>
          <p:nvPr>
            <p:ph type="title"/>
          </p:nvPr>
        </p:nvSpPr>
        <p:spPr>
          <a:xfrm>
            <a:off x="76200" y="274638"/>
            <a:ext cx="8991600" cy="62785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sz="3600"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Do you not know that the unrighteous will not inherit the kingdom of God? Do not be deceived. Neither fornicators, nor idolaters, nor adulterers, nor homosexuals, nor sodomites, nor thieves, nor covetous, nor drunkards, nor revilers, nor extortioners will inherit the kingdom of God. And such were some of you. But you were washed, but you were sanctified, but you were justified in the name of the Lord Jesus and by the Spirit of our God.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1</a:t>
            </a:r>
            <a:r>
              <a:rPr lang="en-US" altLang="en-US" sz="3200" b="1" i="1" baseline="30000"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st</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Corinthians 6:9-11 </a:t>
            </a:r>
          </a:p>
        </p:txBody>
      </p:sp>
      <p:sp>
        <p:nvSpPr>
          <p:cNvPr id="6" name="Rectangle 2"/>
          <p:cNvSpPr txBox="1">
            <a:spLocks noChangeArrowheads="1"/>
          </p:cNvSpPr>
          <p:nvPr/>
        </p:nvSpPr>
        <p:spPr bwMode="auto">
          <a:xfrm>
            <a:off x="5193792" y="3968496"/>
            <a:ext cx="2097596"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000" b="1" kern="0" dirty="0">
                <a:ln w="11430"/>
                <a:solidFill>
                  <a:srgbClr val="BBE0E3"/>
                </a:solidFill>
                <a:effectLst>
                  <a:glow rad="38100">
                    <a:srgbClr val="FF0000"/>
                  </a:glow>
                  <a:outerShdw blurRad="80000" dist="40000" dir="5040000" algn="tl">
                    <a:srgbClr val="000000">
                      <a:alpha val="30000"/>
                    </a:srgbClr>
                  </a:outerShdw>
                </a:effectLst>
                <a:latin typeface="Calibri" panose="020F0502020204030204" pitchFamily="34" charset="0"/>
              </a:rPr>
              <a:t> </a:t>
            </a:r>
            <a:r>
              <a:rPr lang="en-US" altLang="en-US" sz="4000" b="1" kern="0" dirty="0">
                <a:ln w="11430"/>
                <a:solidFill>
                  <a:srgbClr val="BBE0E3"/>
                </a:solidFill>
                <a:effectLst>
                  <a:glow rad="38100">
                    <a:srgbClr val="FF0000"/>
                  </a:glow>
                  <a:outerShdw blurRad="80000" dist="40000" dir="5040000" algn="tl">
                    <a:srgbClr val="000000">
                      <a:alpha val="30000"/>
                    </a:srgbClr>
                  </a:outerShdw>
                </a:effectLst>
                <a:latin typeface="Calibri" panose="020F0502020204030204" pitchFamily="34" charset="0"/>
              </a:rPr>
              <a:t> </a:t>
            </a:r>
            <a:r>
              <a:rPr lang="en-US" altLang="en-US" sz="3600" b="1" kern="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latin typeface="Calibri" panose="020F0502020204030204" pitchFamily="34" charset="0"/>
              </a:rPr>
              <a:t>washed</a:t>
            </a:r>
          </a:p>
        </p:txBody>
      </p:sp>
      <p:sp>
        <p:nvSpPr>
          <p:cNvPr id="7" name="Rectangle 2"/>
          <p:cNvSpPr txBox="1">
            <a:spLocks noChangeArrowheads="1"/>
          </p:cNvSpPr>
          <p:nvPr/>
        </p:nvSpPr>
        <p:spPr bwMode="auto">
          <a:xfrm>
            <a:off x="914400" y="4572000"/>
            <a:ext cx="2590800" cy="9144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000" b="1" kern="0" dirty="0">
                <a:ln w="11430"/>
                <a:gradFill>
                  <a:gsLst>
                    <a:gs pos="0">
                      <a:srgbClr val="000082"/>
                    </a:gs>
                    <a:gs pos="30000">
                      <a:srgbClr val="FF0000"/>
                    </a:gs>
                    <a:gs pos="64999">
                      <a:srgbClr val="BA0066"/>
                    </a:gs>
                    <a:gs pos="89999">
                      <a:srgbClr val="FF0000"/>
                    </a:gs>
                    <a:gs pos="100000">
                      <a:srgbClr val="FF8200"/>
                    </a:gs>
                  </a:gsLst>
                  <a:lin ang="5400000" scaled="0"/>
                </a:gra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gradFill>
                  <a:gsLst>
                    <a:gs pos="0">
                      <a:srgbClr val="000082"/>
                    </a:gs>
                    <a:gs pos="30000">
                      <a:srgbClr val="FF0000"/>
                    </a:gs>
                    <a:gs pos="64999">
                      <a:srgbClr val="BA0066"/>
                    </a:gs>
                    <a:gs pos="89999">
                      <a:srgbClr val="FF0000"/>
                    </a:gs>
                    <a:gs pos="100000">
                      <a:srgbClr val="FF8200"/>
                    </a:gs>
                  </a:gsLst>
                  <a:lin ang="5400000" scaled="0"/>
                </a:gra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sz="3600" b="1" kern="0" dirty="0">
                <a:ln w="11430"/>
                <a:gradFill>
                  <a:gsLst>
                    <a:gs pos="0">
                      <a:srgbClr val="000082"/>
                    </a:gs>
                    <a:gs pos="30000">
                      <a:srgbClr val="FF0000"/>
                    </a:gs>
                    <a:gs pos="64999">
                      <a:srgbClr val="BA0066"/>
                    </a:gs>
                    <a:gs pos="89999">
                      <a:srgbClr val="FF0000"/>
                    </a:gs>
                    <a:gs pos="100000">
                      <a:srgbClr val="FF8200"/>
                    </a:gs>
                  </a:gsLst>
                  <a:lin ang="5400000" scaled="0"/>
                </a:gradFill>
                <a:effectLst>
                  <a:glow rad="38100">
                    <a:schemeClr val="tx1"/>
                  </a:glow>
                  <a:outerShdw blurRad="80000" dist="40000" dir="5040000" algn="tl">
                    <a:srgbClr val="000000">
                      <a:alpha val="30000"/>
                    </a:srgbClr>
                  </a:outerShdw>
                </a:effectLst>
                <a:latin typeface="Calibri" panose="020F0502020204030204" pitchFamily="34" charset="0"/>
              </a:rPr>
              <a:t>sanctified</a:t>
            </a:r>
            <a:endParaRPr lang="en-US" altLang="en-US" sz="3600" b="1" i="1" kern="0" dirty="0">
              <a:ln w="11430"/>
              <a:gradFill>
                <a:gsLst>
                  <a:gs pos="0">
                    <a:srgbClr val="000082"/>
                  </a:gs>
                  <a:gs pos="30000">
                    <a:srgbClr val="FF0000"/>
                  </a:gs>
                  <a:gs pos="64999">
                    <a:srgbClr val="BA0066"/>
                  </a:gs>
                  <a:gs pos="89999">
                    <a:srgbClr val="FF0000"/>
                  </a:gs>
                  <a:gs pos="100000">
                    <a:srgbClr val="FF8200"/>
                  </a:gs>
                </a:gsLst>
                <a:lin ang="5400000" scaled="0"/>
              </a:gradFill>
              <a:effectLst>
                <a:glow rad="38100">
                  <a:schemeClr val="tx1"/>
                </a:glow>
                <a:outerShdw blurRad="80000" dist="40000" dir="5040000" algn="tl">
                  <a:srgbClr val="000000">
                    <a:alpha val="30000"/>
                  </a:srgbClr>
                </a:outerShdw>
              </a:effectLst>
              <a:latin typeface="Calibri" panose="020F0502020204030204" pitchFamily="34" charset="0"/>
            </a:endParaRPr>
          </a:p>
        </p:txBody>
      </p:sp>
      <p:sp>
        <p:nvSpPr>
          <p:cNvPr id="8" name="Rectangle 2"/>
          <p:cNvSpPr txBox="1">
            <a:spLocks noChangeArrowheads="1"/>
          </p:cNvSpPr>
          <p:nvPr/>
        </p:nvSpPr>
        <p:spPr bwMode="auto">
          <a:xfrm>
            <a:off x="5486400" y="4495799"/>
            <a:ext cx="2514600" cy="10715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1430"/>
                <a:gradFill>
                  <a:gsLst>
                    <a:gs pos="18000">
                      <a:srgbClr val="7030A0"/>
                    </a:gs>
                    <a:gs pos="32000">
                      <a:srgbClr val="99CCFF"/>
                    </a:gs>
                    <a:gs pos="44000">
                      <a:srgbClr val="9966FF"/>
                    </a:gs>
                    <a:gs pos="67000">
                      <a:srgbClr val="CC99FF"/>
                    </a:gs>
                    <a:gs pos="75000">
                      <a:srgbClr val="99CCFF"/>
                    </a:gs>
                    <a:gs pos="90000">
                      <a:srgbClr val="7030A0"/>
                    </a:gs>
                  </a:gsLst>
                  <a:lin ang="5400000" scaled="0"/>
                </a:gradFill>
                <a:effectLst>
                  <a:glow rad="38100">
                    <a:srgbClr val="FF0000"/>
                  </a:glow>
                  <a:outerShdw blurRad="80000" dist="40000" dir="5040000" algn="tl">
                    <a:srgbClr val="000000">
                      <a:alpha val="30000"/>
                    </a:srgbClr>
                  </a:outerShdw>
                </a:effectLst>
                <a:latin typeface="Calibri" panose="020F0502020204030204" pitchFamily="34" charset="0"/>
              </a:rPr>
              <a:t> </a:t>
            </a:r>
            <a:r>
              <a:rPr lang="en-US" altLang="en-US" sz="4300" b="1" kern="0" dirty="0">
                <a:ln w="11430"/>
                <a:gradFill>
                  <a:gsLst>
                    <a:gs pos="18000">
                      <a:srgbClr val="7030A0"/>
                    </a:gs>
                    <a:gs pos="32000">
                      <a:srgbClr val="99CCFF"/>
                    </a:gs>
                    <a:gs pos="44000">
                      <a:srgbClr val="9966FF"/>
                    </a:gs>
                    <a:gs pos="67000">
                      <a:srgbClr val="CC99FF"/>
                    </a:gs>
                    <a:gs pos="75000">
                      <a:srgbClr val="99CCFF"/>
                    </a:gs>
                    <a:gs pos="90000">
                      <a:srgbClr val="7030A0"/>
                    </a:gs>
                  </a:gsLst>
                  <a:lin ang="5400000" scaled="0"/>
                </a:gradFill>
                <a:effectLst>
                  <a:glow rad="38100">
                    <a:srgbClr val="FF0000"/>
                  </a:glow>
                  <a:outerShdw blurRad="80000" dist="40000" dir="5040000" algn="tl">
                    <a:srgbClr val="000000">
                      <a:alpha val="30000"/>
                    </a:srgbClr>
                  </a:outerShdw>
                </a:effectLst>
                <a:latin typeface="Calibri" panose="020F0502020204030204" pitchFamily="34" charset="0"/>
              </a:rPr>
              <a:t> </a:t>
            </a:r>
            <a:r>
              <a:rPr lang="en-US" altLang="en-US" sz="3600" b="1" kern="0" dirty="0">
                <a:ln w="11430"/>
                <a:gradFill>
                  <a:gsLst>
                    <a:gs pos="18000">
                      <a:srgbClr val="7030A0"/>
                    </a:gs>
                    <a:gs pos="32000">
                      <a:srgbClr val="99CCFF"/>
                    </a:gs>
                    <a:gs pos="44000">
                      <a:srgbClr val="9966FF"/>
                    </a:gs>
                    <a:gs pos="67000">
                      <a:srgbClr val="CC99FF"/>
                    </a:gs>
                    <a:gs pos="75000">
                      <a:srgbClr val="99CCFF"/>
                    </a:gs>
                    <a:gs pos="90000">
                      <a:srgbClr val="7030A0"/>
                    </a:gs>
                  </a:gsLst>
                  <a:lin ang="5400000" scaled="0"/>
                </a:gradFill>
                <a:effectLst>
                  <a:glow rad="38100">
                    <a:srgbClr val="FF0000"/>
                  </a:glow>
                  <a:outerShdw blurRad="80000" dist="40000" dir="5040000" algn="tl">
                    <a:srgbClr val="000000">
                      <a:alpha val="30000"/>
                    </a:srgbClr>
                  </a:outerShdw>
                </a:effectLst>
                <a:latin typeface="Calibri" panose="020F0502020204030204" pitchFamily="34" charset="0"/>
              </a:rPr>
              <a:t>justified</a:t>
            </a:r>
            <a:endParaRPr lang="en-US" altLang="en-US" sz="3600" b="1" i="1" kern="0" dirty="0">
              <a:ln w="11430"/>
              <a:gradFill>
                <a:gsLst>
                  <a:gs pos="18000">
                    <a:srgbClr val="7030A0"/>
                  </a:gs>
                  <a:gs pos="32000">
                    <a:srgbClr val="99CCFF"/>
                  </a:gs>
                  <a:gs pos="44000">
                    <a:srgbClr val="9966FF"/>
                  </a:gs>
                  <a:gs pos="67000">
                    <a:srgbClr val="CC99FF"/>
                  </a:gs>
                  <a:gs pos="75000">
                    <a:srgbClr val="99CCFF"/>
                  </a:gs>
                  <a:gs pos="90000">
                    <a:srgbClr val="7030A0"/>
                  </a:gs>
                </a:gsLst>
                <a:lin ang="5400000" scaled="0"/>
              </a:gradFill>
              <a:effectLst>
                <a:glow rad="38100">
                  <a:srgbClr val="FF0000"/>
                </a:glow>
                <a:outerShdw blurRad="80000" dist="40000" dir="5040000" algn="tl">
                  <a:srgbClr val="000000">
                    <a:alpha val="30000"/>
                  </a:srgbClr>
                </a:outerShdw>
              </a:effectLst>
              <a:latin typeface="Calibri" panose="020F0502020204030204" pitchFamily="34" charset="0"/>
            </a:endParaRPr>
          </a:p>
        </p:txBody>
      </p:sp>
      <p:sp>
        <p:nvSpPr>
          <p:cNvPr id="9" name="Rectangle 4"/>
          <p:cNvSpPr>
            <a:spLocks noChangeArrowheads="1"/>
          </p:cNvSpPr>
          <p:nvPr/>
        </p:nvSpPr>
        <p:spPr bwMode="auto">
          <a:xfrm>
            <a:off x="7467600" y="4562856"/>
            <a:ext cx="914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600" b="1" dirty="0">
                <a:ln w="11430">
                  <a:noFill/>
                </a:ln>
                <a:solidFill>
                  <a:schemeClr val="bg1"/>
                </a:solidFill>
                <a:effectLst>
                  <a:glow rad="38100">
                    <a:schemeClr val="tx1"/>
                  </a:glow>
                </a:effectLst>
                <a:latin typeface="Calibri" panose="020F0502020204030204" pitchFamily="34" charset="0"/>
              </a:rPr>
              <a:t>in</a:t>
            </a:r>
            <a:endParaRPr lang="en-US" sz="3600" b="1" i="1" dirty="0">
              <a:ln w="11430">
                <a:noFill/>
              </a:ln>
              <a:solidFill>
                <a:schemeClr val="bg1"/>
              </a:solidFill>
              <a:effectLst>
                <a:glow rad="38100">
                  <a:schemeClr val="tx1"/>
                </a:glow>
              </a:effectLst>
              <a:latin typeface="Calibri" panose="020F0502020204030204" pitchFamily="34" charset="0"/>
            </a:endParaRPr>
          </a:p>
        </p:txBody>
      </p:sp>
      <p:sp>
        <p:nvSpPr>
          <p:cNvPr id="10" name="Rectangle 4"/>
          <p:cNvSpPr>
            <a:spLocks noChangeArrowheads="1"/>
          </p:cNvSpPr>
          <p:nvPr/>
        </p:nvSpPr>
        <p:spPr bwMode="auto">
          <a:xfrm>
            <a:off x="5550408" y="5175504"/>
            <a:ext cx="990600" cy="88934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600" b="1" dirty="0">
                <a:ln w="11430">
                  <a:noFill/>
                </a:ln>
                <a:solidFill>
                  <a:schemeClr val="bg1"/>
                </a:solidFill>
                <a:effectLst>
                  <a:glow rad="38100">
                    <a:schemeClr val="tx1"/>
                  </a:glow>
                </a:effectLst>
                <a:latin typeface="Calibri" panose="020F0502020204030204" pitchFamily="34" charset="0"/>
              </a:rPr>
              <a:t>by</a:t>
            </a:r>
            <a:endParaRPr lang="en-US" sz="3600" b="1" i="1" dirty="0">
              <a:ln w="11430">
                <a:noFill/>
              </a:ln>
              <a:solidFill>
                <a:schemeClr val="bg1"/>
              </a:solidFill>
              <a:effectLst>
                <a:glow rad="38100">
                  <a:schemeClr val="tx1"/>
                </a:glow>
              </a:effectLst>
              <a:latin typeface="Calibri" panose="020F0502020204030204" pitchFamily="34" charset="0"/>
            </a:endParaRPr>
          </a:p>
        </p:txBody>
      </p:sp>
      <p:sp>
        <p:nvSpPr>
          <p:cNvPr id="11" name="Rectangle 2"/>
          <p:cNvSpPr txBox="1">
            <a:spLocks noChangeArrowheads="1"/>
          </p:cNvSpPr>
          <p:nvPr/>
        </p:nvSpPr>
        <p:spPr bwMode="auto">
          <a:xfrm>
            <a:off x="6246019" y="685800"/>
            <a:ext cx="2667000" cy="10620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a:solidFill>
                    <a:srgbClr val="FFC000"/>
                  </a:solidFill>
                </a:ln>
                <a:solidFill>
                  <a:srgbClr val="BBE0E3"/>
                </a:solidFill>
                <a:effectLst>
                  <a:glow rad="50800">
                    <a:srgbClr val="FF0000"/>
                  </a:glow>
                  <a:outerShdw blurRad="80000" dist="40000" dir="5040000" algn="tl">
                    <a:srgbClr val="000000">
                      <a:alpha val="30000"/>
                    </a:srgbClr>
                  </a:outerShdw>
                </a:effectLst>
                <a:latin typeface="Calibri" panose="020F0502020204030204" pitchFamily="34" charset="0"/>
              </a:rPr>
              <a:t>  </a:t>
            </a:r>
            <a:r>
              <a:rPr lang="en-US" altLang="en-US" sz="3600" b="1" kern="0" dirty="0">
                <a:ln w="3175">
                  <a:solidFill>
                    <a:srgbClr val="FFC000"/>
                  </a:solidFill>
                </a:ln>
                <a:solidFill>
                  <a:schemeClr val="tx1"/>
                </a:solidFill>
                <a:effectLst>
                  <a:glow rad="50800">
                    <a:srgbClr val="FF0000"/>
                  </a:glow>
                  <a:outerShdw blurRad="80000" dist="40000" dir="5040000" algn="tl">
                    <a:srgbClr val="000000">
                      <a:alpha val="30000"/>
                    </a:srgbClr>
                  </a:outerShdw>
                </a:effectLst>
                <a:latin typeface="Calibri" panose="020F0502020204030204" pitchFamily="34" charset="0"/>
              </a:rPr>
              <a:t>Do not be</a:t>
            </a:r>
            <a:endParaRPr lang="en-US" altLang="en-US" sz="3600" b="1" i="1" kern="0" dirty="0">
              <a:ln w="3175">
                <a:solidFill>
                  <a:srgbClr val="FFC000"/>
                </a:solidFill>
              </a:ln>
              <a:solidFill>
                <a:schemeClr val="tx1"/>
              </a:solidFill>
              <a:effectLst>
                <a:glow rad="50800">
                  <a:srgbClr val="FF0000"/>
                </a:glow>
                <a:outerShdw blurRad="80000" dist="40000" dir="5040000" algn="tl">
                  <a:srgbClr val="000000">
                    <a:alpha val="30000"/>
                  </a:srgbClr>
                </a:outerShdw>
              </a:effectLst>
              <a:latin typeface="Calibri" panose="020F0502020204030204" pitchFamily="34" charset="0"/>
            </a:endParaRPr>
          </a:p>
        </p:txBody>
      </p:sp>
      <p:sp>
        <p:nvSpPr>
          <p:cNvPr id="12" name="Rectangle 2"/>
          <p:cNvSpPr txBox="1">
            <a:spLocks noChangeArrowheads="1"/>
          </p:cNvSpPr>
          <p:nvPr/>
        </p:nvSpPr>
        <p:spPr bwMode="auto">
          <a:xfrm>
            <a:off x="86810" y="1243584"/>
            <a:ext cx="2142040" cy="104956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3175">
                  <a:solidFill>
                    <a:srgbClr val="FFC000"/>
                  </a:solidFill>
                </a:ln>
                <a:solidFill>
                  <a:srgbClr val="BBE0E3"/>
                </a:solidFill>
                <a:effectLst>
                  <a:glow rad="50800">
                    <a:srgbClr val="FF0000"/>
                  </a:glow>
                  <a:outerShdw blurRad="80000" dist="40000" dir="5040000" algn="tl">
                    <a:srgbClr val="000000">
                      <a:alpha val="30000"/>
                    </a:srgbClr>
                  </a:outerShdw>
                </a:effectLst>
                <a:latin typeface="Calibri" panose="020F0502020204030204" pitchFamily="34" charset="0"/>
              </a:rPr>
              <a:t>  </a:t>
            </a:r>
            <a:r>
              <a:rPr lang="en-US" altLang="en-US" sz="3600" b="1" kern="0" dirty="0">
                <a:ln w="3175">
                  <a:solidFill>
                    <a:srgbClr val="FFC000"/>
                  </a:solidFill>
                </a:ln>
                <a:solidFill>
                  <a:schemeClr val="tx1"/>
                </a:solidFill>
                <a:effectLst>
                  <a:glow rad="50800">
                    <a:srgbClr val="FF0000"/>
                  </a:glow>
                  <a:outerShdw blurRad="80000" dist="40000" dir="5040000" algn="tl">
                    <a:srgbClr val="000000">
                      <a:alpha val="30000"/>
                    </a:srgbClr>
                  </a:outerShdw>
                </a:effectLst>
                <a:latin typeface="Calibri" panose="020F0502020204030204" pitchFamily="34" charset="0"/>
              </a:rPr>
              <a:t>deceived</a:t>
            </a:r>
            <a:endParaRPr lang="en-US" altLang="en-US" sz="3600" b="1" i="1" kern="0" dirty="0">
              <a:ln w="3175">
                <a:solidFill>
                  <a:srgbClr val="FFC000"/>
                </a:solidFill>
              </a:ln>
              <a:solidFill>
                <a:schemeClr val="tx1"/>
              </a:solidFill>
              <a:effectLst>
                <a:glow rad="50800">
                  <a:srgbClr val="FF0000"/>
                </a:glow>
                <a:outerShdw blurRad="80000" dist="40000" dir="5040000" algn="tl">
                  <a:srgbClr val="000000">
                    <a:alpha val="30000"/>
                  </a:srgbClr>
                </a:outerShdw>
              </a:effectLst>
              <a:latin typeface="Calibri" panose="020F0502020204030204" pitchFamily="34" charset="0"/>
            </a:endParaRPr>
          </a:p>
        </p:txBody>
      </p:sp>
      <p:sp>
        <p:nvSpPr>
          <p:cNvPr id="13" name="Rectangle 9">
            <a:extLst>
              <a:ext uri="{FF2B5EF4-FFF2-40B4-BE49-F238E27FC236}">
                <a16:creationId xmlns:a16="http://schemas.microsoft.com/office/drawing/2014/main" id="{31A71E23-5931-4A36-A603-F0D781495581}"/>
              </a:ext>
            </a:extLst>
          </p:cNvPr>
          <p:cNvSpPr>
            <a:spLocks noChangeArrowheads="1"/>
          </p:cNvSpPr>
          <p:nvPr/>
        </p:nvSpPr>
        <p:spPr bwMode="auto">
          <a:xfrm>
            <a:off x="2697480" y="5242976"/>
            <a:ext cx="2442333" cy="73749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36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Lord Jesus</a:t>
            </a:r>
            <a:endParaRPr kumimoji="0" lang="en-US" sz="36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
        <p:nvSpPr>
          <p:cNvPr id="14" name="Rectangle 4">
            <a:extLst>
              <a:ext uri="{FF2B5EF4-FFF2-40B4-BE49-F238E27FC236}">
                <a16:creationId xmlns:a16="http://schemas.microsoft.com/office/drawing/2014/main" id="{E5177C38-238F-4151-B6DA-342567ACA014}"/>
              </a:ext>
            </a:extLst>
          </p:cNvPr>
          <p:cNvSpPr>
            <a:spLocks noChangeArrowheads="1"/>
          </p:cNvSpPr>
          <p:nvPr/>
        </p:nvSpPr>
        <p:spPr bwMode="auto">
          <a:xfrm>
            <a:off x="6915150" y="5260181"/>
            <a:ext cx="1393031" cy="6965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3600" b="1" dirty="0">
                <a:ln w="11430">
                  <a:noFill/>
                </a:ln>
                <a:solidFill>
                  <a:schemeClr val="bg1"/>
                </a:solidFill>
                <a:effectLst>
                  <a:glow rad="38100">
                    <a:schemeClr val="tx1"/>
                  </a:glow>
                </a:effectLst>
                <a:latin typeface="Calibri" panose="020F0502020204030204" pitchFamily="34" charset="0"/>
              </a:rPr>
              <a:t>Spirit</a:t>
            </a:r>
            <a:endParaRPr lang="en-US" sz="3600" b="1" i="1" dirty="0">
              <a:ln w="11430">
                <a:noFill/>
              </a:ln>
              <a:solidFill>
                <a:schemeClr val="bg1"/>
              </a:solidFill>
              <a:effectLst>
                <a:glow rad="38100">
                  <a:schemeClr val="tx1"/>
                </a:glow>
              </a:effectLst>
              <a:latin typeface="Calibri" panose="020F0502020204030204" pitchFamily="34" charset="0"/>
            </a:endParaRPr>
          </a:p>
        </p:txBody>
      </p:sp>
      <p:sp>
        <p:nvSpPr>
          <p:cNvPr id="20" name="Multiply 7">
            <a:extLst>
              <a:ext uri="{FF2B5EF4-FFF2-40B4-BE49-F238E27FC236}">
                <a16:creationId xmlns:a16="http://schemas.microsoft.com/office/drawing/2014/main" id="{CDF3595D-FC98-4349-9641-4C0BF811A52E}"/>
              </a:ext>
            </a:extLst>
          </p:cNvPr>
          <p:cNvSpPr/>
          <p:nvPr/>
        </p:nvSpPr>
        <p:spPr>
          <a:xfrm>
            <a:off x="4004292" y="1410075"/>
            <a:ext cx="1524000" cy="77470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Multiply 7">
            <a:extLst>
              <a:ext uri="{FF2B5EF4-FFF2-40B4-BE49-F238E27FC236}">
                <a16:creationId xmlns:a16="http://schemas.microsoft.com/office/drawing/2014/main" id="{928F1F80-A298-44BF-AC57-D58430D38F7E}"/>
              </a:ext>
            </a:extLst>
          </p:cNvPr>
          <p:cNvSpPr/>
          <p:nvPr/>
        </p:nvSpPr>
        <p:spPr>
          <a:xfrm>
            <a:off x="6953554" y="1397196"/>
            <a:ext cx="1524000" cy="77470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Multiply 7">
            <a:extLst>
              <a:ext uri="{FF2B5EF4-FFF2-40B4-BE49-F238E27FC236}">
                <a16:creationId xmlns:a16="http://schemas.microsoft.com/office/drawing/2014/main" id="{D841FB43-4E9F-4CA0-92F8-4CC3C5BB42FE}"/>
              </a:ext>
            </a:extLst>
          </p:cNvPr>
          <p:cNvSpPr/>
          <p:nvPr/>
        </p:nvSpPr>
        <p:spPr>
          <a:xfrm>
            <a:off x="1956551" y="1963867"/>
            <a:ext cx="1524000" cy="77470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Multiply 7">
            <a:extLst>
              <a:ext uri="{FF2B5EF4-FFF2-40B4-BE49-F238E27FC236}">
                <a16:creationId xmlns:a16="http://schemas.microsoft.com/office/drawing/2014/main" id="{2163FB20-ED5A-4EBC-866E-7AC0ED00222B}"/>
              </a:ext>
            </a:extLst>
          </p:cNvPr>
          <p:cNvSpPr/>
          <p:nvPr/>
        </p:nvSpPr>
        <p:spPr>
          <a:xfrm>
            <a:off x="5073239" y="1963867"/>
            <a:ext cx="1524000" cy="77470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Multiply 7">
            <a:extLst>
              <a:ext uri="{FF2B5EF4-FFF2-40B4-BE49-F238E27FC236}">
                <a16:creationId xmlns:a16="http://schemas.microsoft.com/office/drawing/2014/main" id="{4BDE8B82-E745-4579-B883-9B43514E49B6}"/>
              </a:ext>
            </a:extLst>
          </p:cNvPr>
          <p:cNvSpPr/>
          <p:nvPr/>
        </p:nvSpPr>
        <p:spPr>
          <a:xfrm>
            <a:off x="810331" y="2517658"/>
            <a:ext cx="1524000" cy="77470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Multiply 7">
            <a:extLst>
              <a:ext uri="{FF2B5EF4-FFF2-40B4-BE49-F238E27FC236}">
                <a16:creationId xmlns:a16="http://schemas.microsoft.com/office/drawing/2014/main" id="{DA058D7C-A5E3-4ACD-938B-70CFC5E443A0}"/>
              </a:ext>
            </a:extLst>
          </p:cNvPr>
          <p:cNvSpPr/>
          <p:nvPr/>
        </p:nvSpPr>
        <p:spPr>
          <a:xfrm>
            <a:off x="3450500" y="2517659"/>
            <a:ext cx="1524000" cy="77470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Multiply 7">
            <a:extLst>
              <a:ext uri="{FF2B5EF4-FFF2-40B4-BE49-F238E27FC236}">
                <a16:creationId xmlns:a16="http://schemas.microsoft.com/office/drawing/2014/main" id="{D0F7B61C-E968-4405-997B-BF8A6C51DDD1}"/>
              </a:ext>
            </a:extLst>
          </p:cNvPr>
          <p:cNvSpPr/>
          <p:nvPr/>
        </p:nvSpPr>
        <p:spPr>
          <a:xfrm>
            <a:off x="5949002" y="2517658"/>
            <a:ext cx="1524000" cy="77470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Multiply 7">
            <a:extLst>
              <a:ext uri="{FF2B5EF4-FFF2-40B4-BE49-F238E27FC236}">
                <a16:creationId xmlns:a16="http://schemas.microsoft.com/office/drawing/2014/main" id="{92C4292B-11D9-4D47-91DA-F381C825F849}"/>
              </a:ext>
            </a:extLst>
          </p:cNvPr>
          <p:cNvSpPr/>
          <p:nvPr/>
        </p:nvSpPr>
        <p:spPr>
          <a:xfrm>
            <a:off x="565633" y="3058571"/>
            <a:ext cx="1524000" cy="77470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Multiply 7">
            <a:extLst>
              <a:ext uri="{FF2B5EF4-FFF2-40B4-BE49-F238E27FC236}">
                <a16:creationId xmlns:a16="http://schemas.microsoft.com/office/drawing/2014/main" id="{528AFCAD-E167-4FAF-A7B2-EC2A24FC7B94}"/>
              </a:ext>
            </a:extLst>
          </p:cNvPr>
          <p:cNvSpPr/>
          <p:nvPr/>
        </p:nvSpPr>
        <p:spPr>
          <a:xfrm>
            <a:off x="3128529" y="3071451"/>
            <a:ext cx="1524000" cy="77470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Multiply 7">
            <a:extLst>
              <a:ext uri="{FF2B5EF4-FFF2-40B4-BE49-F238E27FC236}">
                <a16:creationId xmlns:a16="http://schemas.microsoft.com/office/drawing/2014/main" id="{D1310233-E0B3-4824-9190-8C475C47767B}"/>
              </a:ext>
            </a:extLst>
          </p:cNvPr>
          <p:cNvSpPr/>
          <p:nvPr/>
        </p:nvSpPr>
        <p:spPr>
          <a:xfrm>
            <a:off x="5910365" y="3071450"/>
            <a:ext cx="1524000" cy="77470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0322509"/>
      </p:ext>
    </p:extLst>
  </p:cSld>
  <p:clrMapOvr>
    <a:masterClrMapping/>
  </p:clrMapOvr>
  <mc:AlternateContent xmlns:mc="http://schemas.openxmlformats.org/markup-compatibility/2006" xmlns:p14="http://schemas.microsoft.com/office/powerpoint/2010/main">
    <mc:Choice Requires="p14">
      <p:transition spd="slow" p14:dur="3900">
        <p14:glitter di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1000" fill="hold"/>
                                        <p:tgtEl>
                                          <p:spTgt spid="3074"/>
                                        </p:tgtEl>
                                        <p:attrNameLst>
                                          <p:attrName>ppt_x</p:attrName>
                                        </p:attrNameLst>
                                      </p:cBhvr>
                                      <p:tavLst>
                                        <p:tav tm="0">
                                          <p:val>
                                            <p:strVal val="#ppt_x"/>
                                          </p:val>
                                        </p:tav>
                                        <p:tav tm="100000">
                                          <p:val>
                                            <p:strVal val="#ppt_x"/>
                                          </p:val>
                                        </p:tav>
                                      </p:tavLst>
                                    </p:anim>
                                    <p:anim calcmode="lin" valueType="num">
                                      <p:cBhvr additive="base">
                                        <p:cTn id="8" dur="1000" fill="hold"/>
                                        <p:tgtEl>
                                          <p:spTgt spid="3074"/>
                                        </p:tgtEl>
                                        <p:attrNameLst>
                                          <p:attrName>ppt_y</p:attrName>
                                        </p:attrNameLst>
                                      </p:cBhvr>
                                      <p:tavLst>
                                        <p:tav tm="0">
                                          <p:val>
                                            <p:strVal val="0-#ppt_h/2"/>
                                          </p:val>
                                        </p:tav>
                                        <p:tav tm="100000">
                                          <p:val>
                                            <p:strVal val="#ppt_y"/>
                                          </p:val>
                                        </p:tav>
                                      </p:tavLst>
                                    </p:anim>
                                  </p:childTnLst>
                                </p:cTn>
                              </p:par>
                              <p:par>
                                <p:cTn id="9" presetID="17" presetClass="entr" presetSubtype="10" fill="hold" grpId="1" nodeType="withEffect">
                                  <p:stCondLst>
                                    <p:cond delay="0"/>
                                  </p:stCondLst>
                                  <p:childTnLst>
                                    <p:set>
                                      <p:cBhvr>
                                        <p:cTn id="10" dur="1" fill="hold">
                                          <p:stCondLst>
                                            <p:cond delay="0"/>
                                          </p:stCondLst>
                                        </p:cTn>
                                        <p:tgtEl>
                                          <p:spTgt spid="3074"/>
                                        </p:tgtEl>
                                        <p:attrNameLst>
                                          <p:attrName>style.visibility</p:attrName>
                                        </p:attrNameLst>
                                      </p:cBhvr>
                                      <p:to>
                                        <p:strVal val="visible"/>
                                      </p:to>
                                    </p:set>
                                    <p:anim calcmode="lin" valueType="num">
                                      <p:cBhvr>
                                        <p:cTn id="11" dur="1000" fill="hold"/>
                                        <p:tgtEl>
                                          <p:spTgt spid="3074"/>
                                        </p:tgtEl>
                                        <p:attrNameLst>
                                          <p:attrName>ppt_w</p:attrName>
                                        </p:attrNameLst>
                                      </p:cBhvr>
                                      <p:tavLst>
                                        <p:tav tm="0">
                                          <p:val>
                                            <p:fltVal val="0"/>
                                          </p:val>
                                        </p:tav>
                                        <p:tav tm="100000">
                                          <p:val>
                                            <p:strVal val="#ppt_w"/>
                                          </p:val>
                                        </p:tav>
                                      </p:tavLst>
                                    </p:anim>
                                    <p:anim calcmode="lin" valueType="num">
                                      <p:cBhvr>
                                        <p:cTn id="12" dur="1000" fill="hold"/>
                                        <p:tgtEl>
                                          <p:spTgt spid="3074"/>
                                        </p:tgtEl>
                                        <p:attrNameLst>
                                          <p:attrName>ppt_h</p:attrName>
                                        </p:attrNameLst>
                                      </p:cBhvr>
                                      <p:tavLst>
                                        <p:tav tm="0">
                                          <p:val>
                                            <p:strVal val="#ppt_h"/>
                                          </p:val>
                                        </p:tav>
                                        <p:tav tm="100000">
                                          <p:val>
                                            <p:strVal val="#ppt_h"/>
                                          </p:val>
                                        </p:tav>
                                      </p:tavLst>
                                    </p:anim>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wipe(left)">
                                      <p:cBhvr>
                                        <p:cTn id="17" dur="500"/>
                                        <p:tgtEl>
                                          <p:spTgt spid="4"/>
                                        </p:tgtEl>
                                      </p:cBhvr>
                                    </p:animEffect>
                                  </p:childTnLst>
                                </p:cTn>
                              </p:par>
                              <p:par>
                                <p:cTn id="18" presetID="18" presetClass="emph" presetSubtype="0" fill="hold" grpId="1" nodeType="withEffect">
                                  <p:stCondLst>
                                    <p:cond delay="0"/>
                                  </p:stCondLst>
                                  <p:childTnLst>
                                    <p:set>
                                      <p:cBhvr override="childStyle">
                                        <p:cTn id="19" dur="500" fill="hold"/>
                                        <p:tgtEl>
                                          <p:spTgt spid="4"/>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wipe(left)">
                                      <p:cBhvr>
                                        <p:cTn id="22" dur="500"/>
                                        <p:tgtEl>
                                          <p:spTgt spid="11"/>
                                        </p:tgtEl>
                                      </p:cBhvr>
                                    </p:animEffect>
                                  </p:childTnLst>
                                </p:cTn>
                              </p:par>
                              <p:par>
                                <p:cTn id="23" presetID="22" presetClass="entr" presetSubtype="8" fill="hold" grpId="0" nodeType="withEffect">
                                  <p:stCondLst>
                                    <p:cond delay="40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par>
                                <p:cTn id="26" presetID="18" presetClass="emph" presetSubtype="0" fill="hold" grpId="1" nodeType="withEffect">
                                  <p:stCondLst>
                                    <p:cond delay="400"/>
                                  </p:stCondLst>
                                  <p:childTnLst>
                                    <p:set>
                                      <p:cBhvr override="childStyle">
                                        <p:cTn id="27" dur="500" fill="hold"/>
                                        <p:tgtEl>
                                          <p:spTgt spid="5"/>
                                        </p:tgtEl>
                                        <p:attrNameLst>
                                          <p:attrName>style.textDecorationUnderline</p:attrName>
                                        </p:attrNameLst>
                                      </p:cBhvr>
                                      <p:to>
                                        <p:strVal val="true"/>
                                      </p:to>
                                    </p:set>
                                  </p:childTnLst>
                                </p:cTn>
                              </p:par>
                              <p:par>
                                <p:cTn id="28" presetID="22" presetClass="entr" presetSubtype="8" fill="hold" grpId="0" nodeType="withEffect">
                                  <p:stCondLst>
                                    <p:cond delay="400"/>
                                  </p:stCondLst>
                                  <p:childTnLst>
                                    <p:set>
                                      <p:cBhvr>
                                        <p:cTn id="29" dur="1" fill="hold">
                                          <p:stCondLst>
                                            <p:cond delay="0"/>
                                          </p:stCondLst>
                                        </p:cTn>
                                        <p:tgtEl>
                                          <p:spTgt spid="12"/>
                                        </p:tgtEl>
                                        <p:attrNameLst>
                                          <p:attrName>style.visibility</p:attrName>
                                        </p:attrNameLst>
                                      </p:cBhvr>
                                      <p:to>
                                        <p:strVal val="visible"/>
                                      </p:to>
                                    </p:set>
                                    <p:animEffect transition="in" filter="wipe(left)">
                                      <p:cBhvr>
                                        <p:cTn id="30" dur="500"/>
                                        <p:tgtEl>
                                          <p:spTgt spid="12"/>
                                        </p:tgtEl>
                                      </p:cBhvr>
                                    </p:animEffect>
                                  </p:childTnLst>
                                </p:cTn>
                              </p:par>
                            </p:childTnLst>
                          </p:cTn>
                        </p:par>
                      </p:childTnLst>
                    </p:cTn>
                  </p:par>
                  <p:par>
                    <p:cTn id="31" fill="hold">
                      <p:stCondLst>
                        <p:cond delay="indefinite"/>
                      </p:stCondLst>
                      <p:childTnLst>
                        <p:par>
                          <p:cTn id="32" fill="hold">
                            <p:stCondLst>
                              <p:cond delay="0"/>
                            </p:stCondLst>
                            <p:childTnLst>
                              <p:par>
                                <p:cTn id="33" presetID="0" presetClass="entr" presetSubtype="0" fill="hold" grpId="0" nodeType="clickEffect">
                                  <p:stCondLst>
                                    <p:cond delay="0"/>
                                  </p:stCondLst>
                                  <p:childTnLst>
                                    <p:set>
                                      <p:cBhvr>
                                        <p:cTn id="34" dur="1" fill="hold">
                                          <p:stCondLst>
                                            <p:cond delay="0"/>
                                          </p:stCondLst>
                                        </p:cTn>
                                        <p:tgtEl>
                                          <p:spTgt spid="20"/>
                                        </p:tgtEl>
                                        <p:attrNameLst>
                                          <p:attrName>style.visibility</p:attrName>
                                        </p:attrNameLst>
                                      </p:cBhvr>
                                      <p:to>
                                        <p:strVal val="visible"/>
                                      </p:to>
                                    </p:set>
                                    <p:animEffect transition="in" filter="dissolve">
                                      <p:cBhvr>
                                        <p:cTn id="35" dur="500">
                                          <p:stCondLst>
                                            <p:cond delay="0"/>
                                          </p:stCondLst>
                                        </p:cTn>
                                        <p:tgtEl>
                                          <p:spTgt spid="20"/>
                                        </p:tgtEl>
                                      </p:cBhvr>
                                    </p:animEffect>
                                    <p:anim to="" calcmode="lin" valueType="num">
                                      <p:cBhvr>
                                        <p:cTn id="36" dur="500" fill="hold">
                                          <p:stCondLst>
                                            <p:cond delay="0"/>
                                          </p:stCondLst>
                                        </p:cTn>
                                        <p:tgtEl>
                                          <p:spTgt spid="20"/>
                                        </p:tgtEl>
                                        <p:attrNameLst>
                                          <p:attrName>ppt_w</p:attrName>
                                        </p:attrNameLst>
                                      </p:cBhvr>
                                      <p:tavLst>
                                        <p:tav tm="0">
                                          <p:val>
                                            <p:strVal val="#ppt_w*4"/>
                                          </p:val>
                                        </p:tav>
                                        <p:tav tm="100000">
                                          <p:val>
                                            <p:strVal val="#ppt_w"/>
                                          </p:val>
                                        </p:tav>
                                      </p:tavLst>
                                    </p:anim>
                                    <p:anim to="" calcmode="lin" valueType="num">
                                      <p:cBhvr>
                                        <p:cTn id="37" dur="500" fill="hold">
                                          <p:stCondLst>
                                            <p:cond delay="0"/>
                                          </p:stCondLst>
                                        </p:cTn>
                                        <p:tgtEl>
                                          <p:spTgt spid="20"/>
                                        </p:tgtEl>
                                        <p:attrNameLst>
                                          <p:attrName>ppt_h</p:attrName>
                                        </p:attrNameLst>
                                      </p:cBhvr>
                                      <p:tavLst>
                                        <p:tav tm="0">
                                          <p:val>
                                            <p:strVal val="#ppt_h*4"/>
                                          </p:val>
                                        </p:tav>
                                        <p:tav tm="100000">
                                          <p:val>
                                            <p:strVal val="#ppt_h"/>
                                          </p:val>
                                        </p:tav>
                                      </p:tavLst>
                                    </p:anim>
                                  </p:childTnLst>
                                </p:cTn>
                              </p:par>
                              <p:par>
                                <p:cTn id="38" presetID="0" presetClass="entr" presetSubtype="0" fill="hold" grpId="0" nodeType="withEffect">
                                  <p:stCondLst>
                                    <p:cond delay="100"/>
                                  </p:stCondLst>
                                  <p:childTnLst>
                                    <p:set>
                                      <p:cBhvr>
                                        <p:cTn id="39" dur="1" fill="hold">
                                          <p:stCondLst>
                                            <p:cond delay="0"/>
                                          </p:stCondLst>
                                        </p:cTn>
                                        <p:tgtEl>
                                          <p:spTgt spid="21"/>
                                        </p:tgtEl>
                                        <p:attrNameLst>
                                          <p:attrName>style.visibility</p:attrName>
                                        </p:attrNameLst>
                                      </p:cBhvr>
                                      <p:to>
                                        <p:strVal val="visible"/>
                                      </p:to>
                                    </p:set>
                                    <p:animEffect transition="in" filter="dissolve">
                                      <p:cBhvr>
                                        <p:cTn id="40" dur="500">
                                          <p:stCondLst>
                                            <p:cond delay="0"/>
                                          </p:stCondLst>
                                        </p:cTn>
                                        <p:tgtEl>
                                          <p:spTgt spid="21"/>
                                        </p:tgtEl>
                                      </p:cBhvr>
                                    </p:animEffect>
                                    <p:anim to="" calcmode="lin" valueType="num">
                                      <p:cBhvr>
                                        <p:cTn id="41" dur="500" fill="hold">
                                          <p:stCondLst>
                                            <p:cond delay="0"/>
                                          </p:stCondLst>
                                        </p:cTn>
                                        <p:tgtEl>
                                          <p:spTgt spid="21"/>
                                        </p:tgtEl>
                                        <p:attrNameLst>
                                          <p:attrName>ppt_w</p:attrName>
                                        </p:attrNameLst>
                                      </p:cBhvr>
                                      <p:tavLst>
                                        <p:tav tm="0">
                                          <p:val>
                                            <p:strVal val="#ppt_w*4"/>
                                          </p:val>
                                        </p:tav>
                                        <p:tav tm="100000">
                                          <p:val>
                                            <p:strVal val="#ppt_w"/>
                                          </p:val>
                                        </p:tav>
                                      </p:tavLst>
                                    </p:anim>
                                    <p:anim to="" calcmode="lin" valueType="num">
                                      <p:cBhvr>
                                        <p:cTn id="42" dur="500" fill="hold">
                                          <p:stCondLst>
                                            <p:cond delay="0"/>
                                          </p:stCondLst>
                                        </p:cTn>
                                        <p:tgtEl>
                                          <p:spTgt spid="21"/>
                                        </p:tgtEl>
                                        <p:attrNameLst>
                                          <p:attrName>ppt_h</p:attrName>
                                        </p:attrNameLst>
                                      </p:cBhvr>
                                      <p:tavLst>
                                        <p:tav tm="0">
                                          <p:val>
                                            <p:strVal val="#ppt_h*4"/>
                                          </p:val>
                                        </p:tav>
                                        <p:tav tm="100000">
                                          <p:val>
                                            <p:strVal val="#ppt_h"/>
                                          </p:val>
                                        </p:tav>
                                      </p:tavLst>
                                    </p:anim>
                                  </p:childTnLst>
                                </p:cTn>
                              </p:par>
                              <p:par>
                                <p:cTn id="43" presetID="0" presetClass="entr" presetSubtype="0" fill="hold" grpId="0" nodeType="withEffect">
                                  <p:stCondLst>
                                    <p:cond delay="200"/>
                                  </p:stCondLst>
                                  <p:childTnLst>
                                    <p:set>
                                      <p:cBhvr>
                                        <p:cTn id="44" dur="1" fill="hold">
                                          <p:stCondLst>
                                            <p:cond delay="0"/>
                                          </p:stCondLst>
                                        </p:cTn>
                                        <p:tgtEl>
                                          <p:spTgt spid="22"/>
                                        </p:tgtEl>
                                        <p:attrNameLst>
                                          <p:attrName>style.visibility</p:attrName>
                                        </p:attrNameLst>
                                      </p:cBhvr>
                                      <p:to>
                                        <p:strVal val="visible"/>
                                      </p:to>
                                    </p:set>
                                    <p:animEffect transition="in" filter="dissolve">
                                      <p:cBhvr>
                                        <p:cTn id="45" dur="500">
                                          <p:stCondLst>
                                            <p:cond delay="0"/>
                                          </p:stCondLst>
                                        </p:cTn>
                                        <p:tgtEl>
                                          <p:spTgt spid="22"/>
                                        </p:tgtEl>
                                      </p:cBhvr>
                                    </p:animEffect>
                                    <p:anim to="" calcmode="lin" valueType="num">
                                      <p:cBhvr>
                                        <p:cTn id="46"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47" dur="500" fill="hold">
                                          <p:stCondLst>
                                            <p:cond delay="0"/>
                                          </p:stCondLst>
                                        </p:cTn>
                                        <p:tgtEl>
                                          <p:spTgt spid="22"/>
                                        </p:tgtEl>
                                        <p:attrNameLst>
                                          <p:attrName>ppt_h</p:attrName>
                                        </p:attrNameLst>
                                      </p:cBhvr>
                                      <p:tavLst>
                                        <p:tav tm="0">
                                          <p:val>
                                            <p:strVal val="#ppt_h*4"/>
                                          </p:val>
                                        </p:tav>
                                        <p:tav tm="100000">
                                          <p:val>
                                            <p:strVal val="#ppt_h"/>
                                          </p:val>
                                        </p:tav>
                                      </p:tavLst>
                                    </p:anim>
                                  </p:childTnLst>
                                </p:cTn>
                              </p:par>
                              <p:par>
                                <p:cTn id="48" presetID="0" presetClass="entr" presetSubtype="0" fill="hold" grpId="0" nodeType="withEffect">
                                  <p:stCondLst>
                                    <p:cond delay="300"/>
                                  </p:stCondLst>
                                  <p:childTnLst>
                                    <p:set>
                                      <p:cBhvr>
                                        <p:cTn id="49" dur="1" fill="hold">
                                          <p:stCondLst>
                                            <p:cond delay="0"/>
                                          </p:stCondLst>
                                        </p:cTn>
                                        <p:tgtEl>
                                          <p:spTgt spid="23"/>
                                        </p:tgtEl>
                                        <p:attrNameLst>
                                          <p:attrName>style.visibility</p:attrName>
                                        </p:attrNameLst>
                                      </p:cBhvr>
                                      <p:to>
                                        <p:strVal val="visible"/>
                                      </p:to>
                                    </p:set>
                                    <p:animEffect transition="in" filter="dissolve">
                                      <p:cBhvr>
                                        <p:cTn id="50" dur="500">
                                          <p:stCondLst>
                                            <p:cond delay="0"/>
                                          </p:stCondLst>
                                        </p:cTn>
                                        <p:tgtEl>
                                          <p:spTgt spid="23"/>
                                        </p:tgtEl>
                                      </p:cBhvr>
                                    </p:animEffect>
                                    <p:anim to="" calcmode="lin" valueType="num">
                                      <p:cBhvr>
                                        <p:cTn id="51" dur="500" fill="hold">
                                          <p:stCondLst>
                                            <p:cond delay="0"/>
                                          </p:stCondLst>
                                        </p:cTn>
                                        <p:tgtEl>
                                          <p:spTgt spid="23"/>
                                        </p:tgtEl>
                                        <p:attrNameLst>
                                          <p:attrName>ppt_w</p:attrName>
                                        </p:attrNameLst>
                                      </p:cBhvr>
                                      <p:tavLst>
                                        <p:tav tm="0">
                                          <p:val>
                                            <p:strVal val="#ppt_w*4"/>
                                          </p:val>
                                        </p:tav>
                                        <p:tav tm="100000">
                                          <p:val>
                                            <p:strVal val="#ppt_w"/>
                                          </p:val>
                                        </p:tav>
                                      </p:tavLst>
                                    </p:anim>
                                    <p:anim to="" calcmode="lin" valueType="num">
                                      <p:cBhvr>
                                        <p:cTn id="52" dur="500" fill="hold">
                                          <p:stCondLst>
                                            <p:cond delay="0"/>
                                          </p:stCondLst>
                                        </p:cTn>
                                        <p:tgtEl>
                                          <p:spTgt spid="23"/>
                                        </p:tgtEl>
                                        <p:attrNameLst>
                                          <p:attrName>ppt_h</p:attrName>
                                        </p:attrNameLst>
                                      </p:cBhvr>
                                      <p:tavLst>
                                        <p:tav tm="0">
                                          <p:val>
                                            <p:strVal val="#ppt_h*4"/>
                                          </p:val>
                                        </p:tav>
                                        <p:tav tm="100000">
                                          <p:val>
                                            <p:strVal val="#ppt_h"/>
                                          </p:val>
                                        </p:tav>
                                      </p:tavLst>
                                    </p:anim>
                                  </p:childTnLst>
                                </p:cTn>
                              </p:par>
                              <p:par>
                                <p:cTn id="53" presetID="0" presetClass="entr" presetSubtype="0" fill="hold" grpId="0" nodeType="withEffect">
                                  <p:stCondLst>
                                    <p:cond delay="400"/>
                                  </p:stCondLst>
                                  <p:childTnLst>
                                    <p:set>
                                      <p:cBhvr>
                                        <p:cTn id="54" dur="1" fill="hold">
                                          <p:stCondLst>
                                            <p:cond delay="0"/>
                                          </p:stCondLst>
                                        </p:cTn>
                                        <p:tgtEl>
                                          <p:spTgt spid="24"/>
                                        </p:tgtEl>
                                        <p:attrNameLst>
                                          <p:attrName>style.visibility</p:attrName>
                                        </p:attrNameLst>
                                      </p:cBhvr>
                                      <p:to>
                                        <p:strVal val="visible"/>
                                      </p:to>
                                    </p:set>
                                    <p:animEffect transition="in" filter="dissolve">
                                      <p:cBhvr>
                                        <p:cTn id="55" dur="500">
                                          <p:stCondLst>
                                            <p:cond delay="0"/>
                                          </p:stCondLst>
                                        </p:cTn>
                                        <p:tgtEl>
                                          <p:spTgt spid="24"/>
                                        </p:tgtEl>
                                      </p:cBhvr>
                                    </p:animEffect>
                                    <p:anim to="" calcmode="lin" valueType="num">
                                      <p:cBhvr>
                                        <p:cTn id="56" dur="500" fill="hold">
                                          <p:stCondLst>
                                            <p:cond delay="0"/>
                                          </p:stCondLst>
                                        </p:cTn>
                                        <p:tgtEl>
                                          <p:spTgt spid="24"/>
                                        </p:tgtEl>
                                        <p:attrNameLst>
                                          <p:attrName>ppt_w</p:attrName>
                                        </p:attrNameLst>
                                      </p:cBhvr>
                                      <p:tavLst>
                                        <p:tav tm="0">
                                          <p:val>
                                            <p:strVal val="#ppt_w*4"/>
                                          </p:val>
                                        </p:tav>
                                        <p:tav tm="100000">
                                          <p:val>
                                            <p:strVal val="#ppt_w"/>
                                          </p:val>
                                        </p:tav>
                                      </p:tavLst>
                                    </p:anim>
                                    <p:anim to="" calcmode="lin" valueType="num">
                                      <p:cBhvr>
                                        <p:cTn id="57" dur="500" fill="hold">
                                          <p:stCondLst>
                                            <p:cond delay="0"/>
                                          </p:stCondLst>
                                        </p:cTn>
                                        <p:tgtEl>
                                          <p:spTgt spid="24"/>
                                        </p:tgtEl>
                                        <p:attrNameLst>
                                          <p:attrName>ppt_h</p:attrName>
                                        </p:attrNameLst>
                                      </p:cBhvr>
                                      <p:tavLst>
                                        <p:tav tm="0">
                                          <p:val>
                                            <p:strVal val="#ppt_h*4"/>
                                          </p:val>
                                        </p:tav>
                                        <p:tav tm="100000">
                                          <p:val>
                                            <p:strVal val="#ppt_h"/>
                                          </p:val>
                                        </p:tav>
                                      </p:tavLst>
                                    </p:anim>
                                  </p:childTnLst>
                                </p:cTn>
                              </p:par>
                              <p:par>
                                <p:cTn id="58" presetID="0" presetClass="entr" presetSubtype="0" fill="hold" grpId="0" nodeType="withEffect">
                                  <p:stCondLst>
                                    <p:cond delay="500"/>
                                  </p:stCondLst>
                                  <p:childTnLst>
                                    <p:set>
                                      <p:cBhvr>
                                        <p:cTn id="59" dur="1" fill="hold">
                                          <p:stCondLst>
                                            <p:cond delay="0"/>
                                          </p:stCondLst>
                                        </p:cTn>
                                        <p:tgtEl>
                                          <p:spTgt spid="25"/>
                                        </p:tgtEl>
                                        <p:attrNameLst>
                                          <p:attrName>style.visibility</p:attrName>
                                        </p:attrNameLst>
                                      </p:cBhvr>
                                      <p:to>
                                        <p:strVal val="visible"/>
                                      </p:to>
                                    </p:set>
                                    <p:animEffect transition="in" filter="dissolve">
                                      <p:cBhvr>
                                        <p:cTn id="60" dur="500">
                                          <p:stCondLst>
                                            <p:cond delay="0"/>
                                          </p:stCondLst>
                                        </p:cTn>
                                        <p:tgtEl>
                                          <p:spTgt spid="25"/>
                                        </p:tgtEl>
                                      </p:cBhvr>
                                    </p:animEffect>
                                    <p:anim to="" calcmode="lin" valueType="num">
                                      <p:cBhvr>
                                        <p:cTn id="61" dur="500" fill="hold">
                                          <p:stCondLst>
                                            <p:cond delay="0"/>
                                          </p:stCondLst>
                                        </p:cTn>
                                        <p:tgtEl>
                                          <p:spTgt spid="25"/>
                                        </p:tgtEl>
                                        <p:attrNameLst>
                                          <p:attrName>ppt_w</p:attrName>
                                        </p:attrNameLst>
                                      </p:cBhvr>
                                      <p:tavLst>
                                        <p:tav tm="0">
                                          <p:val>
                                            <p:strVal val="#ppt_w*4"/>
                                          </p:val>
                                        </p:tav>
                                        <p:tav tm="100000">
                                          <p:val>
                                            <p:strVal val="#ppt_w"/>
                                          </p:val>
                                        </p:tav>
                                      </p:tavLst>
                                    </p:anim>
                                    <p:anim to="" calcmode="lin" valueType="num">
                                      <p:cBhvr>
                                        <p:cTn id="62" dur="500" fill="hold">
                                          <p:stCondLst>
                                            <p:cond delay="0"/>
                                          </p:stCondLst>
                                        </p:cTn>
                                        <p:tgtEl>
                                          <p:spTgt spid="25"/>
                                        </p:tgtEl>
                                        <p:attrNameLst>
                                          <p:attrName>ppt_h</p:attrName>
                                        </p:attrNameLst>
                                      </p:cBhvr>
                                      <p:tavLst>
                                        <p:tav tm="0">
                                          <p:val>
                                            <p:strVal val="#ppt_h*4"/>
                                          </p:val>
                                        </p:tav>
                                        <p:tav tm="100000">
                                          <p:val>
                                            <p:strVal val="#ppt_h"/>
                                          </p:val>
                                        </p:tav>
                                      </p:tavLst>
                                    </p:anim>
                                  </p:childTnLst>
                                </p:cTn>
                              </p:par>
                              <p:par>
                                <p:cTn id="63" presetID="0" presetClass="entr" presetSubtype="0" fill="hold" grpId="0" nodeType="withEffect">
                                  <p:stCondLst>
                                    <p:cond delay="600"/>
                                  </p:stCondLst>
                                  <p:childTnLst>
                                    <p:set>
                                      <p:cBhvr>
                                        <p:cTn id="64" dur="1" fill="hold">
                                          <p:stCondLst>
                                            <p:cond delay="0"/>
                                          </p:stCondLst>
                                        </p:cTn>
                                        <p:tgtEl>
                                          <p:spTgt spid="26"/>
                                        </p:tgtEl>
                                        <p:attrNameLst>
                                          <p:attrName>style.visibility</p:attrName>
                                        </p:attrNameLst>
                                      </p:cBhvr>
                                      <p:to>
                                        <p:strVal val="visible"/>
                                      </p:to>
                                    </p:set>
                                    <p:animEffect transition="in" filter="dissolve">
                                      <p:cBhvr>
                                        <p:cTn id="65" dur="500">
                                          <p:stCondLst>
                                            <p:cond delay="0"/>
                                          </p:stCondLst>
                                        </p:cTn>
                                        <p:tgtEl>
                                          <p:spTgt spid="26"/>
                                        </p:tgtEl>
                                      </p:cBhvr>
                                    </p:animEffect>
                                    <p:anim to="" calcmode="lin" valueType="num">
                                      <p:cBhvr>
                                        <p:cTn id="66" dur="500" fill="hold">
                                          <p:stCondLst>
                                            <p:cond delay="0"/>
                                          </p:stCondLst>
                                        </p:cTn>
                                        <p:tgtEl>
                                          <p:spTgt spid="26"/>
                                        </p:tgtEl>
                                        <p:attrNameLst>
                                          <p:attrName>ppt_w</p:attrName>
                                        </p:attrNameLst>
                                      </p:cBhvr>
                                      <p:tavLst>
                                        <p:tav tm="0">
                                          <p:val>
                                            <p:strVal val="#ppt_w*4"/>
                                          </p:val>
                                        </p:tav>
                                        <p:tav tm="100000">
                                          <p:val>
                                            <p:strVal val="#ppt_w"/>
                                          </p:val>
                                        </p:tav>
                                      </p:tavLst>
                                    </p:anim>
                                    <p:anim to="" calcmode="lin" valueType="num">
                                      <p:cBhvr>
                                        <p:cTn id="67" dur="500" fill="hold">
                                          <p:stCondLst>
                                            <p:cond delay="0"/>
                                          </p:stCondLst>
                                        </p:cTn>
                                        <p:tgtEl>
                                          <p:spTgt spid="26"/>
                                        </p:tgtEl>
                                        <p:attrNameLst>
                                          <p:attrName>ppt_h</p:attrName>
                                        </p:attrNameLst>
                                      </p:cBhvr>
                                      <p:tavLst>
                                        <p:tav tm="0">
                                          <p:val>
                                            <p:strVal val="#ppt_h*4"/>
                                          </p:val>
                                        </p:tav>
                                        <p:tav tm="100000">
                                          <p:val>
                                            <p:strVal val="#ppt_h"/>
                                          </p:val>
                                        </p:tav>
                                      </p:tavLst>
                                    </p:anim>
                                  </p:childTnLst>
                                </p:cTn>
                              </p:par>
                              <p:par>
                                <p:cTn id="68" presetID="0" presetClass="entr" presetSubtype="0" fill="hold" grpId="0" nodeType="withEffect">
                                  <p:stCondLst>
                                    <p:cond delay="700"/>
                                  </p:stCondLst>
                                  <p:childTnLst>
                                    <p:set>
                                      <p:cBhvr>
                                        <p:cTn id="69" dur="1" fill="hold">
                                          <p:stCondLst>
                                            <p:cond delay="0"/>
                                          </p:stCondLst>
                                        </p:cTn>
                                        <p:tgtEl>
                                          <p:spTgt spid="27"/>
                                        </p:tgtEl>
                                        <p:attrNameLst>
                                          <p:attrName>style.visibility</p:attrName>
                                        </p:attrNameLst>
                                      </p:cBhvr>
                                      <p:to>
                                        <p:strVal val="visible"/>
                                      </p:to>
                                    </p:set>
                                    <p:animEffect transition="in" filter="dissolve">
                                      <p:cBhvr>
                                        <p:cTn id="70" dur="500">
                                          <p:stCondLst>
                                            <p:cond delay="0"/>
                                          </p:stCondLst>
                                        </p:cTn>
                                        <p:tgtEl>
                                          <p:spTgt spid="27"/>
                                        </p:tgtEl>
                                      </p:cBhvr>
                                    </p:animEffect>
                                    <p:anim to="" calcmode="lin" valueType="num">
                                      <p:cBhvr>
                                        <p:cTn id="71" dur="500" fill="hold">
                                          <p:stCondLst>
                                            <p:cond delay="0"/>
                                          </p:stCondLst>
                                        </p:cTn>
                                        <p:tgtEl>
                                          <p:spTgt spid="27"/>
                                        </p:tgtEl>
                                        <p:attrNameLst>
                                          <p:attrName>ppt_w</p:attrName>
                                        </p:attrNameLst>
                                      </p:cBhvr>
                                      <p:tavLst>
                                        <p:tav tm="0">
                                          <p:val>
                                            <p:strVal val="#ppt_w*4"/>
                                          </p:val>
                                        </p:tav>
                                        <p:tav tm="100000">
                                          <p:val>
                                            <p:strVal val="#ppt_w"/>
                                          </p:val>
                                        </p:tav>
                                      </p:tavLst>
                                    </p:anim>
                                    <p:anim to="" calcmode="lin" valueType="num">
                                      <p:cBhvr>
                                        <p:cTn id="72" dur="500" fill="hold">
                                          <p:stCondLst>
                                            <p:cond delay="0"/>
                                          </p:stCondLst>
                                        </p:cTn>
                                        <p:tgtEl>
                                          <p:spTgt spid="27"/>
                                        </p:tgtEl>
                                        <p:attrNameLst>
                                          <p:attrName>ppt_h</p:attrName>
                                        </p:attrNameLst>
                                      </p:cBhvr>
                                      <p:tavLst>
                                        <p:tav tm="0">
                                          <p:val>
                                            <p:strVal val="#ppt_h*4"/>
                                          </p:val>
                                        </p:tav>
                                        <p:tav tm="100000">
                                          <p:val>
                                            <p:strVal val="#ppt_h"/>
                                          </p:val>
                                        </p:tav>
                                      </p:tavLst>
                                    </p:anim>
                                  </p:childTnLst>
                                </p:cTn>
                              </p:par>
                              <p:par>
                                <p:cTn id="73" presetID="0" presetClass="entr" presetSubtype="0" fill="hold" grpId="0" nodeType="withEffect">
                                  <p:stCondLst>
                                    <p:cond delay="800"/>
                                  </p:stCondLst>
                                  <p:childTnLst>
                                    <p:set>
                                      <p:cBhvr>
                                        <p:cTn id="74" dur="1" fill="hold">
                                          <p:stCondLst>
                                            <p:cond delay="0"/>
                                          </p:stCondLst>
                                        </p:cTn>
                                        <p:tgtEl>
                                          <p:spTgt spid="28"/>
                                        </p:tgtEl>
                                        <p:attrNameLst>
                                          <p:attrName>style.visibility</p:attrName>
                                        </p:attrNameLst>
                                      </p:cBhvr>
                                      <p:to>
                                        <p:strVal val="visible"/>
                                      </p:to>
                                    </p:set>
                                    <p:animEffect transition="in" filter="dissolve">
                                      <p:cBhvr>
                                        <p:cTn id="75" dur="500">
                                          <p:stCondLst>
                                            <p:cond delay="0"/>
                                          </p:stCondLst>
                                        </p:cTn>
                                        <p:tgtEl>
                                          <p:spTgt spid="28"/>
                                        </p:tgtEl>
                                      </p:cBhvr>
                                    </p:animEffect>
                                    <p:anim to="" calcmode="lin" valueType="num">
                                      <p:cBhvr>
                                        <p:cTn id="76" dur="500" fill="hold">
                                          <p:stCondLst>
                                            <p:cond delay="0"/>
                                          </p:stCondLst>
                                        </p:cTn>
                                        <p:tgtEl>
                                          <p:spTgt spid="28"/>
                                        </p:tgtEl>
                                        <p:attrNameLst>
                                          <p:attrName>ppt_w</p:attrName>
                                        </p:attrNameLst>
                                      </p:cBhvr>
                                      <p:tavLst>
                                        <p:tav tm="0">
                                          <p:val>
                                            <p:strVal val="#ppt_w*4"/>
                                          </p:val>
                                        </p:tav>
                                        <p:tav tm="100000">
                                          <p:val>
                                            <p:strVal val="#ppt_w"/>
                                          </p:val>
                                        </p:tav>
                                      </p:tavLst>
                                    </p:anim>
                                    <p:anim to="" calcmode="lin" valueType="num">
                                      <p:cBhvr>
                                        <p:cTn id="77" dur="500" fill="hold">
                                          <p:stCondLst>
                                            <p:cond delay="0"/>
                                          </p:stCondLst>
                                        </p:cTn>
                                        <p:tgtEl>
                                          <p:spTgt spid="28"/>
                                        </p:tgtEl>
                                        <p:attrNameLst>
                                          <p:attrName>ppt_h</p:attrName>
                                        </p:attrNameLst>
                                      </p:cBhvr>
                                      <p:tavLst>
                                        <p:tav tm="0">
                                          <p:val>
                                            <p:strVal val="#ppt_h*4"/>
                                          </p:val>
                                        </p:tav>
                                        <p:tav tm="100000">
                                          <p:val>
                                            <p:strVal val="#ppt_h"/>
                                          </p:val>
                                        </p:tav>
                                      </p:tavLst>
                                    </p:anim>
                                  </p:childTnLst>
                                </p:cTn>
                              </p:par>
                              <p:par>
                                <p:cTn id="78" presetID="0" presetClass="entr" presetSubtype="0" fill="hold" grpId="0" nodeType="withEffect">
                                  <p:stCondLst>
                                    <p:cond delay="900"/>
                                  </p:stCondLst>
                                  <p:childTnLst>
                                    <p:set>
                                      <p:cBhvr>
                                        <p:cTn id="79" dur="1" fill="hold">
                                          <p:stCondLst>
                                            <p:cond delay="0"/>
                                          </p:stCondLst>
                                        </p:cTn>
                                        <p:tgtEl>
                                          <p:spTgt spid="29"/>
                                        </p:tgtEl>
                                        <p:attrNameLst>
                                          <p:attrName>style.visibility</p:attrName>
                                        </p:attrNameLst>
                                      </p:cBhvr>
                                      <p:to>
                                        <p:strVal val="visible"/>
                                      </p:to>
                                    </p:set>
                                    <p:animEffect transition="in" filter="dissolve">
                                      <p:cBhvr>
                                        <p:cTn id="80" dur="500">
                                          <p:stCondLst>
                                            <p:cond delay="0"/>
                                          </p:stCondLst>
                                        </p:cTn>
                                        <p:tgtEl>
                                          <p:spTgt spid="29"/>
                                        </p:tgtEl>
                                      </p:cBhvr>
                                    </p:animEffect>
                                    <p:anim to="" calcmode="lin" valueType="num">
                                      <p:cBhvr>
                                        <p:cTn id="81" dur="500" fill="hold">
                                          <p:stCondLst>
                                            <p:cond delay="0"/>
                                          </p:stCondLst>
                                        </p:cTn>
                                        <p:tgtEl>
                                          <p:spTgt spid="29"/>
                                        </p:tgtEl>
                                        <p:attrNameLst>
                                          <p:attrName>ppt_w</p:attrName>
                                        </p:attrNameLst>
                                      </p:cBhvr>
                                      <p:tavLst>
                                        <p:tav tm="0">
                                          <p:val>
                                            <p:strVal val="#ppt_w*4"/>
                                          </p:val>
                                        </p:tav>
                                        <p:tav tm="100000">
                                          <p:val>
                                            <p:strVal val="#ppt_w"/>
                                          </p:val>
                                        </p:tav>
                                      </p:tavLst>
                                    </p:anim>
                                    <p:anim to="" calcmode="lin" valueType="num">
                                      <p:cBhvr>
                                        <p:cTn id="82" dur="500" fill="hold">
                                          <p:stCondLst>
                                            <p:cond delay="0"/>
                                          </p:stCondLst>
                                        </p:cTn>
                                        <p:tgtEl>
                                          <p:spTgt spid="29"/>
                                        </p:tgtEl>
                                        <p:attrNameLst>
                                          <p:attrName>ppt_h</p:attrName>
                                        </p:attrNameLst>
                                      </p:cBhvr>
                                      <p:tavLst>
                                        <p:tav tm="0">
                                          <p:val>
                                            <p:strVal val="#ppt_h*4"/>
                                          </p:val>
                                        </p:tav>
                                        <p:tav tm="100000">
                                          <p:val>
                                            <p:strVal val="#ppt_h"/>
                                          </p:val>
                                        </p:tav>
                                      </p:tavLst>
                                    </p:anim>
                                  </p:childTnLst>
                                </p:cTn>
                              </p:par>
                            </p:childTnLst>
                          </p:cTn>
                        </p:par>
                      </p:childTnLst>
                    </p:cTn>
                  </p:par>
                  <p:par>
                    <p:cTn id="83" fill="hold">
                      <p:stCondLst>
                        <p:cond delay="indefinite"/>
                      </p:stCondLst>
                      <p:childTnLst>
                        <p:par>
                          <p:cTn id="84" fill="hold">
                            <p:stCondLst>
                              <p:cond delay="0"/>
                            </p:stCondLst>
                            <p:childTnLst>
                              <p:par>
                                <p:cTn id="85" presetID="42" presetClass="path" presetSubtype="0" accel="50000" decel="50000" fill="hold" grpId="2" nodeType="clickEffect">
                                  <p:stCondLst>
                                    <p:cond delay="0"/>
                                  </p:stCondLst>
                                  <p:childTnLst>
                                    <p:animMotion origin="layout" path="M -5.55556E-7 2.96296E-6 L 0.17587 0.40208 " pathEditMode="relative" rAng="0" ptsTypes="AA">
                                      <p:cBhvr>
                                        <p:cTn id="86" dur="1250" fill="hold"/>
                                        <p:tgtEl>
                                          <p:spTgt spid="20"/>
                                        </p:tgtEl>
                                        <p:attrNameLst>
                                          <p:attrName>ppt_x</p:attrName>
                                          <p:attrName>ppt_y</p:attrName>
                                        </p:attrNameLst>
                                      </p:cBhvr>
                                      <p:rCtr x="8785" y="20093"/>
                                    </p:animMotion>
                                  </p:childTnLst>
                                </p:cTn>
                              </p:par>
                              <p:par>
                                <p:cTn id="87" presetID="42" presetClass="path" presetSubtype="0" accel="50000" decel="50000" fill="hold" grpId="2" nodeType="withEffect">
                                  <p:stCondLst>
                                    <p:cond delay="0"/>
                                  </p:stCondLst>
                                  <p:childTnLst>
                                    <p:animMotion origin="layout" path="M 1.11022E-16 4.81481E-6 L -0.14722 0.40393 " pathEditMode="relative" rAng="0" ptsTypes="AA">
                                      <p:cBhvr>
                                        <p:cTn id="88" dur="1250" fill="hold"/>
                                        <p:tgtEl>
                                          <p:spTgt spid="21"/>
                                        </p:tgtEl>
                                        <p:attrNameLst>
                                          <p:attrName>ppt_x</p:attrName>
                                          <p:attrName>ppt_y</p:attrName>
                                        </p:attrNameLst>
                                      </p:cBhvr>
                                      <p:rCtr x="-7361" y="20185"/>
                                    </p:animMotion>
                                  </p:childTnLst>
                                </p:cTn>
                              </p:par>
                              <p:par>
                                <p:cTn id="89" presetID="42" presetClass="path" presetSubtype="0" accel="50000" decel="50000" fill="hold" grpId="2" nodeType="withEffect">
                                  <p:stCondLst>
                                    <p:cond delay="0"/>
                                  </p:stCondLst>
                                  <p:childTnLst>
                                    <p:animMotion origin="layout" path="M -2.22222E-6 -4.07407E-6 L 0.39931 0.32084 " pathEditMode="relative" rAng="0" ptsTypes="AA">
                                      <p:cBhvr>
                                        <p:cTn id="90" dur="1250" fill="hold"/>
                                        <p:tgtEl>
                                          <p:spTgt spid="22"/>
                                        </p:tgtEl>
                                        <p:attrNameLst>
                                          <p:attrName>ppt_x</p:attrName>
                                          <p:attrName>ppt_y</p:attrName>
                                        </p:attrNameLst>
                                      </p:cBhvr>
                                      <p:rCtr x="19965" y="16042"/>
                                    </p:animMotion>
                                  </p:childTnLst>
                                </p:cTn>
                              </p:par>
                              <p:par>
                                <p:cTn id="91" presetID="42" presetClass="path" presetSubtype="0" accel="50000" decel="50000" fill="hold" grpId="2" nodeType="withEffect">
                                  <p:stCondLst>
                                    <p:cond delay="0"/>
                                  </p:stCondLst>
                                  <p:childTnLst>
                                    <p:animMotion origin="layout" path="M -4.44444E-6 -4.07407E-6 L 0.05799 0.32061 " pathEditMode="relative" rAng="0" ptsTypes="AA">
                                      <p:cBhvr>
                                        <p:cTn id="92" dur="1250" fill="hold"/>
                                        <p:tgtEl>
                                          <p:spTgt spid="23"/>
                                        </p:tgtEl>
                                        <p:attrNameLst>
                                          <p:attrName>ppt_x</p:attrName>
                                          <p:attrName>ppt_y</p:attrName>
                                        </p:attrNameLst>
                                      </p:cBhvr>
                                      <p:rCtr x="2899" y="16019"/>
                                    </p:animMotion>
                                  </p:childTnLst>
                                </p:cTn>
                              </p:par>
                              <p:par>
                                <p:cTn id="93" presetID="42" presetClass="path" presetSubtype="0" accel="50000" decel="50000" fill="hold" grpId="2" nodeType="withEffect">
                                  <p:stCondLst>
                                    <p:cond delay="0"/>
                                  </p:stCondLst>
                                  <p:childTnLst>
                                    <p:animMotion origin="layout" path="M 5E-6 -1.11111E-6 L 0.52466 0.23982 " pathEditMode="relative" rAng="0" ptsTypes="AA">
                                      <p:cBhvr>
                                        <p:cTn id="94" dur="1250" fill="hold"/>
                                        <p:tgtEl>
                                          <p:spTgt spid="24"/>
                                        </p:tgtEl>
                                        <p:attrNameLst>
                                          <p:attrName>ppt_x</p:attrName>
                                          <p:attrName>ppt_y</p:attrName>
                                        </p:attrNameLst>
                                      </p:cBhvr>
                                      <p:rCtr x="26233" y="11991"/>
                                    </p:animMotion>
                                  </p:childTnLst>
                                </p:cTn>
                              </p:par>
                              <p:par>
                                <p:cTn id="95" presetID="42" presetClass="path" presetSubtype="0" accel="50000" decel="50000" fill="hold" grpId="2" nodeType="withEffect">
                                  <p:stCondLst>
                                    <p:cond delay="0"/>
                                  </p:stCondLst>
                                  <p:childTnLst>
                                    <p:animMotion origin="layout" path="M -3.88889E-6 -1.11111E-6 L 0.23629 0.24097 " pathEditMode="relative" rAng="0" ptsTypes="AA">
                                      <p:cBhvr>
                                        <p:cTn id="96" dur="1250" fill="hold"/>
                                        <p:tgtEl>
                                          <p:spTgt spid="25"/>
                                        </p:tgtEl>
                                        <p:attrNameLst>
                                          <p:attrName>ppt_x</p:attrName>
                                          <p:attrName>ppt_y</p:attrName>
                                        </p:attrNameLst>
                                      </p:cBhvr>
                                      <p:rCtr x="11806" y="12037"/>
                                    </p:animMotion>
                                  </p:childTnLst>
                                </p:cTn>
                              </p:par>
                              <p:par>
                                <p:cTn id="97" presetID="42" presetClass="path" presetSubtype="0" accel="50000" decel="50000" fill="hold" grpId="2" nodeType="withEffect">
                                  <p:stCondLst>
                                    <p:cond delay="0"/>
                                  </p:stCondLst>
                                  <p:childTnLst>
                                    <p:animMotion origin="layout" path="M -4.16667E-6 -1.11111E-6 L -0.03663 0.2412 " pathEditMode="relative" rAng="0" ptsTypes="AA">
                                      <p:cBhvr>
                                        <p:cTn id="98" dur="1250" fill="hold"/>
                                        <p:tgtEl>
                                          <p:spTgt spid="26"/>
                                        </p:tgtEl>
                                        <p:attrNameLst>
                                          <p:attrName>ppt_x</p:attrName>
                                          <p:attrName>ppt_y</p:attrName>
                                        </p:attrNameLst>
                                      </p:cBhvr>
                                      <p:rCtr x="-1840" y="12060"/>
                                    </p:animMotion>
                                  </p:childTnLst>
                                </p:cTn>
                              </p:par>
                              <p:par>
                                <p:cTn id="99" presetID="42" presetClass="path" presetSubtype="0" accel="50000" decel="50000" fill="hold" grpId="2" nodeType="withEffect">
                                  <p:stCondLst>
                                    <p:cond delay="0"/>
                                  </p:stCondLst>
                                  <p:childTnLst>
                                    <p:animMotion origin="layout" path="M 1.11111E-6 3.7037E-6 L 0.55156 0.16088 " pathEditMode="relative" rAng="0" ptsTypes="AA">
                                      <p:cBhvr>
                                        <p:cTn id="100" dur="1250" fill="hold"/>
                                        <p:tgtEl>
                                          <p:spTgt spid="27"/>
                                        </p:tgtEl>
                                        <p:attrNameLst>
                                          <p:attrName>ppt_x</p:attrName>
                                          <p:attrName>ppt_y</p:attrName>
                                        </p:attrNameLst>
                                      </p:cBhvr>
                                      <p:rCtr x="27569" y="8032"/>
                                    </p:animMotion>
                                  </p:childTnLst>
                                </p:cTn>
                              </p:par>
                              <p:par>
                                <p:cTn id="101" presetID="42" presetClass="path" presetSubtype="0" accel="50000" decel="50000" fill="hold" grpId="2" nodeType="withEffect">
                                  <p:stCondLst>
                                    <p:cond delay="0"/>
                                  </p:stCondLst>
                                  <p:childTnLst>
                                    <p:animMotion origin="layout" path="M -8.33333E-7 1.85185E-6 L 0.27101 0.15903 " pathEditMode="relative" rAng="0" ptsTypes="AA">
                                      <p:cBhvr>
                                        <p:cTn id="102" dur="1250" fill="hold"/>
                                        <p:tgtEl>
                                          <p:spTgt spid="28"/>
                                        </p:tgtEl>
                                        <p:attrNameLst>
                                          <p:attrName>ppt_x</p:attrName>
                                          <p:attrName>ppt_y</p:attrName>
                                        </p:attrNameLst>
                                      </p:cBhvr>
                                      <p:rCtr x="13542" y="7940"/>
                                    </p:animMotion>
                                  </p:childTnLst>
                                </p:cTn>
                              </p:par>
                              <p:par>
                                <p:cTn id="103" presetID="42" presetClass="path" presetSubtype="0" accel="50000" decel="50000" fill="hold" grpId="2" nodeType="withEffect">
                                  <p:stCondLst>
                                    <p:cond delay="0"/>
                                  </p:stCondLst>
                                  <p:childTnLst>
                                    <p:animMotion origin="layout" path="M 2.5E-6 1.85185E-6 L -0.03334 0.15879 " pathEditMode="relative" rAng="0" ptsTypes="AA">
                                      <p:cBhvr>
                                        <p:cTn id="104" dur="1250" fill="hold"/>
                                        <p:tgtEl>
                                          <p:spTgt spid="29"/>
                                        </p:tgtEl>
                                        <p:attrNameLst>
                                          <p:attrName>ppt_x</p:attrName>
                                          <p:attrName>ppt_y</p:attrName>
                                        </p:attrNameLst>
                                      </p:cBhvr>
                                      <p:rCtr x="-1667" y="7940"/>
                                    </p:animMotion>
                                  </p:childTnLst>
                                </p:cTn>
                              </p:par>
                              <p:par>
                                <p:cTn id="105" presetID="23" presetClass="exit" presetSubtype="32" fill="hold" grpId="1" nodeType="withEffect">
                                  <p:stCondLst>
                                    <p:cond delay="0"/>
                                  </p:stCondLst>
                                  <p:childTnLst>
                                    <p:anim calcmode="lin" valueType="num">
                                      <p:cBhvr>
                                        <p:cTn id="106" dur="1250"/>
                                        <p:tgtEl>
                                          <p:spTgt spid="20"/>
                                        </p:tgtEl>
                                        <p:attrNameLst>
                                          <p:attrName>ppt_w</p:attrName>
                                        </p:attrNameLst>
                                      </p:cBhvr>
                                      <p:tavLst>
                                        <p:tav tm="0">
                                          <p:val>
                                            <p:strVal val="ppt_w"/>
                                          </p:val>
                                        </p:tav>
                                        <p:tav tm="100000">
                                          <p:val>
                                            <p:fltVal val="0"/>
                                          </p:val>
                                        </p:tav>
                                      </p:tavLst>
                                    </p:anim>
                                    <p:anim calcmode="lin" valueType="num">
                                      <p:cBhvr>
                                        <p:cTn id="107" dur="1250"/>
                                        <p:tgtEl>
                                          <p:spTgt spid="20"/>
                                        </p:tgtEl>
                                        <p:attrNameLst>
                                          <p:attrName>ppt_h</p:attrName>
                                        </p:attrNameLst>
                                      </p:cBhvr>
                                      <p:tavLst>
                                        <p:tav tm="0">
                                          <p:val>
                                            <p:strVal val="ppt_h"/>
                                          </p:val>
                                        </p:tav>
                                        <p:tav tm="100000">
                                          <p:val>
                                            <p:fltVal val="0"/>
                                          </p:val>
                                        </p:tav>
                                      </p:tavLst>
                                    </p:anim>
                                    <p:set>
                                      <p:cBhvr>
                                        <p:cTn id="108" dur="1" fill="hold">
                                          <p:stCondLst>
                                            <p:cond delay="1249"/>
                                          </p:stCondLst>
                                        </p:cTn>
                                        <p:tgtEl>
                                          <p:spTgt spid="20"/>
                                        </p:tgtEl>
                                        <p:attrNameLst>
                                          <p:attrName>style.visibility</p:attrName>
                                        </p:attrNameLst>
                                      </p:cBhvr>
                                      <p:to>
                                        <p:strVal val="hidden"/>
                                      </p:to>
                                    </p:set>
                                  </p:childTnLst>
                                </p:cTn>
                              </p:par>
                              <p:par>
                                <p:cTn id="109" presetID="23" presetClass="exit" presetSubtype="32" fill="hold" grpId="1" nodeType="withEffect">
                                  <p:stCondLst>
                                    <p:cond delay="0"/>
                                  </p:stCondLst>
                                  <p:childTnLst>
                                    <p:anim calcmode="lin" valueType="num">
                                      <p:cBhvr>
                                        <p:cTn id="110" dur="1250"/>
                                        <p:tgtEl>
                                          <p:spTgt spid="21"/>
                                        </p:tgtEl>
                                        <p:attrNameLst>
                                          <p:attrName>ppt_w</p:attrName>
                                        </p:attrNameLst>
                                      </p:cBhvr>
                                      <p:tavLst>
                                        <p:tav tm="0">
                                          <p:val>
                                            <p:strVal val="ppt_w"/>
                                          </p:val>
                                        </p:tav>
                                        <p:tav tm="100000">
                                          <p:val>
                                            <p:fltVal val="0"/>
                                          </p:val>
                                        </p:tav>
                                      </p:tavLst>
                                    </p:anim>
                                    <p:anim calcmode="lin" valueType="num">
                                      <p:cBhvr>
                                        <p:cTn id="111" dur="1250"/>
                                        <p:tgtEl>
                                          <p:spTgt spid="21"/>
                                        </p:tgtEl>
                                        <p:attrNameLst>
                                          <p:attrName>ppt_h</p:attrName>
                                        </p:attrNameLst>
                                      </p:cBhvr>
                                      <p:tavLst>
                                        <p:tav tm="0">
                                          <p:val>
                                            <p:strVal val="ppt_h"/>
                                          </p:val>
                                        </p:tav>
                                        <p:tav tm="100000">
                                          <p:val>
                                            <p:fltVal val="0"/>
                                          </p:val>
                                        </p:tav>
                                      </p:tavLst>
                                    </p:anim>
                                    <p:set>
                                      <p:cBhvr>
                                        <p:cTn id="112" dur="1" fill="hold">
                                          <p:stCondLst>
                                            <p:cond delay="1249"/>
                                          </p:stCondLst>
                                        </p:cTn>
                                        <p:tgtEl>
                                          <p:spTgt spid="21"/>
                                        </p:tgtEl>
                                        <p:attrNameLst>
                                          <p:attrName>style.visibility</p:attrName>
                                        </p:attrNameLst>
                                      </p:cBhvr>
                                      <p:to>
                                        <p:strVal val="hidden"/>
                                      </p:to>
                                    </p:set>
                                  </p:childTnLst>
                                </p:cTn>
                              </p:par>
                              <p:par>
                                <p:cTn id="113" presetID="23" presetClass="exit" presetSubtype="32" fill="hold" grpId="1" nodeType="withEffect">
                                  <p:stCondLst>
                                    <p:cond delay="0"/>
                                  </p:stCondLst>
                                  <p:childTnLst>
                                    <p:anim calcmode="lin" valueType="num">
                                      <p:cBhvr>
                                        <p:cTn id="114" dur="1250"/>
                                        <p:tgtEl>
                                          <p:spTgt spid="22"/>
                                        </p:tgtEl>
                                        <p:attrNameLst>
                                          <p:attrName>ppt_w</p:attrName>
                                        </p:attrNameLst>
                                      </p:cBhvr>
                                      <p:tavLst>
                                        <p:tav tm="0">
                                          <p:val>
                                            <p:strVal val="ppt_w"/>
                                          </p:val>
                                        </p:tav>
                                        <p:tav tm="100000">
                                          <p:val>
                                            <p:fltVal val="0"/>
                                          </p:val>
                                        </p:tav>
                                      </p:tavLst>
                                    </p:anim>
                                    <p:anim calcmode="lin" valueType="num">
                                      <p:cBhvr>
                                        <p:cTn id="115" dur="1250"/>
                                        <p:tgtEl>
                                          <p:spTgt spid="22"/>
                                        </p:tgtEl>
                                        <p:attrNameLst>
                                          <p:attrName>ppt_h</p:attrName>
                                        </p:attrNameLst>
                                      </p:cBhvr>
                                      <p:tavLst>
                                        <p:tav tm="0">
                                          <p:val>
                                            <p:strVal val="ppt_h"/>
                                          </p:val>
                                        </p:tav>
                                        <p:tav tm="100000">
                                          <p:val>
                                            <p:fltVal val="0"/>
                                          </p:val>
                                        </p:tav>
                                      </p:tavLst>
                                    </p:anim>
                                    <p:set>
                                      <p:cBhvr>
                                        <p:cTn id="116" dur="1" fill="hold">
                                          <p:stCondLst>
                                            <p:cond delay="1249"/>
                                          </p:stCondLst>
                                        </p:cTn>
                                        <p:tgtEl>
                                          <p:spTgt spid="22"/>
                                        </p:tgtEl>
                                        <p:attrNameLst>
                                          <p:attrName>style.visibility</p:attrName>
                                        </p:attrNameLst>
                                      </p:cBhvr>
                                      <p:to>
                                        <p:strVal val="hidden"/>
                                      </p:to>
                                    </p:set>
                                  </p:childTnLst>
                                </p:cTn>
                              </p:par>
                              <p:par>
                                <p:cTn id="117" presetID="23" presetClass="exit" presetSubtype="32" fill="hold" grpId="1" nodeType="withEffect">
                                  <p:stCondLst>
                                    <p:cond delay="0"/>
                                  </p:stCondLst>
                                  <p:childTnLst>
                                    <p:anim calcmode="lin" valueType="num">
                                      <p:cBhvr>
                                        <p:cTn id="118" dur="1250"/>
                                        <p:tgtEl>
                                          <p:spTgt spid="23"/>
                                        </p:tgtEl>
                                        <p:attrNameLst>
                                          <p:attrName>ppt_w</p:attrName>
                                        </p:attrNameLst>
                                      </p:cBhvr>
                                      <p:tavLst>
                                        <p:tav tm="0">
                                          <p:val>
                                            <p:strVal val="ppt_w"/>
                                          </p:val>
                                        </p:tav>
                                        <p:tav tm="100000">
                                          <p:val>
                                            <p:fltVal val="0"/>
                                          </p:val>
                                        </p:tav>
                                      </p:tavLst>
                                    </p:anim>
                                    <p:anim calcmode="lin" valueType="num">
                                      <p:cBhvr>
                                        <p:cTn id="119" dur="1250"/>
                                        <p:tgtEl>
                                          <p:spTgt spid="23"/>
                                        </p:tgtEl>
                                        <p:attrNameLst>
                                          <p:attrName>ppt_h</p:attrName>
                                        </p:attrNameLst>
                                      </p:cBhvr>
                                      <p:tavLst>
                                        <p:tav tm="0">
                                          <p:val>
                                            <p:strVal val="ppt_h"/>
                                          </p:val>
                                        </p:tav>
                                        <p:tav tm="100000">
                                          <p:val>
                                            <p:fltVal val="0"/>
                                          </p:val>
                                        </p:tav>
                                      </p:tavLst>
                                    </p:anim>
                                    <p:set>
                                      <p:cBhvr>
                                        <p:cTn id="120" dur="1" fill="hold">
                                          <p:stCondLst>
                                            <p:cond delay="1249"/>
                                          </p:stCondLst>
                                        </p:cTn>
                                        <p:tgtEl>
                                          <p:spTgt spid="23"/>
                                        </p:tgtEl>
                                        <p:attrNameLst>
                                          <p:attrName>style.visibility</p:attrName>
                                        </p:attrNameLst>
                                      </p:cBhvr>
                                      <p:to>
                                        <p:strVal val="hidden"/>
                                      </p:to>
                                    </p:set>
                                  </p:childTnLst>
                                </p:cTn>
                              </p:par>
                              <p:par>
                                <p:cTn id="121" presetID="23" presetClass="exit" presetSubtype="32" fill="hold" grpId="1" nodeType="withEffect">
                                  <p:stCondLst>
                                    <p:cond delay="0"/>
                                  </p:stCondLst>
                                  <p:childTnLst>
                                    <p:anim calcmode="lin" valueType="num">
                                      <p:cBhvr>
                                        <p:cTn id="122" dur="1250"/>
                                        <p:tgtEl>
                                          <p:spTgt spid="24"/>
                                        </p:tgtEl>
                                        <p:attrNameLst>
                                          <p:attrName>ppt_w</p:attrName>
                                        </p:attrNameLst>
                                      </p:cBhvr>
                                      <p:tavLst>
                                        <p:tav tm="0">
                                          <p:val>
                                            <p:strVal val="ppt_w"/>
                                          </p:val>
                                        </p:tav>
                                        <p:tav tm="100000">
                                          <p:val>
                                            <p:fltVal val="0"/>
                                          </p:val>
                                        </p:tav>
                                      </p:tavLst>
                                    </p:anim>
                                    <p:anim calcmode="lin" valueType="num">
                                      <p:cBhvr>
                                        <p:cTn id="123" dur="1250"/>
                                        <p:tgtEl>
                                          <p:spTgt spid="24"/>
                                        </p:tgtEl>
                                        <p:attrNameLst>
                                          <p:attrName>ppt_h</p:attrName>
                                        </p:attrNameLst>
                                      </p:cBhvr>
                                      <p:tavLst>
                                        <p:tav tm="0">
                                          <p:val>
                                            <p:strVal val="ppt_h"/>
                                          </p:val>
                                        </p:tav>
                                        <p:tav tm="100000">
                                          <p:val>
                                            <p:fltVal val="0"/>
                                          </p:val>
                                        </p:tav>
                                      </p:tavLst>
                                    </p:anim>
                                    <p:set>
                                      <p:cBhvr>
                                        <p:cTn id="124" dur="1" fill="hold">
                                          <p:stCondLst>
                                            <p:cond delay="1249"/>
                                          </p:stCondLst>
                                        </p:cTn>
                                        <p:tgtEl>
                                          <p:spTgt spid="24"/>
                                        </p:tgtEl>
                                        <p:attrNameLst>
                                          <p:attrName>style.visibility</p:attrName>
                                        </p:attrNameLst>
                                      </p:cBhvr>
                                      <p:to>
                                        <p:strVal val="hidden"/>
                                      </p:to>
                                    </p:set>
                                  </p:childTnLst>
                                </p:cTn>
                              </p:par>
                              <p:par>
                                <p:cTn id="125" presetID="23" presetClass="exit" presetSubtype="32" fill="hold" grpId="1" nodeType="withEffect">
                                  <p:stCondLst>
                                    <p:cond delay="0"/>
                                  </p:stCondLst>
                                  <p:childTnLst>
                                    <p:anim calcmode="lin" valueType="num">
                                      <p:cBhvr>
                                        <p:cTn id="126" dur="1250"/>
                                        <p:tgtEl>
                                          <p:spTgt spid="25"/>
                                        </p:tgtEl>
                                        <p:attrNameLst>
                                          <p:attrName>ppt_w</p:attrName>
                                        </p:attrNameLst>
                                      </p:cBhvr>
                                      <p:tavLst>
                                        <p:tav tm="0">
                                          <p:val>
                                            <p:strVal val="ppt_w"/>
                                          </p:val>
                                        </p:tav>
                                        <p:tav tm="100000">
                                          <p:val>
                                            <p:fltVal val="0"/>
                                          </p:val>
                                        </p:tav>
                                      </p:tavLst>
                                    </p:anim>
                                    <p:anim calcmode="lin" valueType="num">
                                      <p:cBhvr>
                                        <p:cTn id="127" dur="1250"/>
                                        <p:tgtEl>
                                          <p:spTgt spid="25"/>
                                        </p:tgtEl>
                                        <p:attrNameLst>
                                          <p:attrName>ppt_h</p:attrName>
                                        </p:attrNameLst>
                                      </p:cBhvr>
                                      <p:tavLst>
                                        <p:tav tm="0">
                                          <p:val>
                                            <p:strVal val="ppt_h"/>
                                          </p:val>
                                        </p:tav>
                                        <p:tav tm="100000">
                                          <p:val>
                                            <p:fltVal val="0"/>
                                          </p:val>
                                        </p:tav>
                                      </p:tavLst>
                                    </p:anim>
                                    <p:set>
                                      <p:cBhvr>
                                        <p:cTn id="128" dur="1" fill="hold">
                                          <p:stCondLst>
                                            <p:cond delay="1249"/>
                                          </p:stCondLst>
                                        </p:cTn>
                                        <p:tgtEl>
                                          <p:spTgt spid="25"/>
                                        </p:tgtEl>
                                        <p:attrNameLst>
                                          <p:attrName>style.visibility</p:attrName>
                                        </p:attrNameLst>
                                      </p:cBhvr>
                                      <p:to>
                                        <p:strVal val="hidden"/>
                                      </p:to>
                                    </p:set>
                                  </p:childTnLst>
                                </p:cTn>
                              </p:par>
                              <p:par>
                                <p:cTn id="129" presetID="23" presetClass="exit" presetSubtype="32" fill="hold" grpId="1" nodeType="withEffect">
                                  <p:stCondLst>
                                    <p:cond delay="0"/>
                                  </p:stCondLst>
                                  <p:childTnLst>
                                    <p:anim calcmode="lin" valueType="num">
                                      <p:cBhvr>
                                        <p:cTn id="130" dur="1250"/>
                                        <p:tgtEl>
                                          <p:spTgt spid="26"/>
                                        </p:tgtEl>
                                        <p:attrNameLst>
                                          <p:attrName>ppt_w</p:attrName>
                                        </p:attrNameLst>
                                      </p:cBhvr>
                                      <p:tavLst>
                                        <p:tav tm="0">
                                          <p:val>
                                            <p:strVal val="ppt_w"/>
                                          </p:val>
                                        </p:tav>
                                        <p:tav tm="100000">
                                          <p:val>
                                            <p:fltVal val="0"/>
                                          </p:val>
                                        </p:tav>
                                      </p:tavLst>
                                    </p:anim>
                                    <p:anim calcmode="lin" valueType="num">
                                      <p:cBhvr>
                                        <p:cTn id="131" dur="1250"/>
                                        <p:tgtEl>
                                          <p:spTgt spid="26"/>
                                        </p:tgtEl>
                                        <p:attrNameLst>
                                          <p:attrName>ppt_h</p:attrName>
                                        </p:attrNameLst>
                                      </p:cBhvr>
                                      <p:tavLst>
                                        <p:tav tm="0">
                                          <p:val>
                                            <p:strVal val="ppt_h"/>
                                          </p:val>
                                        </p:tav>
                                        <p:tav tm="100000">
                                          <p:val>
                                            <p:fltVal val="0"/>
                                          </p:val>
                                        </p:tav>
                                      </p:tavLst>
                                    </p:anim>
                                    <p:set>
                                      <p:cBhvr>
                                        <p:cTn id="132" dur="1" fill="hold">
                                          <p:stCondLst>
                                            <p:cond delay="1249"/>
                                          </p:stCondLst>
                                        </p:cTn>
                                        <p:tgtEl>
                                          <p:spTgt spid="26"/>
                                        </p:tgtEl>
                                        <p:attrNameLst>
                                          <p:attrName>style.visibility</p:attrName>
                                        </p:attrNameLst>
                                      </p:cBhvr>
                                      <p:to>
                                        <p:strVal val="hidden"/>
                                      </p:to>
                                    </p:set>
                                  </p:childTnLst>
                                </p:cTn>
                              </p:par>
                              <p:par>
                                <p:cTn id="133" presetID="23" presetClass="exit" presetSubtype="32" fill="hold" grpId="1" nodeType="withEffect">
                                  <p:stCondLst>
                                    <p:cond delay="0"/>
                                  </p:stCondLst>
                                  <p:childTnLst>
                                    <p:anim calcmode="lin" valueType="num">
                                      <p:cBhvr>
                                        <p:cTn id="134" dur="1250"/>
                                        <p:tgtEl>
                                          <p:spTgt spid="27"/>
                                        </p:tgtEl>
                                        <p:attrNameLst>
                                          <p:attrName>ppt_w</p:attrName>
                                        </p:attrNameLst>
                                      </p:cBhvr>
                                      <p:tavLst>
                                        <p:tav tm="0">
                                          <p:val>
                                            <p:strVal val="ppt_w"/>
                                          </p:val>
                                        </p:tav>
                                        <p:tav tm="100000">
                                          <p:val>
                                            <p:fltVal val="0"/>
                                          </p:val>
                                        </p:tav>
                                      </p:tavLst>
                                    </p:anim>
                                    <p:anim calcmode="lin" valueType="num">
                                      <p:cBhvr>
                                        <p:cTn id="135" dur="1250"/>
                                        <p:tgtEl>
                                          <p:spTgt spid="27"/>
                                        </p:tgtEl>
                                        <p:attrNameLst>
                                          <p:attrName>ppt_h</p:attrName>
                                        </p:attrNameLst>
                                      </p:cBhvr>
                                      <p:tavLst>
                                        <p:tav tm="0">
                                          <p:val>
                                            <p:strVal val="ppt_h"/>
                                          </p:val>
                                        </p:tav>
                                        <p:tav tm="100000">
                                          <p:val>
                                            <p:fltVal val="0"/>
                                          </p:val>
                                        </p:tav>
                                      </p:tavLst>
                                    </p:anim>
                                    <p:set>
                                      <p:cBhvr>
                                        <p:cTn id="136" dur="1" fill="hold">
                                          <p:stCondLst>
                                            <p:cond delay="1249"/>
                                          </p:stCondLst>
                                        </p:cTn>
                                        <p:tgtEl>
                                          <p:spTgt spid="27"/>
                                        </p:tgtEl>
                                        <p:attrNameLst>
                                          <p:attrName>style.visibility</p:attrName>
                                        </p:attrNameLst>
                                      </p:cBhvr>
                                      <p:to>
                                        <p:strVal val="hidden"/>
                                      </p:to>
                                    </p:set>
                                  </p:childTnLst>
                                </p:cTn>
                              </p:par>
                              <p:par>
                                <p:cTn id="137" presetID="23" presetClass="exit" presetSubtype="32" fill="hold" grpId="1" nodeType="withEffect">
                                  <p:stCondLst>
                                    <p:cond delay="0"/>
                                  </p:stCondLst>
                                  <p:childTnLst>
                                    <p:anim calcmode="lin" valueType="num">
                                      <p:cBhvr>
                                        <p:cTn id="138" dur="1250"/>
                                        <p:tgtEl>
                                          <p:spTgt spid="28"/>
                                        </p:tgtEl>
                                        <p:attrNameLst>
                                          <p:attrName>ppt_w</p:attrName>
                                        </p:attrNameLst>
                                      </p:cBhvr>
                                      <p:tavLst>
                                        <p:tav tm="0">
                                          <p:val>
                                            <p:strVal val="ppt_w"/>
                                          </p:val>
                                        </p:tav>
                                        <p:tav tm="100000">
                                          <p:val>
                                            <p:fltVal val="0"/>
                                          </p:val>
                                        </p:tav>
                                      </p:tavLst>
                                    </p:anim>
                                    <p:anim calcmode="lin" valueType="num">
                                      <p:cBhvr>
                                        <p:cTn id="139" dur="1250"/>
                                        <p:tgtEl>
                                          <p:spTgt spid="28"/>
                                        </p:tgtEl>
                                        <p:attrNameLst>
                                          <p:attrName>ppt_h</p:attrName>
                                        </p:attrNameLst>
                                      </p:cBhvr>
                                      <p:tavLst>
                                        <p:tav tm="0">
                                          <p:val>
                                            <p:strVal val="ppt_h"/>
                                          </p:val>
                                        </p:tav>
                                        <p:tav tm="100000">
                                          <p:val>
                                            <p:fltVal val="0"/>
                                          </p:val>
                                        </p:tav>
                                      </p:tavLst>
                                    </p:anim>
                                    <p:set>
                                      <p:cBhvr>
                                        <p:cTn id="140" dur="1" fill="hold">
                                          <p:stCondLst>
                                            <p:cond delay="1249"/>
                                          </p:stCondLst>
                                        </p:cTn>
                                        <p:tgtEl>
                                          <p:spTgt spid="28"/>
                                        </p:tgtEl>
                                        <p:attrNameLst>
                                          <p:attrName>style.visibility</p:attrName>
                                        </p:attrNameLst>
                                      </p:cBhvr>
                                      <p:to>
                                        <p:strVal val="hidden"/>
                                      </p:to>
                                    </p:set>
                                  </p:childTnLst>
                                </p:cTn>
                              </p:par>
                              <p:par>
                                <p:cTn id="141" presetID="23" presetClass="exit" presetSubtype="32" fill="hold" grpId="1" nodeType="withEffect">
                                  <p:stCondLst>
                                    <p:cond delay="0"/>
                                  </p:stCondLst>
                                  <p:childTnLst>
                                    <p:anim calcmode="lin" valueType="num">
                                      <p:cBhvr>
                                        <p:cTn id="142" dur="1250"/>
                                        <p:tgtEl>
                                          <p:spTgt spid="29"/>
                                        </p:tgtEl>
                                        <p:attrNameLst>
                                          <p:attrName>ppt_w</p:attrName>
                                        </p:attrNameLst>
                                      </p:cBhvr>
                                      <p:tavLst>
                                        <p:tav tm="0">
                                          <p:val>
                                            <p:strVal val="ppt_w"/>
                                          </p:val>
                                        </p:tav>
                                        <p:tav tm="100000">
                                          <p:val>
                                            <p:fltVal val="0"/>
                                          </p:val>
                                        </p:tav>
                                      </p:tavLst>
                                    </p:anim>
                                    <p:anim calcmode="lin" valueType="num">
                                      <p:cBhvr>
                                        <p:cTn id="143" dur="1250"/>
                                        <p:tgtEl>
                                          <p:spTgt spid="29"/>
                                        </p:tgtEl>
                                        <p:attrNameLst>
                                          <p:attrName>ppt_h</p:attrName>
                                        </p:attrNameLst>
                                      </p:cBhvr>
                                      <p:tavLst>
                                        <p:tav tm="0">
                                          <p:val>
                                            <p:strVal val="ppt_h"/>
                                          </p:val>
                                        </p:tav>
                                        <p:tav tm="100000">
                                          <p:val>
                                            <p:fltVal val="0"/>
                                          </p:val>
                                        </p:tav>
                                      </p:tavLst>
                                    </p:anim>
                                    <p:set>
                                      <p:cBhvr>
                                        <p:cTn id="144" dur="1" fill="hold">
                                          <p:stCondLst>
                                            <p:cond delay="1249"/>
                                          </p:stCondLst>
                                        </p:cTn>
                                        <p:tgtEl>
                                          <p:spTgt spid="29"/>
                                        </p:tgtEl>
                                        <p:attrNameLst>
                                          <p:attrName>style.visibility</p:attrName>
                                        </p:attrNameLst>
                                      </p:cBhvr>
                                      <p:to>
                                        <p:strVal val="hidden"/>
                                      </p:to>
                                    </p:set>
                                  </p:childTnLst>
                                </p:cTn>
                              </p:par>
                              <p:par>
                                <p:cTn id="145" presetID="22" presetClass="entr" presetSubtype="8" fill="hold" grpId="0" nodeType="withEffect">
                                  <p:stCondLst>
                                    <p:cond delay="900"/>
                                  </p:stCondLst>
                                  <p:childTnLst>
                                    <p:set>
                                      <p:cBhvr>
                                        <p:cTn id="146" dur="1" fill="hold">
                                          <p:stCondLst>
                                            <p:cond delay="0"/>
                                          </p:stCondLst>
                                        </p:cTn>
                                        <p:tgtEl>
                                          <p:spTgt spid="15"/>
                                        </p:tgtEl>
                                        <p:attrNameLst>
                                          <p:attrName>style.visibility</p:attrName>
                                        </p:attrNameLst>
                                      </p:cBhvr>
                                      <p:to>
                                        <p:strVal val="visible"/>
                                      </p:to>
                                    </p:set>
                                    <p:animEffect transition="in" filter="wipe(left)">
                                      <p:cBhvr>
                                        <p:cTn id="147" dur="500"/>
                                        <p:tgtEl>
                                          <p:spTgt spid="15"/>
                                        </p:tgtEl>
                                      </p:cBhvr>
                                    </p:animEffect>
                                  </p:childTnLst>
                                </p:cTn>
                              </p:par>
                              <p:par>
                                <p:cTn id="148" presetID="18" presetClass="emph" presetSubtype="0" fill="hold" grpId="1" nodeType="withEffect">
                                  <p:stCondLst>
                                    <p:cond delay="900"/>
                                  </p:stCondLst>
                                  <p:childTnLst>
                                    <p:set>
                                      <p:cBhvr override="childStyle">
                                        <p:cTn id="149" dur="500" fill="hold"/>
                                        <p:tgtEl>
                                          <p:spTgt spid="15"/>
                                        </p:tgtEl>
                                        <p:attrNameLst>
                                          <p:attrName>style.textDecorationUnderline</p:attrName>
                                        </p:attrNameLst>
                                      </p:cBhvr>
                                      <p:to>
                                        <p:strVal val="true"/>
                                      </p:to>
                                    </p:set>
                                  </p:childTnLst>
                                </p:cTn>
                              </p:par>
                              <p:par>
                                <p:cTn id="150" presetID="22" presetClass="entr" presetSubtype="8" fill="hold" grpId="0" nodeType="withEffect">
                                  <p:stCondLst>
                                    <p:cond delay="900"/>
                                  </p:stCondLst>
                                  <p:childTnLst>
                                    <p:set>
                                      <p:cBhvr>
                                        <p:cTn id="151" dur="1" fill="hold">
                                          <p:stCondLst>
                                            <p:cond delay="0"/>
                                          </p:stCondLst>
                                        </p:cTn>
                                        <p:tgtEl>
                                          <p:spTgt spid="6"/>
                                        </p:tgtEl>
                                        <p:attrNameLst>
                                          <p:attrName>style.visibility</p:attrName>
                                        </p:attrNameLst>
                                      </p:cBhvr>
                                      <p:to>
                                        <p:strVal val="visible"/>
                                      </p:to>
                                    </p:set>
                                    <p:animEffect transition="in" filter="wipe(left)">
                                      <p:cBhvr>
                                        <p:cTn id="152" dur="500"/>
                                        <p:tgtEl>
                                          <p:spTgt spid="6"/>
                                        </p:tgtEl>
                                      </p:cBhvr>
                                    </p:animEffect>
                                  </p:childTnLst>
                                </p:cTn>
                              </p:par>
                            </p:childTnLst>
                          </p:cTn>
                        </p:par>
                      </p:childTnLst>
                    </p:cTn>
                  </p:par>
                  <p:par>
                    <p:cTn id="153" fill="hold">
                      <p:stCondLst>
                        <p:cond delay="indefinite"/>
                      </p:stCondLst>
                      <p:childTnLst>
                        <p:par>
                          <p:cTn id="154" fill="hold">
                            <p:stCondLst>
                              <p:cond delay="0"/>
                            </p:stCondLst>
                            <p:childTnLst>
                              <p:par>
                                <p:cTn id="155" presetID="22" presetClass="entr" presetSubtype="8" fill="hold" grpId="0" nodeType="clickEffect">
                                  <p:stCondLst>
                                    <p:cond delay="0"/>
                                  </p:stCondLst>
                                  <p:childTnLst>
                                    <p:set>
                                      <p:cBhvr>
                                        <p:cTn id="156" dur="1" fill="hold">
                                          <p:stCondLst>
                                            <p:cond delay="0"/>
                                          </p:stCondLst>
                                        </p:cTn>
                                        <p:tgtEl>
                                          <p:spTgt spid="16"/>
                                        </p:tgtEl>
                                        <p:attrNameLst>
                                          <p:attrName>style.visibility</p:attrName>
                                        </p:attrNameLst>
                                      </p:cBhvr>
                                      <p:to>
                                        <p:strVal val="visible"/>
                                      </p:to>
                                    </p:set>
                                    <p:animEffect transition="in" filter="wipe(left)">
                                      <p:cBhvr>
                                        <p:cTn id="157" dur="500"/>
                                        <p:tgtEl>
                                          <p:spTgt spid="16"/>
                                        </p:tgtEl>
                                      </p:cBhvr>
                                    </p:animEffect>
                                  </p:childTnLst>
                                </p:cTn>
                              </p:par>
                              <p:par>
                                <p:cTn id="158" presetID="18" presetClass="emph" presetSubtype="0" fill="hold" grpId="1" nodeType="withEffect">
                                  <p:stCondLst>
                                    <p:cond delay="0"/>
                                  </p:stCondLst>
                                  <p:childTnLst>
                                    <p:set>
                                      <p:cBhvr override="childStyle">
                                        <p:cTn id="159" dur="500" fill="hold"/>
                                        <p:tgtEl>
                                          <p:spTgt spid="16"/>
                                        </p:tgtEl>
                                        <p:attrNameLst>
                                          <p:attrName>style.textDecorationUnderline</p:attrName>
                                        </p:attrNameLst>
                                      </p:cBhvr>
                                      <p:to>
                                        <p:strVal val="true"/>
                                      </p:to>
                                    </p:set>
                                  </p:childTnLst>
                                </p:cTn>
                              </p:par>
                              <p:par>
                                <p:cTn id="160" presetID="22" presetClass="entr" presetSubtype="8" fill="hold" grpId="0" nodeType="withEffect">
                                  <p:stCondLst>
                                    <p:cond delay="0"/>
                                  </p:stCondLst>
                                  <p:childTnLst>
                                    <p:set>
                                      <p:cBhvr>
                                        <p:cTn id="161" dur="1" fill="hold">
                                          <p:stCondLst>
                                            <p:cond delay="0"/>
                                          </p:stCondLst>
                                        </p:cTn>
                                        <p:tgtEl>
                                          <p:spTgt spid="7"/>
                                        </p:tgtEl>
                                        <p:attrNameLst>
                                          <p:attrName>style.visibility</p:attrName>
                                        </p:attrNameLst>
                                      </p:cBhvr>
                                      <p:to>
                                        <p:strVal val="visible"/>
                                      </p:to>
                                    </p:set>
                                    <p:animEffect transition="in" filter="wipe(left)">
                                      <p:cBhvr>
                                        <p:cTn id="162" dur="500"/>
                                        <p:tgtEl>
                                          <p:spTgt spid="7"/>
                                        </p:tgtEl>
                                      </p:cBhvr>
                                    </p:animEffect>
                                  </p:childTnLst>
                                </p:cTn>
                              </p:par>
                            </p:childTnLst>
                          </p:cTn>
                        </p:par>
                      </p:childTnLst>
                    </p:cTn>
                  </p:par>
                  <p:par>
                    <p:cTn id="163" fill="hold">
                      <p:stCondLst>
                        <p:cond delay="indefinite"/>
                      </p:stCondLst>
                      <p:childTnLst>
                        <p:par>
                          <p:cTn id="164" fill="hold">
                            <p:stCondLst>
                              <p:cond delay="0"/>
                            </p:stCondLst>
                            <p:childTnLst>
                              <p:par>
                                <p:cTn id="165" presetID="22" presetClass="entr" presetSubtype="8" fill="hold" grpId="0" nodeType="clickEffect">
                                  <p:stCondLst>
                                    <p:cond delay="0"/>
                                  </p:stCondLst>
                                  <p:childTnLst>
                                    <p:set>
                                      <p:cBhvr>
                                        <p:cTn id="166" dur="1" fill="hold">
                                          <p:stCondLst>
                                            <p:cond delay="0"/>
                                          </p:stCondLst>
                                        </p:cTn>
                                        <p:tgtEl>
                                          <p:spTgt spid="17"/>
                                        </p:tgtEl>
                                        <p:attrNameLst>
                                          <p:attrName>style.visibility</p:attrName>
                                        </p:attrNameLst>
                                      </p:cBhvr>
                                      <p:to>
                                        <p:strVal val="visible"/>
                                      </p:to>
                                    </p:set>
                                    <p:animEffect transition="in" filter="wipe(left)">
                                      <p:cBhvr>
                                        <p:cTn id="167" dur="500"/>
                                        <p:tgtEl>
                                          <p:spTgt spid="17"/>
                                        </p:tgtEl>
                                      </p:cBhvr>
                                    </p:animEffect>
                                  </p:childTnLst>
                                </p:cTn>
                              </p:par>
                              <p:par>
                                <p:cTn id="168" presetID="18" presetClass="emph" presetSubtype="0" fill="hold" grpId="1" nodeType="withEffect">
                                  <p:stCondLst>
                                    <p:cond delay="0"/>
                                  </p:stCondLst>
                                  <p:childTnLst>
                                    <p:set>
                                      <p:cBhvr override="childStyle">
                                        <p:cTn id="169" dur="500" fill="hold"/>
                                        <p:tgtEl>
                                          <p:spTgt spid="17"/>
                                        </p:tgtEl>
                                        <p:attrNameLst>
                                          <p:attrName>style.textDecorationUnderline</p:attrName>
                                        </p:attrNameLst>
                                      </p:cBhvr>
                                      <p:to>
                                        <p:strVal val="true"/>
                                      </p:to>
                                    </p:set>
                                  </p:childTnLst>
                                </p:cTn>
                              </p:par>
                              <p:par>
                                <p:cTn id="170" presetID="22" presetClass="entr" presetSubtype="8" fill="hold" grpId="0" nodeType="withEffect">
                                  <p:stCondLst>
                                    <p:cond delay="0"/>
                                  </p:stCondLst>
                                  <p:childTnLst>
                                    <p:set>
                                      <p:cBhvr>
                                        <p:cTn id="171" dur="1" fill="hold">
                                          <p:stCondLst>
                                            <p:cond delay="0"/>
                                          </p:stCondLst>
                                        </p:cTn>
                                        <p:tgtEl>
                                          <p:spTgt spid="8"/>
                                        </p:tgtEl>
                                        <p:attrNameLst>
                                          <p:attrName>style.visibility</p:attrName>
                                        </p:attrNameLst>
                                      </p:cBhvr>
                                      <p:to>
                                        <p:strVal val="visible"/>
                                      </p:to>
                                    </p:set>
                                    <p:animEffect transition="in" filter="wipe(left)">
                                      <p:cBhvr>
                                        <p:cTn id="172" dur="500"/>
                                        <p:tgtEl>
                                          <p:spTgt spid="8"/>
                                        </p:tgtEl>
                                      </p:cBhvr>
                                    </p:animEffect>
                                  </p:childTnLst>
                                </p:cTn>
                              </p:par>
                              <p:par>
                                <p:cTn id="173" presetID="0" presetClass="entr" presetSubtype="0" fill="hold" grpId="0" nodeType="withEffect">
                                  <p:stCondLst>
                                    <p:cond delay="400"/>
                                  </p:stCondLst>
                                  <p:childTnLst>
                                    <p:set>
                                      <p:cBhvr>
                                        <p:cTn id="174" dur="1" fill="hold">
                                          <p:stCondLst>
                                            <p:cond delay="0"/>
                                          </p:stCondLst>
                                        </p:cTn>
                                        <p:tgtEl>
                                          <p:spTgt spid="9"/>
                                        </p:tgtEl>
                                        <p:attrNameLst>
                                          <p:attrName>style.visibility</p:attrName>
                                        </p:attrNameLst>
                                      </p:cBhvr>
                                      <p:to>
                                        <p:strVal val="visible"/>
                                      </p:to>
                                    </p:set>
                                    <p:animEffect transition="in" filter="dissolve">
                                      <p:cBhvr>
                                        <p:cTn id="175" dur="500">
                                          <p:stCondLst>
                                            <p:cond delay="0"/>
                                          </p:stCondLst>
                                        </p:cTn>
                                        <p:tgtEl>
                                          <p:spTgt spid="9"/>
                                        </p:tgtEl>
                                      </p:cBhvr>
                                    </p:animEffect>
                                    <p:anim to="" calcmode="lin" valueType="num">
                                      <p:cBhvr>
                                        <p:cTn id="176"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177" dur="500" fill="hold">
                                          <p:stCondLst>
                                            <p:cond delay="0"/>
                                          </p:stCondLst>
                                        </p:cTn>
                                        <p:tgtEl>
                                          <p:spTgt spid="9"/>
                                        </p:tgtEl>
                                        <p:attrNameLst>
                                          <p:attrName>ppt_h</p:attrName>
                                        </p:attrNameLst>
                                      </p:cBhvr>
                                      <p:tavLst>
                                        <p:tav tm="0">
                                          <p:val>
                                            <p:strVal val="#ppt_h*4"/>
                                          </p:val>
                                        </p:tav>
                                        <p:tav tm="100000">
                                          <p:val>
                                            <p:strVal val="#ppt_h"/>
                                          </p:val>
                                        </p:tav>
                                      </p:tavLst>
                                    </p:anim>
                                  </p:childTnLst>
                                </p:cTn>
                              </p:par>
                              <p:par>
                                <p:cTn id="178" presetID="22" presetClass="entr" presetSubtype="8" fill="hold" grpId="0" nodeType="withEffect">
                                  <p:stCondLst>
                                    <p:cond delay="400"/>
                                  </p:stCondLst>
                                  <p:childTnLst>
                                    <p:set>
                                      <p:cBhvr>
                                        <p:cTn id="179" dur="1" fill="hold">
                                          <p:stCondLst>
                                            <p:cond delay="0"/>
                                          </p:stCondLst>
                                        </p:cTn>
                                        <p:tgtEl>
                                          <p:spTgt spid="18"/>
                                        </p:tgtEl>
                                        <p:attrNameLst>
                                          <p:attrName>style.visibility</p:attrName>
                                        </p:attrNameLst>
                                      </p:cBhvr>
                                      <p:to>
                                        <p:strVal val="visible"/>
                                      </p:to>
                                    </p:set>
                                    <p:animEffect transition="in" filter="wipe(left)">
                                      <p:cBhvr>
                                        <p:cTn id="180" dur="500"/>
                                        <p:tgtEl>
                                          <p:spTgt spid="18"/>
                                        </p:tgtEl>
                                      </p:cBhvr>
                                    </p:animEffect>
                                  </p:childTnLst>
                                </p:cTn>
                              </p:par>
                              <p:par>
                                <p:cTn id="181" presetID="18" presetClass="emph" presetSubtype="0" fill="hold" grpId="1" nodeType="withEffect">
                                  <p:stCondLst>
                                    <p:cond delay="400"/>
                                  </p:stCondLst>
                                  <p:childTnLst>
                                    <p:set>
                                      <p:cBhvr override="childStyle">
                                        <p:cTn id="182" dur="500" fill="hold"/>
                                        <p:tgtEl>
                                          <p:spTgt spid="18"/>
                                        </p:tgtEl>
                                        <p:attrNameLst>
                                          <p:attrName>style.textDecorationUnderline</p:attrName>
                                        </p:attrNameLst>
                                      </p:cBhvr>
                                      <p:to>
                                        <p:strVal val="true"/>
                                      </p:to>
                                    </p:set>
                                  </p:childTnLst>
                                </p:cTn>
                              </p:par>
                              <p:par>
                                <p:cTn id="183" presetID="0" presetClass="entr" presetSubtype="0" fill="hold" grpId="0" nodeType="withEffect">
                                  <p:stCondLst>
                                    <p:cond delay="750"/>
                                  </p:stCondLst>
                                  <p:iterate type="lt">
                                    <p:tmPct val="10000"/>
                                  </p:iterate>
                                  <p:childTnLst>
                                    <p:set>
                                      <p:cBhvr>
                                        <p:cTn id="184" dur="1" fill="hold">
                                          <p:stCondLst>
                                            <p:cond delay="0"/>
                                          </p:stCondLst>
                                        </p:cTn>
                                        <p:tgtEl>
                                          <p:spTgt spid="13"/>
                                        </p:tgtEl>
                                        <p:attrNameLst>
                                          <p:attrName>style.visibility</p:attrName>
                                        </p:attrNameLst>
                                      </p:cBhvr>
                                      <p:to>
                                        <p:strVal val="visible"/>
                                      </p:to>
                                    </p:set>
                                    <p:animEffect transition="in" filter="dissolve">
                                      <p:cBhvr>
                                        <p:cTn id="185" dur="500">
                                          <p:stCondLst>
                                            <p:cond delay="0"/>
                                          </p:stCondLst>
                                        </p:cTn>
                                        <p:tgtEl>
                                          <p:spTgt spid="13"/>
                                        </p:tgtEl>
                                      </p:cBhvr>
                                    </p:animEffect>
                                    <p:anim to="" calcmode="lin" valueType="num">
                                      <p:cBhvr>
                                        <p:cTn id="186" dur="500" fill="hold">
                                          <p:stCondLst>
                                            <p:cond delay="0"/>
                                          </p:stCondLst>
                                        </p:cTn>
                                        <p:tgtEl>
                                          <p:spTgt spid="13"/>
                                        </p:tgtEl>
                                        <p:attrNameLst>
                                          <p:attrName>ppt_w</p:attrName>
                                        </p:attrNameLst>
                                      </p:cBhvr>
                                      <p:tavLst>
                                        <p:tav tm="0">
                                          <p:val>
                                            <p:strVal val="#ppt_w*4"/>
                                          </p:val>
                                        </p:tav>
                                        <p:tav tm="100000">
                                          <p:val>
                                            <p:strVal val="#ppt_w"/>
                                          </p:val>
                                        </p:tav>
                                      </p:tavLst>
                                    </p:anim>
                                    <p:anim to="" calcmode="lin" valueType="num">
                                      <p:cBhvr>
                                        <p:cTn id="187" dur="500" fill="hold">
                                          <p:stCondLst>
                                            <p:cond delay="0"/>
                                          </p:stCondLst>
                                        </p:cTn>
                                        <p:tgtEl>
                                          <p:spTgt spid="13"/>
                                        </p:tgtEl>
                                        <p:attrNameLst>
                                          <p:attrName>ppt_h</p:attrName>
                                        </p:attrNameLst>
                                      </p:cBhvr>
                                      <p:tavLst>
                                        <p:tav tm="0">
                                          <p:val>
                                            <p:strVal val="#ppt_h*4"/>
                                          </p:val>
                                        </p:tav>
                                        <p:tav tm="100000">
                                          <p:val>
                                            <p:strVal val="#ppt_h"/>
                                          </p:val>
                                        </p:tav>
                                      </p:tavLst>
                                    </p:anim>
                                  </p:childTnLst>
                                </p:cTn>
                              </p:par>
                            </p:childTnLst>
                          </p:cTn>
                        </p:par>
                        <p:par>
                          <p:cTn id="188" fill="hold">
                            <p:stCondLst>
                              <p:cond delay="1650"/>
                            </p:stCondLst>
                            <p:childTnLst>
                              <p:par>
                                <p:cTn id="189" presetID="26" presetClass="emph" presetSubtype="0" fill="hold" grpId="1" nodeType="afterEffect">
                                  <p:stCondLst>
                                    <p:cond delay="0"/>
                                  </p:stCondLst>
                                  <p:iterate type="lt">
                                    <p:tmPct val="0"/>
                                  </p:iterate>
                                  <p:childTnLst>
                                    <p:animEffect transition="out" filter="fade">
                                      <p:cBhvr>
                                        <p:cTn id="190" dur="500" tmFilter="0, 0; .2, .5; .8, .5; 1, 0"/>
                                        <p:tgtEl>
                                          <p:spTgt spid="13"/>
                                        </p:tgtEl>
                                      </p:cBhvr>
                                    </p:animEffect>
                                    <p:animScale>
                                      <p:cBhvr>
                                        <p:cTn id="191" dur="250" autoRev="1" fill="hold"/>
                                        <p:tgtEl>
                                          <p:spTgt spid="13"/>
                                        </p:tgtEl>
                                      </p:cBhvr>
                                      <p:by x="105000" y="105000"/>
                                    </p:animScale>
                                  </p:childTnLst>
                                </p:cTn>
                              </p:par>
                            </p:childTnLst>
                          </p:cTn>
                        </p:par>
                      </p:childTnLst>
                    </p:cTn>
                  </p:par>
                  <p:par>
                    <p:cTn id="192" fill="hold">
                      <p:stCondLst>
                        <p:cond delay="indefinite"/>
                      </p:stCondLst>
                      <p:childTnLst>
                        <p:par>
                          <p:cTn id="193" fill="hold">
                            <p:stCondLst>
                              <p:cond delay="0"/>
                            </p:stCondLst>
                            <p:childTnLst>
                              <p:par>
                                <p:cTn id="194" presetID="22" presetClass="entr" presetSubtype="8" fill="hold" grpId="0" nodeType="clickEffect">
                                  <p:stCondLst>
                                    <p:cond delay="0"/>
                                  </p:stCondLst>
                                  <p:childTnLst>
                                    <p:set>
                                      <p:cBhvr>
                                        <p:cTn id="195" dur="1" fill="hold">
                                          <p:stCondLst>
                                            <p:cond delay="0"/>
                                          </p:stCondLst>
                                        </p:cTn>
                                        <p:tgtEl>
                                          <p:spTgt spid="19"/>
                                        </p:tgtEl>
                                        <p:attrNameLst>
                                          <p:attrName>style.visibility</p:attrName>
                                        </p:attrNameLst>
                                      </p:cBhvr>
                                      <p:to>
                                        <p:strVal val="visible"/>
                                      </p:to>
                                    </p:set>
                                    <p:animEffect transition="in" filter="wipe(left)">
                                      <p:cBhvr>
                                        <p:cTn id="196" dur="500"/>
                                        <p:tgtEl>
                                          <p:spTgt spid="19"/>
                                        </p:tgtEl>
                                      </p:cBhvr>
                                    </p:animEffect>
                                  </p:childTnLst>
                                </p:cTn>
                              </p:par>
                              <p:par>
                                <p:cTn id="197" presetID="18" presetClass="emph" presetSubtype="0" fill="hold" grpId="1" nodeType="withEffect">
                                  <p:stCondLst>
                                    <p:cond delay="0"/>
                                  </p:stCondLst>
                                  <p:childTnLst>
                                    <p:set>
                                      <p:cBhvr override="childStyle">
                                        <p:cTn id="198" dur="500" fill="hold"/>
                                        <p:tgtEl>
                                          <p:spTgt spid="19"/>
                                        </p:tgtEl>
                                        <p:attrNameLst>
                                          <p:attrName>style.textDecorationUnderline</p:attrName>
                                        </p:attrNameLst>
                                      </p:cBhvr>
                                      <p:to>
                                        <p:strVal val="true"/>
                                      </p:to>
                                    </p:set>
                                  </p:childTnLst>
                                </p:cTn>
                              </p:par>
                              <p:par>
                                <p:cTn id="199" presetID="0" presetClass="entr" presetSubtype="0" fill="hold" grpId="0" nodeType="withEffect">
                                  <p:stCondLst>
                                    <p:cond delay="0"/>
                                  </p:stCondLst>
                                  <p:childTnLst>
                                    <p:set>
                                      <p:cBhvr>
                                        <p:cTn id="200" dur="1" fill="hold">
                                          <p:stCondLst>
                                            <p:cond delay="0"/>
                                          </p:stCondLst>
                                        </p:cTn>
                                        <p:tgtEl>
                                          <p:spTgt spid="10"/>
                                        </p:tgtEl>
                                        <p:attrNameLst>
                                          <p:attrName>style.visibility</p:attrName>
                                        </p:attrNameLst>
                                      </p:cBhvr>
                                      <p:to>
                                        <p:strVal val="visible"/>
                                      </p:to>
                                    </p:set>
                                    <p:animEffect transition="in" filter="dissolve">
                                      <p:cBhvr>
                                        <p:cTn id="201" dur="500">
                                          <p:stCondLst>
                                            <p:cond delay="0"/>
                                          </p:stCondLst>
                                        </p:cTn>
                                        <p:tgtEl>
                                          <p:spTgt spid="10"/>
                                        </p:tgtEl>
                                      </p:cBhvr>
                                    </p:animEffect>
                                    <p:anim to="" calcmode="lin" valueType="num">
                                      <p:cBhvr>
                                        <p:cTn id="202"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203"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204" presetID="21" presetClass="entr" presetSubtype="8" fill="hold" grpId="1" nodeType="withEffect">
                                  <p:stCondLst>
                                    <p:cond delay="400"/>
                                  </p:stCondLst>
                                  <p:childTnLst>
                                    <p:set>
                                      <p:cBhvr>
                                        <p:cTn id="205" dur="1" fill="hold">
                                          <p:stCondLst>
                                            <p:cond delay="0"/>
                                          </p:stCondLst>
                                        </p:cTn>
                                        <p:tgtEl>
                                          <p:spTgt spid="14"/>
                                        </p:tgtEl>
                                        <p:attrNameLst>
                                          <p:attrName>style.visibility</p:attrName>
                                        </p:attrNameLst>
                                      </p:cBhvr>
                                      <p:to>
                                        <p:strVal val="visible"/>
                                      </p:to>
                                    </p:set>
                                    <p:animEffect transition="in" filter="wheel(8)">
                                      <p:cBhvr>
                                        <p:cTn id="206" dur="1250"/>
                                        <p:tgtEl>
                                          <p:spTgt spid="14"/>
                                        </p:tgtEl>
                                      </p:cBhvr>
                                    </p:animEffect>
                                  </p:childTnLst>
                                </p:cTn>
                              </p:par>
                            </p:childTnLst>
                          </p:cTn>
                        </p:par>
                        <p:par>
                          <p:cTn id="207" fill="hold">
                            <p:stCondLst>
                              <p:cond delay="1650"/>
                            </p:stCondLst>
                            <p:childTnLst>
                              <p:par>
                                <p:cTn id="208" presetID="0" presetClass="entr" presetSubtype="0" fill="hold" grpId="0" nodeType="afterEffect">
                                  <p:stCondLst>
                                    <p:cond delay="0"/>
                                  </p:stCondLst>
                                  <p:childTnLst>
                                    <p:set>
                                      <p:cBhvr>
                                        <p:cTn id="209" dur="1" fill="hold">
                                          <p:stCondLst>
                                            <p:cond delay="0"/>
                                          </p:stCondLst>
                                        </p:cTn>
                                        <p:tgtEl>
                                          <p:spTgt spid="14"/>
                                        </p:tgtEl>
                                        <p:attrNameLst>
                                          <p:attrName>style.visibility</p:attrName>
                                        </p:attrNameLst>
                                      </p:cBhvr>
                                      <p:to>
                                        <p:strVal val="visible"/>
                                      </p:to>
                                    </p:set>
                                    <p:animEffect transition="in" filter="dissolve">
                                      <p:cBhvr>
                                        <p:cTn id="210" dur="500">
                                          <p:stCondLst>
                                            <p:cond delay="0"/>
                                          </p:stCondLst>
                                        </p:cTn>
                                        <p:tgtEl>
                                          <p:spTgt spid="14"/>
                                        </p:tgtEl>
                                      </p:cBhvr>
                                    </p:animEffect>
                                    <p:anim to="" calcmode="lin" valueType="num">
                                      <p:cBhvr>
                                        <p:cTn id="211" dur="500" fill="hold">
                                          <p:stCondLst>
                                            <p:cond delay="0"/>
                                          </p:stCondLst>
                                        </p:cTn>
                                        <p:tgtEl>
                                          <p:spTgt spid="14"/>
                                        </p:tgtEl>
                                        <p:attrNameLst>
                                          <p:attrName>ppt_w</p:attrName>
                                        </p:attrNameLst>
                                      </p:cBhvr>
                                      <p:tavLst>
                                        <p:tav tm="0">
                                          <p:val>
                                            <p:strVal val="#ppt_w*4"/>
                                          </p:val>
                                        </p:tav>
                                        <p:tav tm="100000">
                                          <p:val>
                                            <p:strVal val="#ppt_w"/>
                                          </p:val>
                                        </p:tav>
                                      </p:tavLst>
                                    </p:anim>
                                    <p:anim to="" calcmode="lin" valueType="num">
                                      <p:cBhvr>
                                        <p:cTn id="212" dur="500" fill="hold">
                                          <p:stCondLst>
                                            <p:cond delay="0"/>
                                          </p:stCondLst>
                                        </p:cTn>
                                        <p:tgtEl>
                                          <p:spTgt spid="14"/>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5" grpId="0"/>
      <p:bldP spid="5" grpId="1"/>
      <p:bldP spid="15" grpId="0"/>
      <p:bldP spid="15" grpId="1"/>
      <p:bldP spid="16" grpId="0"/>
      <p:bldP spid="16" grpId="1"/>
      <p:bldP spid="17" grpId="0"/>
      <p:bldP spid="17" grpId="1"/>
      <p:bldP spid="18" grpId="0"/>
      <p:bldP spid="18" grpId="1"/>
      <p:bldP spid="19" grpId="0"/>
      <p:bldP spid="19" grpId="1"/>
      <p:bldP spid="3074" grpId="0"/>
      <p:bldP spid="3074" grpId="1"/>
      <p:bldP spid="6" grpId="0"/>
      <p:bldP spid="7" grpId="0"/>
      <p:bldP spid="8" grpId="0"/>
      <p:bldP spid="9" grpId="0"/>
      <p:bldP spid="10" grpId="0"/>
      <p:bldP spid="11" grpId="0"/>
      <p:bldP spid="12" grpId="0"/>
      <p:bldP spid="13" grpId="0"/>
      <p:bldP spid="13" grpId="1"/>
      <p:bldP spid="14" grpId="0"/>
      <p:bldP spid="14" grpId="1"/>
      <p:bldP spid="20" grpId="0" animBg="1"/>
      <p:bldP spid="20" grpId="1" animBg="1"/>
      <p:bldP spid="20" grpId="2" animBg="1"/>
      <p:bldP spid="21" grpId="0" animBg="1"/>
      <p:bldP spid="21" grpId="1" animBg="1"/>
      <p:bldP spid="21" grpId="2" animBg="1"/>
      <p:bldP spid="22" grpId="0" animBg="1"/>
      <p:bldP spid="22" grpId="1" animBg="1"/>
      <p:bldP spid="22" grpId="2" animBg="1"/>
      <p:bldP spid="23" grpId="0" animBg="1"/>
      <p:bldP spid="23" grpId="1" animBg="1"/>
      <p:bldP spid="23" grpId="2" animBg="1"/>
      <p:bldP spid="24" grpId="0" animBg="1"/>
      <p:bldP spid="24" grpId="1" animBg="1"/>
      <p:bldP spid="24" grpId="2" animBg="1"/>
      <p:bldP spid="25" grpId="0" animBg="1"/>
      <p:bldP spid="25" grpId="1" animBg="1"/>
      <p:bldP spid="25" grpId="2" animBg="1"/>
      <p:bldP spid="26" grpId="0" animBg="1"/>
      <p:bldP spid="26" grpId="1" animBg="1"/>
      <p:bldP spid="26" grpId="2" animBg="1"/>
      <p:bldP spid="27" grpId="0" animBg="1"/>
      <p:bldP spid="27" grpId="1" animBg="1"/>
      <p:bldP spid="27" grpId="2" animBg="1"/>
      <p:bldP spid="28" grpId="0" animBg="1"/>
      <p:bldP spid="28" grpId="1" animBg="1"/>
      <p:bldP spid="28" grpId="2" animBg="1"/>
      <p:bldP spid="29" grpId="0" animBg="1"/>
      <p:bldP spid="29" grpId="1" animBg="1"/>
      <p:bldP spid="29" grpId="2"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Rectangle 2"/>
          <p:cNvSpPr txBox="1">
            <a:spLocks noChangeArrowheads="1"/>
          </p:cNvSpPr>
          <p:nvPr/>
        </p:nvSpPr>
        <p:spPr bwMode="auto">
          <a:xfrm>
            <a:off x="6172200" y="4267200"/>
            <a:ext cx="243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1430"/>
                <a:solidFill>
                  <a:srgbClr val="92D050"/>
                </a:solidFill>
                <a:effectLst>
                  <a:outerShdw blurRad="80000" dist="40000" dir="5040000" algn="tl">
                    <a:srgbClr val="000000">
                      <a:alpha val="30000"/>
                    </a:srgbClr>
                  </a:outerShdw>
                </a:effectLst>
                <a:latin typeface="Calibri" panose="020F0502020204030204" pitchFamily="34" charset="0"/>
              </a:rPr>
              <a:t> </a:t>
            </a:r>
            <a:r>
              <a:rPr lang="en-US" altLang="en-US" sz="4800" b="1" kern="0" dirty="0">
                <a:ln w="11430"/>
                <a:solidFill>
                  <a:srgbClr val="92D050"/>
                </a:solidFill>
                <a:effectLst>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What</a:t>
            </a:r>
            <a:endParaRPr lang="en-US" altLang="en-US" sz="32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381000" y="914400"/>
            <a:ext cx="8458200" cy="52117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39700">
                    <a:srgbClr val="FFFF00">
                      <a:alpha val="80000"/>
                    </a:srgbClr>
                  </a:glow>
                  <a:outerShdw blurRad="80000" dist="40000" dir="5040000" algn="tl">
                    <a:srgbClr val="000000">
                      <a:alpha val="30000"/>
                    </a:srgbClr>
                  </a:outerShdw>
                </a:effectLst>
                <a:latin typeface="Calibri" panose="020F0502020204030204" pitchFamily="34" charset="0"/>
              </a:rPr>
              <a:t>All the inhabitants of the earth   are reputed as nothing; He does according to His will in the army of heaven And among the inhabitants of the earth. No one can restrain His hand Or say to Him, "What have You done?" </a:t>
            </a:r>
            <a:r>
              <a:rPr lang="en-US" altLang="en-US" sz="3200" b="1" i="1" dirty="0">
                <a:ln w="11430"/>
                <a:solidFill>
                  <a:srgbClr val="92D050"/>
                </a:solidFill>
                <a:effectLst>
                  <a:glow rad="139700">
                    <a:srgbClr val="FFFF00">
                      <a:alpha val="80000"/>
                    </a:srgbClr>
                  </a:glow>
                  <a:outerShdw blurRad="80000" dist="40000" dir="5040000" algn="tl">
                    <a:srgbClr val="000000">
                      <a:alpha val="30000"/>
                    </a:srgbClr>
                  </a:outerShdw>
                </a:effectLst>
                <a:latin typeface="Calibri" panose="020F0502020204030204" pitchFamily="34" charset="0"/>
              </a:rPr>
              <a:t>— Daniel 4:35 </a:t>
            </a:r>
          </a:p>
        </p:txBody>
      </p:sp>
      <p:sp>
        <p:nvSpPr>
          <p:cNvPr id="4" name="Rectangle 2"/>
          <p:cNvSpPr txBox="1">
            <a:spLocks noChangeArrowheads="1"/>
          </p:cNvSpPr>
          <p:nvPr/>
        </p:nvSpPr>
        <p:spPr bwMode="auto">
          <a:xfrm>
            <a:off x="381000" y="914400"/>
            <a:ext cx="8458200" cy="5211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All the inhabitants of the earth   are reputed as nothing; He does according to His will in the army of heaven And among the inhabitants of the earth. No one can restrain His hand Or say to Him, "What have You done?" </a:t>
            </a:r>
            <a:r>
              <a:rPr lang="en-US" altLang="en-US" sz="3200" b="1" i="1" kern="0"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Daniel 4:35 </a:t>
            </a:r>
          </a:p>
        </p:txBody>
      </p:sp>
      <p:sp>
        <p:nvSpPr>
          <p:cNvPr id="7" name="Rectangle 2" hidden="1">
            <a:extLst>
              <a:ext uri="{FF2B5EF4-FFF2-40B4-BE49-F238E27FC236}">
                <a16:creationId xmlns:a16="http://schemas.microsoft.com/office/drawing/2014/main" id="{59835993-15FD-4B7D-96B8-E0B547E34378}"/>
              </a:ext>
            </a:extLst>
          </p:cNvPr>
          <p:cNvSpPr txBox="1">
            <a:spLocks noChangeArrowheads="1"/>
          </p:cNvSpPr>
          <p:nvPr/>
        </p:nvSpPr>
        <p:spPr bwMode="auto">
          <a:xfrm>
            <a:off x="2280443" y="1783556"/>
            <a:ext cx="1484313" cy="760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noFill/>
                </a:ln>
                <a:solidFill>
                  <a:srgbClr val="FF0000"/>
                </a:solidFill>
                <a:effectLst>
                  <a:outerShdw blurRad="80000" dist="40000" dir="5040000" algn="tl">
                    <a:srgbClr val="000000">
                      <a:alpha val="30000"/>
                    </a:srgbClr>
                  </a:outerShdw>
                </a:effectLst>
                <a:latin typeface="Calibri" panose="020F0502020204030204" pitchFamily="34" charset="0"/>
              </a:rPr>
              <a:t>Him</a:t>
            </a:r>
            <a:endParaRPr lang="en-US" altLang="en-US" sz="3200" b="1" i="1" kern="0" dirty="0">
              <a:ln w="11430">
                <a:noFill/>
              </a:ln>
              <a:solidFill>
                <a:srgbClr val="FF0000"/>
              </a:solidFill>
              <a:effectLst>
                <a:outerShdw blurRad="80000" dist="40000" dir="5040000" algn="tl">
                  <a:srgbClr val="000000">
                    <a:alpha val="30000"/>
                  </a:srgbClr>
                </a:outerShdw>
              </a:effectLst>
              <a:latin typeface="Calibri" panose="020F0502020204030204" pitchFamily="34" charset="0"/>
            </a:endParaRPr>
          </a:p>
        </p:txBody>
      </p:sp>
      <p:sp>
        <p:nvSpPr>
          <p:cNvPr id="8" name="Rectangle 2">
            <a:extLst>
              <a:ext uri="{FF2B5EF4-FFF2-40B4-BE49-F238E27FC236}">
                <a16:creationId xmlns:a16="http://schemas.microsoft.com/office/drawing/2014/main" id="{E29B1F2B-3910-4D22-8EBA-5B9C09039544}"/>
              </a:ext>
            </a:extLst>
          </p:cNvPr>
          <p:cNvSpPr txBox="1">
            <a:spLocks noChangeArrowheads="1"/>
          </p:cNvSpPr>
          <p:nvPr/>
        </p:nvSpPr>
        <p:spPr bwMode="auto">
          <a:xfrm>
            <a:off x="5159190" y="4482061"/>
            <a:ext cx="1472591" cy="760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noFill/>
                </a:ln>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Him</a:t>
            </a:r>
            <a:endParaRPr lang="en-US" altLang="en-US" sz="3200" b="1" i="1" kern="0" dirty="0">
              <a:ln w="11430">
                <a:noFill/>
              </a:ln>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60322509"/>
      </p:ext>
    </p:extLst>
  </p:cSld>
  <p:clrMapOvr>
    <a:masterClrMapping/>
  </p:clrMapOvr>
  <mc:AlternateContent xmlns:mc="http://schemas.openxmlformats.org/markup-compatibility/2006" xmlns:p14="http://schemas.microsoft.com/office/powerpoint/2010/main">
    <mc:Choice Requires="p14">
      <p:transition spd="slow" p14:dur="1500">
        <p14:ripple dir="rd"/>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250" fill="hold"/>
                                        <p:tgtEl>
                                          <p:spTgt spid="3074"/>
                                        </p:tgtEl>
                                        <p:attrNameLst>
                                          <p:attrName>ppt_w</p:attrName>
                                        </p:attrNameLst>
                                      </p:cBhvr>
                                      <p:tavLst>
                                        <p:tav tm="0">
                                          <p:val>
                                            <p:fltVal val="0"/>
                                          </p:val>
                                        </p:tav>
                                        <p:tav tm="100000">
                                          <p:val>
                                            <p:strVal val="#ppt_w"/>
                                          </p:val>
                                        </p:tav>
                                      </p:tavLst>
                                    </p:anim>
                                    <p:anim calcmode="lin" valueType="num">
                                      <p:cBhvr>
                                        <p:cTn id="8" dur="1250" fill="hold"/>
                                        <p:tgtEl>
                                          <p:spTgt spid="3074"/>
                                        </p:tgtEl>
                                        <p:attrNameLst>
                                          <p:attrName>ppt_h</p:attrName>
                                        </p:attrNameLst>
                                      </p:cBhvr>
                                      <p:tavLst>
                                        <p:tav tm="0">
                                          <p:val>
                                            <p:fltVal val="0"/>
                                          </p:val>
                                        </p:tav>
                                        <p:tav tm="100000">
                                          <p:val>
                                            <p:strVal val="#ppt_h"/>
                                          </p:val>
                                        </p:tav>
                                      </p:tavLst>
                                    </p:anim>
                                  </p:childTnLst>
                                </p:cTn>
                              </p:par>
                              <p:par>
                                <p:cTn id="9" presetID="23" presetClass="entr" presetSubtype="16" fill="hold" grpId="0" nodeType="withEffect">
                                  <p:stCondLst>
                                    <p:cond delay="0"/>
                                  </p:stCondLst>
                                  <p:childTnLst>
                                    <p:set>
                                      <p:cBhvr>
                                        <p:cTn id="10" dur="1" fill="hold">
                                          <p:stCondLst>
                                            <p:cond delay="0"/>
                                          </p:stCondLst>
                                        </p:cTn>
                                        <p:tgtEl>
                                          <p:spTgt spid="4"/>
                                        </p:tgtEl>
                                        <p:attrNameLst>
                                          <p:attrName>style.visibility</p:attrName>
                                        </p:attrNameLst>
                                      </p:cBhvr>
                                      <p:to>
                                        <p:strVal val="visible"/>
                                      </p:to>
                                    </p:set>
                                    <p:anim calcmode="lin" valueType="num">
                                      <p:cBhvr>
                                        <p:cTn id="11" dur="1250" fill="hold"/>
                                        <p:tgtEl>
                                          <p:spTgt spid="4"/>
                                        </p:tgtEl>
                                        <p:attrNameLst>
                                          <p:attrName>ppt_w</p:attrName>
                                        </p:attrNameLst>
                                      </p:cBhvr>
                                      <p:tavLst>
                                        <p:tav tm="0">
                                          <p:val>
                                            <p:fltVal val="0"/>
                                          </p:val>
                                        </p:tav>
                                        <p:tav tm="100000">
                                          <p:val>
                                            <p:strVal val="#ppt_w"/>
                                          </p:val>
                                        </p:tav>
                                      </p:tavLst>
                                    </p:anim>
                                    <p:anim calcmode="lin" valueType="num">
                                      <p:cBhvr>
                                        <p:cTn id="12" dur="1250" fill="hold"/>
                                        <p:tgtEl>
                                          <p:spTgt spid="4"/>
                                        </p:tgtEl>
                                        <p:attrNameLst>
                                          <p:attrName>ppt_h</p:attrName>
                                        </p:attrNameLst>
                                      </p:cBhvr>
                                      <p:tavLst>
                                        <p:tav tm="0">
                                          <p:val>
                                            <p:fltVal val="0"/>
                                          </p:val>
                                        </p:tav>
                                        <p:tav tm="100000">
                                          <p:val>
                                            <p:strVal val="#ppt_h"/>
                                          </p:val>
                                        </p:tav>
                                      </p:tavLst>
                                    </p:anim>
                                  </p:childTnLst>
                                </p:cTn>
                              </p:par>
                              <p:par>
                                <p:cTn id="13" presetID="0" presetClass="path" presetSubtype="0" accel="50000" decel="50000" fill="hold" grpId="2" nodeType="withEffect">
                                  <p:stCondLst>
                                    <p:cond delay="0"/>
                                  </p:stCondLst>
                                  <p:childTnLst>
                                    <p:animMotion origin="layout" path="M 3.33333E-6 2.96022E-7 L -0.10417 -0.31291 " pathEditMode="relative" rAng="0" ptsTypes="AA">
                                      <p:cBhvr>
                                        <p:cTn id="14" dur="1250" spd="-100000" fill="hold"/>
                                        <p:tgtEl>
                                          <p:spTgt spid="3074"/>
                                        </p:tgtEl>
                                        <p:attrNameLst>
                                          <p:attrName>ppt_x</p:attrName>
                                          <p:attrName>ppt_y</p:attrName>
                                        </p:attrNameLst>
                                      </p:cBhvr>
                                      <p:rCtr x="-5208" y="-15657"/>
                                    </p:animMotion>
                                  </p:childTnLst>
                                </p:cTn>
                              </p:par>
                              <p:par>
                                <p:cTn id="15" presetID="0" presetClass="path" presetSubtype="0" accel="50000" decel="50000" fill="hold" grpId="2" nodeType="withEffect">
                                  <p:stCondLst>
                                    <p:cond delay="0"/>
                                  </p:stCondLst>
                                  <p:childTnLst>
                                    <p:animMotion origin="layout" path="M 3.33333E-6 2.96022E-7 L -0.10417 -0.31291 " pathEditMode="relative" rAng="0" ptsTypes="AA">
                                      <p:cBhvr>
                                        <p:cTn id="16" dur="1250" spd="-100000" fill="hold"/>
                                        <p:tgtEl>
                                          <p:spTgt spid="4"/>
                                        </p:tgtEl>
                                        <p:attrNameLst>
                                          <p:attrName>ppt_x</p:attrName>
                                          <p:attrName>ppt_y</p:attrName>
                                        </p:attrNameLst>
                                      </p:cBhvr>
                                      <p:rCtr x="-5208" y="-15657"/>
                                    </p:animMotion>
                                  </p:childTnLst>
                                </p:cTn>
                              </p:par>
                            </p:childTnLst>
                          </p:cTn>
                        </p:par>
                        <p:par>
                          <p:cTn id="17" fill="hold">
                            <p:stCondLst>
                              <p:cond delay="1250"/>
                            </p:stCondLst>
                            <p:childTnLst>
                              <p:par>
                                <p:cTn id="18" presetID="10" presetClass="exit" presetSubtype="0" fill="hold" grpId="0" nodeType="afterEffect">
                                  <p:stCondLst>
                                    <p:cond delay="0"/>
                                  </p:stCondLst>
                                  <p:childTnLst>
                                    <p:animEffect transition="out" filter="fade">
                                      <p:cBhvr>
                                        <p:cTn id="19" dur="250"/>
                                        <p:tgtEl>
                                          <p:spTgt spid="5"/>
                                        </p:tgtEl>
                                      </p:cBhvr>
                                    </p:animEffect>
                                    <p:set>
                                      <p:cBhvr>
                                        <p:cTn id="20" dur="1" fill="hold">
                                          <p:stCondLst>
                                            <p:cond delay="249"/>
                                          </p:stCondLst>
                                        </p:cTn>
                                        <p:tgtEl>
                                          <p:spTgt spid="5"/>
                                        </p:tgtEl>
                                        <p:attrNameLst>
                                          <p:attrName>style.visibility</p:attrName>
                                        </p:attrNameLst>
                                      </p:cBhvr>
                                      <p:to>
                                        <p:strVal val="hidden"/>
                                      </p:to>
                                    </p:se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grpId="0" nodeType="click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fade">
                                      <p:cBhvr>
                                        <p:cTn id="25" dur="250"/>
                                        <p:tgtEl>
                                          <p:spTgt spid="8"/>
                                        </p:tgtEl>
                                      </p:cBhvr>
                                    </p:animEffect>
                                  </p:childTnLst>
                                </p:cTn>
                              </p:par>
                              <p:par>
                                <p:cTn id="26" presetID="42" presetClass="path" presetSubtype="0" accel="50000" decel="50000" fill="hold" grpId="1" nodeType="withEffect">
                                  <p:stCondLst>
                                    <p:cond delay="0"/>
                                  </p:stCondLst>
                                  <p:childTnLst>
                                    <p:animMotion origin="layout" path="M 1.94444E-6 3.7037E-6 L -0.31372 -0.39329 " pathEditMode="relative" rAng="0" ptsTypes="AA">
                                      <p:cBhvr>
                                        <p:cTn id="27" dur="2000" fill="hold"/>
                                        <p:tgtEl>
                                          <p:spTgt spid="8"/>
                                        </p:tgtEl>
                                        <p:attrNameLst>
                                          <p:attrName>ppt_x</p:attrName>
                                          <p:attrName>ppt_y</p:attrName>
                                        </p:attrNameLst>
                                      </p:cBhvr>
                                      <p:rCtr x="-15694" y="-19676"/>
                                    </p:animMotion>
                                  </p:childTnLst>
                                </p:cTn>
                              </p:par>
                              <p:par>
                                <p:cTn id="28" presetID="10" presetClass="exit" presetSubtype="0" fill="hold" grpId="3" nodeType="withEffect">
                                  <p:stCondLst>
                                    <p:cond delay="0"/>
                                  </p:stCondLst>
                                  <p:childTnLst>
                                    <p:animEffect transition="out" filter="fade">
                                      <p:cBhvr>
                                        <p:cTn id="29" dur="1500"/>
                                        <p:tgtEl>
                                          <p:spTgt spid="4"/>
                                        </p:tgtEl>
                                      </p:cBhvr>
                                    </p:animEffect>
                                    <p:set>
                                      <p:cBhvr>
                                        <p:cTn id="30" dur="1" fill="hold">
                                          <p:stCondLst>
                                            <p:cond delay="1499"/>
                                          </p:stCondLst>
                                        </p:cTn>
                                        <p:tgtEl>
                                          <p:spTgt spid="4"/>
                                        </p:tgtEl>
                                        <p:attrNameLst>
                                          <p:attrName>style.visibility</p:attrName>
                                        </p:attrNameLst>
                                      </p:cBhvr>
                                      <p:to>
                                        <p:strVal val="hidden"/>
                                      </p:to>
                                    </p:set>
                                  </p:childTnLst>
                                </p:cTn>
                              </p:par>
                              <p:par>
                                <p:cTn id="31" presetID="10" presetClass="exit" presetSubtype="0" fill="hold" grpId="3" nodeType="withEffect">
                                  <p:stCondLst>
                                    <p:cond delay="0"/>
                                  </p:stCondLst>
                                  <p:childTnLst>
                                    <p:animEffect transition="out" filter="fade">
                                      <p:cBhvr>
                                        <p:cTn id="32" dur="1500"/>
                                        <p:tgtEl>
                                          <p:spTgt spid="3074"/>
                                        </p:tgtEl>
                                      </p:cBhvr>
                                    </p:animEffect>
                                    <p:set>
                                      <p:cBhvr>
                                        <p:cTn id="33" dur="1" fill="hold">
                                          <p:stCondLst>
                                            <p:cond delay="149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074" grpId="0"/>
      <p:bldP spid="3074" grpId="2"/>
      <p:bldP spid="3074" grpId="3"/>
      <p:bldP spid="4" grpId="0"/>
      <p:bldP spid="4" grpId="2"/>
      <p:bldP spid="4" grpId="3"/>
      <p:bldP spid="8" grpId="0"/>
      <p:bldP spid="8" grpId="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Title 1">
            <a:extLst>
              <a:ext uri="{FF2B5EF4-FFF2-40B4-BE49-F238E27FC236}">
                <a16:creationId xmlns:a16="http://schemas.microsoft.com/office/drawing/2014/main" id="{46B7F79E-E5C6-40CC-8BB0-CC531EAA66F2}"/>
              </a:ext>
            </a:extLst>
          </p:cNvPr>
          <p:cNvSpPr txBox="1">
            <a:spLocks/>
          </p:cNvSpPr>
          <p:nvPr/>
        </p:nvSpPr>
        <p:spPr>
          <a:xfrm>
            <a:off x="3929408" y="1296779"/>
            <a:ext cx="486342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allotment of God</a:t>
            </a:r>
          </a:p>
        </p:txBody>
      </p:sp>
      <p:sp>
        <p:nvSpPr>
          <p:cNvPr id="3074" name="Rectangle 2"/>
          <p:cNvSpPr>
            <a:spLocks noGrp="1" noChangeArrowheads="1"/>
          </p:cNvSpPr>
          <p:nvPr>
            <p:ph type="title"/>
          </p:nvPr>
        </p:nvSpPr>
        <p:spPr>
          <a:xfrm>
            <a:off x="457200" y="1112838"/>
            <a:ext cx="8229600" cy="43735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For what is the allotment of God from above, And the inheritance of the Almighty from on high? Is  it not destruction for the wicked, And disaster for the workers of iniquity?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Job 31:2-3 </a:t>
            </a:r>
          </a:p>
        </p:txBody>
      </p:sp>
      <p:sp>
        <p:nvSpPr>
          <p:cNvPr id="4" name="Rectangle 2"/>
          <p:cNvSpPr txBox="1">
            <a:spLocks noChangeArrowheads="1"/>
          </p:cNvSpPr>
          <p:nvPr/>
        </p:nvSpPr>
        <p:spPr bwMode="auto">
          <a:xfrm>
            <a:off x="5257800" y="1752600"/>
            <a:ext cx="3352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sz="46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inheritance</a:t>
            </a:r>
            <a:endParaRPr lang="en-US" altLang="en-US" sz="3200" b="1" i="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6" name="Rectangle 2">
            <a:extLst>
              <a:ext uri="{FF2B5EF4-FFF2-40B4-BE49-F238E27FC236}">
                <a16:creationId xmlns:a16="http://schemas.microsoft.com/office/drawing/2014/main" id="{08D4CCA7-8A81-4025-8998-9A775FEB6D8D}"/>
              </a:ext>
            </a:extLst>
          </p:cNvPr>
          <p:cNvSpPr txBox="1">
            <a:spLocks noChangeArrowheads="1"/>
          </p:cNvSpPr>
          <p:nvPr/>
        </p:nvSpPr>
        <p:spPr bwMode="auto">
          <a:xfrm>
            <a:off x="4021053" y="1245394"/>
            <a:ext cx="4680035" cy="756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allotment of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9">
            <a:extLst>
              <a:ext uri="{FF2B5EF4-FFF2-40B4-BE49-F238E27FC236}">
                <a16:creationId xmlns:a16="http://schemas.microsoft.com/office/drawing/2014/main" id="{D1DB13D9-89A6-4279-946A-2B09F33634C8}"/>
              </a:ext>
            </a:extLst>
          </p:cNvPr>
          <p:cNvSpPr>
            <a:spLocks noChangeArrowheads="1"/>
          </p:cNvSpPr>
          <p:nvPr/>
        </p:nvSpPr>
        <p:spPr bwMode="auto">
          <a:xfrm>
            <a:off x="7139533" y="1266289"/>
            <a:ext cx="1444873" cy="70776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God</a:t>
            </a:r>
            <a:endParaRPr kumimoji="0" lang="en-US" sz="441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8" name="Multiplication Sign 7">
            <a:extLst>
              <a:ext uri="{FF2B5EF4-FFF2-40B4-BE49-F238E27FC236}">
                <a16:creationId xmlns:a16="http://schemas.microsoft.com/office/drawing/2014/main" id="{6DB09A98-4CE3-4DC6-A1AF-EE82C3E81064}"/>
              </a:ext>
            </a:extLst>
          </p:cNvPr>
          <p:cNvSpPr/>
          <p:nvPr/>
        </p:nvSpPr>
        <p:spPr>
          <a:xfrm>
            <a:off x="6657340" y="3303270"/>
            <a:ext cx="1524000" cy="77470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Arrow: Up 1">
            <a:extLst>
              <a:ext uri="{FF2B5EF4-FFF2-40B4-BE49-F238E27FC236}">
                <a16:creationId xmlns:a16="http://schemas.microsoft.com/office/drawing/2014/main" id="{C85F3330-7686-4097-9EF7-D76250368580}"/>
              </a:ext>
            </a:extLst>
          </p:cNvPr>
          <p:cNvSpPr/>
          <p:nvPr/>
        </p:nvSpPr>
        <p:spPr>
          <a:xfrm>
            <a:off x="5840730" y="36214"/>
            <a:ext cx="422910" cy="3141326"/>
          </a:xfrm>
          <a:prstGeom prst="upArrow">
            <a:avLst>
              <a:gd name="adj1" fmla="val 39189"/>
              <a:gd name="adj2" fmla="val 87838"/>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Arrow: Up 10">
            <a:extLst>
              <a:ext uri="{FF2B5EF4-FFF2-40B4-BE49-F238E27FC236}">
                <a16:creationId xmlns:a16="http://schemas.microsoft.com/office/drawing/2014/main" id="{2AB5B79B-57FF-40F3-A78A-85510DF84B09}"/>
              </a:ext>
            </a:extLst>
          </p:cNvPr>
          <p:cNvSpPr/>
          <p:nvPr/>
        </p:nvSpPr>
        <p:spPr>
          <a:xfrm rot="10800000">
            <a:off x="5821680" y="3718193"/>
            <a:ext cx="422910" cy="3102084"/>
          </a:xfrm>
          <a:prstGeom prst="upArrow">
            <a:avLst>
              <a:gd name="adj1" fmla="val 39189"/>
              <a:gd name="adj2" fmla="val 87838"/>
            </a:avLst>
          </a:prstGeom>
          <a:solidFill>
            <a:schemeClr val="tx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2" hidden="1">
            <a:extLst>
              <a:ext uri="{FF2B5EF4-FFF2-40B4-BE49-F238E27FC236}">
                <a16:creationId xmlns:a16="http://schemas.microsoft.com/office/drawing/2014/main" id="{CCFFBEBB-C065-47DB-AE0C-C6A858CE396C}"/>
              </a:ext>
            </a:extLst>
          </p:cNvPr>
          <p:cNvSpPr txBox="1">
            <a:spLocks noChangeArrowheads="1"/>
          </p:cNvSpPr>
          <p:nvPr/>
        </p:nvSpPr>
        <p:spPr bwMode="auto">
          <a:xfrm>
            <a:off x="4191000" y="2862072"/>
            <a:ext cx="335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noFill/>
                </a:ln>
                <a:solidFill>
                  <a:srgbClr val="FF0000"/>
                </a:solidFill>
                <a:effectLst>
                  <a:outerShdw blurRad="80000" dist="40000" dir="5040000" algn="tl">
                    <a:srgbClr val="000000">
                      <a:alpha val="30000"/>
                    </a:srgbClr>
                  </a:outerShdw>
                </a:effectLst>
                <a:latin typeface="Calibri" panose="020F0502020204030204" pitchFamily="34" charset="0"/>
              </a:rPr>
              <a:t>inheritance</a:t>
            </a:r>
            <a:endParaRPr lang="en-US" altLang="en-US" sz="3200" b="1" i="1" kern="0" dirty="0">
              <a:ln w="11430">
                <a:noFill/>
              </a:ln>
              <a:solidFill>
                <a:srgbClr val="FF0000"/>
              </a:solidFill>
              <a:effectLst>
                <a:outerShdw blurRad="80000" dist="40000" dir="5040000" algn="tl">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60322509"/>
      </p:ext>
    </p:extLst>
  </p:cSld>
  <p:clrMapOvr>
    <a:masterClrMapping/>
  </p:clrMapOvr>
  <mc:AlternateContent xmlns:mc="http://schemas.openxmlformats.org/markup-compatibility/2006" xmlns:p14="http://schemas.microsoft.com/office/powerpoint/2010/main">
    <mc:Choice Requires="p14">
      <p:transition spd="slow" p14:dur="3000">
        <p14:shred dir="ou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500"/>
                                        <p:tgtEl>
                                          <p:spTgt spid="3074"/>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left)">
                                      <p:cBhvr>
                                        <p:cTn id="12" dur="500"/>
                                        <p:tgtEl>
                                          <p:spTgt spid="5"/>
                                        </p:tgtEl>
                                      </p:cBhvr>
                                    </p:animEffect>
                                  </p:childTnLst>
                                </p:cTn>
                              </p:par>
                              <p:par>
                                <p:cTn id="13" presetID="18" presetClass="emph" presetSubtype="0" fill="hold" grpId="1" nodeType="withEffect">
                                  <p:stCondLst>
                                    <p:cond delay="0"/>
                                  </p:stCondLst>
                                  <p:childTnLst>
                                    <p:set>
                                      <p:cBhvr override="childStyle">
                                        <p:cTn id="14" dur="500" fill="hold"/>
                                        <p:tgtEl>
                                          <p:spTgt spid="5"/>
                                        </p:tgtEl>
                                        <p:attrNameLst>
                                          <p:attrName>style.textDecorationUnderline</p:attrName>
                                        </p:attrNameLst>
                                      </p:cBhvr>
                                      <p:to>
                                        <p:strVal val="true"/>
                                      </p:to>
                                    </p:set>
                                  </p:childTnLst>
                                </p:cTn>
                              </p:par>
                              <p:par>
                                <p:cTn id="15" presetID="22" presetClass="entr" presetSubtype="8" fill="hold" grpId="0" nodeType="with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ipe(left)">
                                      <p:cBhvr>
                                        <p:cTn id="17" dur="500"/>
                                        <p:tgtEl>
                                          <p:spTgt spid="6"/>
                                        </p:tgtEl>
                                      </p:cBhvr>
                                    </p:animEffect>
                                  </p:childTnLst>
                                </p:cTn>
                              </p:par>
                              <p:par>
                                <p:cTn id="18" presetID="0" presetClass="entr" presetSubtype="0" fill="hold" grpId="0" nodeType="withEffect">
                                  <p:stCondLst>
                                    <p:cond delay="250"/>
                                  </p:stCondLst>
                                  <p:iterate type="lt">
                                    <p:tmPct val="10000"/>
                                  </p:iterate>
                                  <p:childTnLst>
                                    <p:set>
                                      <p:cBhvr>
                                        <p:cTn id="19" dur="1" fill="hold">
                                          <p:stCondLst>
                                            <p:cond delay="0"/>
                                          </p:stCondLst>
                                        </p:cTn>
                                        <p:tgtEl>
                                          <p:spTgt spid="7"/>
                                        </p:tgtEl>
                                        <p:attrNameLst>
                                          <p:attrName>style.visibility</p:attrName>
                                        </p:attrNameLst>
                                      </p:cBhvr>
                                      <p:to>
                                        <p:strVal val="visible"/>
                                      </p:to>
                                    </p:set>
                                    <p:animEffect transition="in" filter="dissolve">
                                      <p:cBhvr>
                                        <p:cTn id="20" dur="500">
                                          <p:stCondLst>
                                            <p:cond delay="0"/>
                                          </p:stCondLst>
                                        </p:cTn>
                                        <p:tgtEl>
                                          <p:spTgt spid="7"/>
                                        </p:tgtEl>
                                      </p:cBhvr>
                                    </p:animEffect>
                                    <p:anim to="" calcmode="lin" valueType="num">
                                      <p:cBhvr>
                                        <p:cTn id="21"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22"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23" fill="hold">
                            <p:stCondLst>
                              <p:cond delay="850"/>
                            </p:stCondLst>
                            <p:childTnLst>
                              <p:par>
                                <p:cTn id="24" presetID="26" presetClass="emph" presetSubtype="0" fill="hold" grpId="1" nodeType="afterEffect">
                                  <p:stCondLst>
                                    <p:cond delay="0"/>
                                  </p:stCondLst>
                                  <p:iterate type="lt">
                                    <p:tmPct val="0"/>
                                  </p:iterate>
                                  <p:childTnLst>
                                    <p:animEffect transition="out" filter="fade">
                                      <p:cBhvr>
                                        <p:cTn id="25" dur="500" tmFilter="0, 0; .2, .5; .8, .5; 1, 0"/>
                                        <p:tgtEl>
                                          <p:spTgt spid="7"/>
                                        </p:tgtEl>
                                      </p:cBhvr>
                                    </p:animEffect>
                                    <p:animScale>
                                      <p:cBhvr>
                                        <p:cTn id="26" dur="250" autoRev="1" fill="hold"/>
                                        <p:tgtEl>
                                          <p:spTgt spid="7"/>
                                        </p:tgtEl>
                                      </p:cBhvr>
                                      <p:by x="105000" y="105000"/>
                                    </p:animScale>
                                  </p:childTnLst>
                                </p:cTn>
                              </p:par>
                            </p:childTnLst>
                          </p:cTn>
                        </p:par>
                      </p:childTnLst>
                    </p:cTn>
                  </p:par>
                  <p:par>
                    <p:cTn id="27" fill="hold">
                      <p:stCondLst>
                        <p:cond delay="indefinite"/>
                      </p:stCondLst>
                      <p:childTnLst>
                        <p:par>
                          <p:cTn id="28" fill="hold">
                            <p:stCondLst>
                              <p:cond delay="0"/>
                            </p:stCondLst>
                            <p:childTnLst>
                              <p:par>
                                <p:cTn id="29" presetID="0" presetClass="entr" presetSubtype="0" fill="hold" grpId="0" nodeType="clickEffect">
                                  <p:stCondLst>
                                    <p:cond delay="0"/>
                                  </p:stCondLst>
                                  <p:childTnLst>
                                    <p:set>
                                      <p:cBhvr>
                                        <p:cTn id="30" dur="1" fill="hold">
                                          <p:stCondLst>
                                            <p:cond delay="0"/>
                                          </p:stCondLst>
                                        </p:cTn>
                                        <p:tgtEl>
                                          <p:spTgt spid="8"/>
                                        </p:tgtEl>
                                        <p:attrNameLst>
                                          <p:attrName>style.visibility</p:attrName>
                                        </p:attrNameLst>
                                      </p:cBhvr>
                                      <p:to>
                                        <p:strVal val="visible"/>
                                      </p:to>
                                    </p:set>
                                    <p:animEffect transition="in" filter="dissolve">
                                      <p:cBhvr>
                                        <p:cTn id="31" dur="500">
                                          <p:stCondLst>
                                            <p:cond delay="0"/>
                                          </p:stCondLst>
                                        </p:cTn>
                                        <p:tgtEl>
                                          <p:spTgt spid="8"/>
                                        </p:tgtEl>
                                      </p:cBhvr>
                                    </p:animEffect>
                                    <p:anim to="" calcmode="lin" valueType="num">
                                      <p:cBhvr>
                                        <p:cTn id="32" dur="500" fill="hold">
                                          <p:stCondLst>
                                            <p:cond delay="0"/>
                                          </p:stCondLst>
                                        </p:cTn>
                                        <p:tgtEl>
                                          <p:spTgt spid="8"/>
                                        </p:tgtEl>
                                        <p:attrNameLst>
                                          <p:attrName>ppt_w</p:attrName>
                                        </p:attrNameLst>
                                      </p:cBhvr>
                                      <p:tavLst>
                                        <p:tav tm="0">
                                          <p:val>
                                            <p:strVal val="#ppt_w*4"/>
                                          </p:val>
                                        </p:tav>
                                        <p:tav tm="100000">
                                          <p:val>
                                            <p:strVal val="#ppt_w"/>
                                          </p:val>
                                        </p:tav>
                                      </p:tavLst>
                                    </p:anim>
                                    <p:anim to="" calcmode="lin" valueType="num">
                                      <p:cBhvr>
                                        <p:cTn id="33" dur="500" fill="hold">
                                          <p:stCondLst>
                                            <p:cond delay="0"/>
                                          </p:stCondLst>
                                        </p:cTn>
                                        <p:tgtEl>
                                          <p:spTgt spid="8"/>
                                        </p:tgtEl>
                                        <p:attrNameLst>
                                          <p:attrName>ppt_h</p:attrName>
                                        </p:attrNameLst>
                                      </p:cBhvr>
                                      <p:tavLst>
                                        <p:tav tm="0">
                                          <p:val>
                                            <p:strVal val="#ppt_h*4"/>
                                          </p:val>
                                        </p:tav>
                                        <p:tav tm="100000">
                                          <p:val>
                                            <p:strVal val="#ppt_h"/>
                                          </p:val>
                                        </p:tav>
                                      </p:tavLst>
                                    </p:anim>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4"/>
                                        </p:tgtEl>
                                        <p:attrNameLst>
                                          <p:attrName>style.visibility</p:attrName>
                                        </p:attrNameLst>
                                      </p:cBhvr>
                                      <p:to>
                                        <p:strVal val="visible"/>
                                      </p:to>
                                    </p:set>
                                    <p:animEffect transition="in" filter="fade">
                                      <p:cBhvr>
                                        <p:cTn id="38" dur="250"/>
                                        <p:tgtEl>
                                          <p:spTgt spid="4"/>
                                        </p:tgtEl>
                                      </p:cBhvr>
                                    </p:animEffect>
                                  </p:childTnLst>
                                </p:cTn>
                              </p:par>
                              <p:par>
                                <p:cTn id="39" presetID="0" presetClass="path" presetSubtype="0" accel="50000" decel="50000" fill="hold" grpId="2" nodeType="withEffect">
                                  <p:stCondLst>
                                    <p:cond delay="0"/>
                                  </p:stCondLst>
                                  <p:childTnLst>
                                    <p:animMotion origin="layout" path="M -3.33333E-6 -3.33333E-6 L -0.11371 0.16551 " pathEditMode="relative" rAng="0" ptsTypes="AA">
                                      <p:cBhvr>
                                        <p:cTn id="40" dur="2000" fill="hold"/>
                                        <p:tgtEl>
                                          <p:spTgt spid="4"/>
                                        </p:tgtEl>
                                        <p:attrNameLst>
                                          <p:attrName>ppt_x</p:attrName>
                                          <p:attrName>ppt_y</p:attrName>
                                        </p:attrNameLst>
                                      </p:cBhvr>
                                      <p:rCtr x="-5694" y="8264"/>
                                    </p:animMotion>
                                  </p:childTnLst>
                                </p:cTn>
                              </p:par>
                              <p:par>
                                <p:cTn id="41" presetID="10" presetClass="exit" presetSubtype="0" fill="hold" grpId="1" nodeType="withEffect">
                                  <p:stCondLst>
                                    <p:cond delay="0"/>
                                  </p:stCondLst>
                                  <p:childTnLst>
                                    <p:animEffect transition="out" filter="fade">
                                      <p:cBhvr>
                                        <p:cTn id="42" dur="1750"/>
                                        <p:tgtEl>
                                          <p:spTgt spid="3074"/>
                                        </p:tgtEl>
                                      </p:cBhvr>
                                    </p:animEffect>
                                    <p:set>
                                      <p:cBhvr>
                                        <p:cTn id="43" dur="1" fill="hold">
                                          <p:stCondLst>
                                            <p:cond delay="1749"/>
                                          </p:stCondLst>
                                        </p:cTn>
                                        <p:tgtEl>
                                          <p:spTgt spid="3074"/>
                                        </p:tgtEl>
                                        <p:attrNameLst>
                                          <p:attrName>style.visibility</p:attrName>
                                        </p:attrNameLst>
                                      </p:cBhvr>
                                      <p:to>
                                        <p:strVal val="hidden"/>
                                      </p:to>
                                    </p:set>
                                  </p:childTnLst>
                                </p:cTn>
                              </p:par>
                              <p:par>
                                <p:cTn id="44" presetID="10" presetClass="exit" presetSubtype="0" fill="hold" grpId="1" nodeType="withEffect">
                                  <p:stCondLst>
                                    <p:cond delay="0"/>
                                  </p:stCondLst>
                                  <p:childTnLst>
                                    <p:animEffect transition="out" filter="fade">
                                      <p:cBhvr>
                                        <p:cTn id="45" dur="500"/>
                                        <p:tgtEl>
                                          <p:spTgt spid="6"/>
                                        </p:tgtEl>
                                      </p:cBhvr>
                                    </p:animEffect>
                                    <p:set>
                                      <p:cBhvr>
                                        <p:cTn id="46" dur="1" fill="hold">
                                          <p:stCondLst>
                                            <p:cond delay="499"/>
                                          </p:stCondLst>
                                        </p:cTn>
                                        <p:tgtEl>
                                          <p:spTgt spid="6"/>
                                        </p:tgtEl>
                                        <p:attrNameLst>
                                          <p:attrName>style.visibility</p:attrName>
                                        </p:attrNameLst>
                                      </p:cBhvr>
                                      <p:to>
                                        <p:strVal val="hidden"/>
                                      </p:to>
                                    </p:set>
                                  </p:childTnLst>
                                </p:cTn>
                              </p:par>
                              <p:par>
                                <p:cTn id="47" presetID="10" presetClass="exit" presetSubtype="0" fill="hold" grpId="2" nodeType="withEffect">
                                  <p:stCondLst>
                                    <p:cond delay="0"/>
                                  </p:stCondLst>
                                  <p:childTnLst>
                                    <p:animEffect transition="out" filter="fade">
                                      <p:cBhvr>
                                        <p:cTn id="48" dur="500"/>
                                        <p:tgtEl>
                                          <p:spTgt spid="5"/>
                                        </p:tgtEl>
                                      </p:cBhvr>
                                    </p:animEffect>
                                    <p:set>
                                      <p:cBhvr>
                                        <p:cTn id="49" dur="1" fill="hold">
                                          <p:stCondLst>
                                            <p:cond delay="499"/>
                                          </p:stCondLst>
                                        </p:cTn>
                                        <p:tgtEl>
                                          <p:spTgt spid="5"/>
                                        </p:tgtEl>
                                        <p:attrNameLst>
                                          <p:attrName>style.visibility</p:attrName>
                                        </p:attrNameLst>
                                      </p:cBhvr>
                                      <p:to>
                                        <p:strVal val="hidden"/>
                                      </p:to>
                                    </p:set>
                                  </p:childTnLst>
                                </p:cTn>
                              </p:par>
                              <p:par>
                                <p:cTn id="50" presetID="10" presetClass="exit" presetSubtype="0" fill="hold" grpId="2" nodeType="withEffect">
                                  <p:stCondLst>
                                    <p:cond delay="0"/>
                                  </p:stCondLst>
                                  <p:iterate type="lt">
                                    <p:tmPct val="0"/>
                                  </p:iterate>
                                  <p:childTnLst>
                                    <p:animEffect transition="out" filter="fade">
                                      <p:cBhvr>
                                        <p:cTn id="51" dur="500"/>
                                        <p:tgtEl>
                                          <p:spTgt spid="7"/>
                                        </p:tgtEl>
                                      </p:cBhvr>
                                    </p:animEffect>
                                    <p:set>
                                      <p:cBhvr>
                                        <p:cTn id="52" dur="1" fill="hold">
                                          <p:stCondLst>
                                            <p:cond delay="499"/>
                                          </p:stCondLst>
                                        </p:cTn>
                                        <p:tgtEl>
                                          <p:spTgt spid="7"/>
                                        </p:tgtEl>
                                        <p:attrNameLst>
                                          <p:attrName>style.visibility</p:attrName>
                                        </p:attrNameLst>
                                      </p:cBhvr>
                                      <p:to>
                                        <p:strVal val="hidden"/>
                                      </p:to>
                                    </p:set>
                                  </p:childTnLst>
                                </p:cTn>
                              </p:par>
                              <p:par>
                                <p:cTn id="53" presetID="10" presetClass="exit" presetSubtype="0" fill="hold" grpId="1" nodeType="withEffect">
                                  <p:stCondLst>
                                    <p:cond delay="0"/>
                                  </p:stCondLst>
                                  <p:childTnLst>
                                    <p:animEffect transition="out" filter="fade">
                                      <p:cBhvr>
                                        <p:cTn id="54" dur="500"/>
                                        <p:tgtEl>
                                          <p:spTgt spid="8"/>
                                        </p:tgtEl>
                                      </p:cBhvr>
                                    </p:animEffect>
                                    <p:set>
                                      <p:cBhvr>
                                        <p:cTn id="55" dur="1" fill="hold">
                                          <p:stCondLst>
                                            <p:cond delay="499"/>
                                          </p:stCondLst>
                                        </p:cTn>
                                        <p:tgtEl>
                                          <p:spTgt spid="8"/>
                                        </p:tgtEl>
                                        <p:attrNameLst>
                                          <p:attrName>style.visibility</p:attrName>
                                        </p:attrNameLst>
                                      </p:cBhvr>
                                      <p:to>
                                        <p:strVal val="hidden"/>
                                      </p:to>
                                    </p:set>
                                  </p:childTnLst>
                                </p:cTn>
                              </p:par>
                            </p:childTnLst>
                          </p:cTn>
                        </p:par>
                      </p:childTnLst>
                    </p:cTn>
                  </p:par>
                  <p:par>
                    <p:cTn id="56" fill="hold">
                      <p:stCondLst>
                        <p:cond delay="indefinite"/>
                      </p:stCondLst>
                      <p:childTnLst>
                        <p:par>
                          <p:cTn id="57" fill="hold">
                            <p:stCondLst>
                              <p:cond delay="0"/>
                            </p:stCondLst>
                            <p:childTnLst>
                              <p:par>
                                <p:cTn id="58" presetID="22" presetClass="entr" presetSubtype="4" fill="hold" grpId="0" nodeType="clickEffect">
                                  <p:stCondLst>
                                    <p:cond delay="0"/>
                                  </p:stCondLst>
                                  <p:childTnLst>
                                    <p:set>
                                      <p:cBhvr>
                                        <p:cTn id="59" dur="1" fill="hold">
                                          <p:stCondLst>
                                            <p:cond delay="0"/>
                                          </p:stCondLst>
                                        </p:cTn>
                                        <p:tgtEl>
                                          <p:spTgt spid="2"/>
                                        </p:tgtEl>
                                        <p:attrNameLst>
                                          <p:attrName>style.visibility</p:attrName>
                                        </p:attrNameLst>
                                      </p:cBhvr>
                                      <p:to>
                                        <p:strVal val="visible"/>
                                      </p:to>
                                    </p:set>
                                    <p:animEffect transition="in" filter="wipe(down)">
                                      <p:cBhvr>
                                        <p:cTn id="60" dur="750"/>
                                        <p:tgtEl>
                                          <p:spTgt spid="2"/>
                                        </p:tgtEl>
                                      </p:cBhvr>
                                    </p:animEffect>
                                  </p:childTnLst>
                                </p:cTn>
                              </p:par>
                              <p:par>
                                <p:cTn id="61" presetID="22" presetClass="entr" presetSubtype="1" fill="hold" grpId="0" nodeType="withEffect">
                                  <p:stCondLst>
                                    <p:cond delay="0"/>
                                  </p:stCondLst>
                                  <p:childTnLst>
                                    <p:set>
                                      <p:cBhvr>
                                        <p:cTn id="62" dur="1" fill="hold">
                                          <p:stCondLst>
                                            <p:cond delay="0"/>
                                          </p:stCondLst>
                                        </p:cTn>
                                        <p:tgtEl>
                                          <p:spTgt spid="11"/>
                                        </p:tgtEl>
                                        <p:attrNameLst>
                                          <p:attrName>style.visibility</p:attrName>
                                        </p:attrNameLst>
                                      </p:cBhvr>
                                      <p:to>
                                        <p:strVal val="visible"/>
                                      </p:to>
                                    </p:set>
                                    <p:animEffect transition="in" filter="wipe(up)">
                                      <p:cBhvr>
                                        <p:cTn id="63" dur="750"/>
                                        <p:tgtEl>
                                          <p:spTgt spid="11"/>
                                        </p:tgtEl>
                                      </p:cBhvr>
                                    </p:animEffect>
                                  </p:childTnLst>
                                </p:cTn>
                              </p:par>
                              <p:par>
                                <p:cTn id="64" presetID="22" presetClass="exit" presetSubtype="4" fill="hold" grpId="1" nodeType="withEffect">
                                  <p:stCondLst>
                                    <p:cond delay="750"/>
                                  </p:stCondLst>
                                  <p:childTnLst>
                                    <p:animEffect transition="out" filter="wipe(down)">
                                      <p:cBhvr>
                                        <p:cTn id="65" dur="1000"/>
                                        <p:tgtEl>
                                          <p:spTgt spid="2"/>
                                        </p:tgtEl>
                                      </p:cBhvr>
                                    </p:animEffect>
                                    <p:set>
                                      <p:cBhvr>
                                        <p:cTn id="66" dur="1" fill="hold">
                                          <p:stCondLst>
                                            <p:cond delay="999"/>
                                          </p:stCondLst>
                                        </p:cTn>
                                        <p:tgtEl>
                                          <p:spTgt spid="2"/>
                                        </p:tgtEl>
                                        <p:attrNameLst>
                                          <p:attrName>style.visibility</p:attrName>
                                        </p:attrNameLst>
                                      </p:cBhvr>
                                      <p:to>
                                        <p:strVal val="hidden"/>
                                      </p:to>
                                    </p:set>
                                  </p:childTnLst>
                                </p:cTn>
                              </p:par>
                              <p:par>
                                <p:cTn id="67" presetID="22" presetClass="exit" presetSubtype="1" fill="hold" grpId="1" nodeType="withEffect">
                                  <p:stCondLst>
                                    <p:cond delay="750"/>
                                  </p:stCondLst>
                                  <p:childTnLst>
                                    <p:animEffect transition="out" filter="wipe(up)">
                                      <p:cBhvr>
                                        <p:cTn id="68" dur="1000"/>
                                        <p:tgtEl>
                                          <p:spTgt spid="11"/>
                                        </p:tgtEl>
                                      </p:cBhvr>
                                    </p:animEffect>
                                    <p:set>
                                      <p:cBhvr>
                                        <p:cTn id="69" dur="1" fill="hold">
                                          <p:stCondLst>
                                            <p:cond delay="999"/>
                                          </p:stCondLst>
                                        </p:cTn>
                                        <p:tgtEl>
                                          <p:spTgt spid="11"/>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4" grpId="0"/>
      <p:bldP spid="4" grpId="2"/>
      <p:bldP spid="6" grpId="0"/>
      <p:bldP spid="6" grpId="1"/>
      <p:bldP spid="7" grpId="0"/>
      <p:bldP spid="7" grpId="1"/>
      <p:bldP spid="7" grpId="2"/>
      <p:bldP spid="8" grpId="0" animBg="1"/>
      <p:bldP spid="8" grpId="1" animBg="1"/>
      <p:bldP spid="2" grpId="0" animBg="1"/>
      <p:bldP spid="2" grpId="1" animBg="1"/>
      <p:bldP spid="11" grpId="0" animBg="1"/>
      <p:bldP spid="11" grpId="1"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76200" y="0"/>
            <a:ext cx="9220200" cy="6858000"/>
          </a:xfrm>
          <a:prstGeom prst="rect">
            <a:avLst/>
          </a:prstGeom>
        </p:spPr>
      </p:pic>
      <p:sp>
        <p:nvSpPr>
          <p:cNvPr id="9" name="Title 1">
            <a:extLst>
              <a:ext uri="{FF2B5EF4-FFF2-40B4-BE49-F238E27FC236}">
                <a16:creationId xmlns:a16="http://schemas.microsoft.com/office/drawing/2014/main" id="{B96A99D6-EDF8-4594-A943-44EC2EC0E8DE}"/>
              </a:ext>
            </a:extLst>
          </p:cNvPr>
          <p:cNvSpPr txBox="1">
            <a:spLocks/>
          </p:cNvSpPr>
          <p:nvPr/>
        </p:nvSpPr>
        <p:spPr>
          <a:xfrm>
            <a:off x="3104858" y="2278210"/>
            <a:ext cx="205720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forever</a:t>
            </a:r>
          </a:p>
        </p:txBody>
      </p:sp>
      <p:sp>
        <p:nvSpPr>
          <p:cNvPr id="11" name="Title 1">
            <a:extLst>
              <a:ext uri="{FF2B5EF4-FFF2-40B4-BE49-F238E27FC236}">
                <a16:creationId xmlns:a16="http://schemas.microsoft.com/office/drawing/2014/main" id="{49AA5C84-628E-4FAE-A874-7BC205C3ABBB}"/>
              </a:ext>
            </a:extLst>
          </p:cNvPr>
          <p:cNvSpPr txBox="1">
            <a:spLocks/>
          </p:cNvSpPr>
          <p:nvPr/>
        </p:nvSpPr>
        <p:spPr>
          <a:xfrm>
            <a:off x="4576067" y="4014061"/>
            <a:ext cx="3297073" cy="705577"/>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not cast off</a:t>
            </a:r>
          </a:p>
        </p:txBody>
      </p:sp>
      <p:sp>
        <p:nvSpPr>
          <p:cNvPr id="6" name="Rectangle 2"/>
          <p:cNvSpPr txBox="1">
            <a:spLocks noChangeArrowheads="1"/>
          </p:cNvSpPr>
          <p:nvPr/>
        </p:nvSpPr>
        <p:spPr bwMode="auto">
          <a:xfrm>
            <a:off x="4191000" y="2900172"/>
            <a:ext cx="33528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76200">
                    <a:schemeClr val="tx1"/>
                  </a:glow>
                  <a:outerShdw blurRad="80000" dist="40000" dir="5040000" algn="tl">
                    <a:srgbClr val="000000">
                      <a:alpha val="30000"/>
                    </a:srgbClr>
                  </a:outerShdw>
                </a:effectLst>
                <a:latin typeface="Calibri" panose="020F0502020204030204" pitchFamily="34" charset="0"/>
              </a:rPr>
              <a:t>  inheritance</a:t>
            </a:r>
            <a:endParaRPr lang="en-US" altLang="en-US" sz="3200" b="1" i="1" kern="0" dirty="0">
              <a:ln w="11430"/>
              <a:solidFill>
                <a:srgbClr val="92D050"/>
              </a:solidFill>
              <a:effectLst>
                <a:glow rad="76200">
                  <a:schemeClr val="tx1"/>
                </a:glow>
                <a:outerShdw blurRad="80000" dist="40000" dir="5040000" algn="tl">
                  <a:srgbClr val="000000">
                    <a:alpha val="30000"/>
                  </a:srgbClr>
                </a:outerShdw>
              </a:effectLst>
              <a:latin typeface="Calibri" panose="020F0502020204030204" pitchFamily="34" charset="0"/>
            </a:endParaRPr>
          </a:p>
        </p:txBody>
      </p:sp>
      <p:sp>
        <p:nvSpPr>
          <p:cNvPr id="7" name="Rectangle 2"/>
          <p:cNvSpPr txBox="1">
            <a:spLocks noChangeArrowheads="1"/>
          </p:cNvSpPr>
          <p:nvPr/>
        </p:nvSpPr>
        <p:spPr bwMode="auto">
          <a:xfrm>
            <a:off x="4191000" y="2862072"/>
            <a:ext cx="335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76200">
                    <a:schemeClr val="tx1"/>
                  </a:glow>
                  <a:outerShdw blurRad="80000" dist="40000" dir="5040000" algn="tl">
                    <a:srgbClr val="000000">
                      <a:alpha val="30000"/>
                    </a:srgbClr>
                  </a:outerShdw>
                </a:effectLst>
                <a:latin typeface="Calibri" panose="020F0502020204030204" pitchFamily="34" charset="0"/>
              </a:rPr>
              <a:t>  inheritance</a:t>
            </a:r>
            <a:endParaRPr lang="en-US" altLang="en-US" sz="3200" b="1" i="1" kern="0" dirty="0">
              <a:ln w="11430"/>
              <a:solidFill>
                <a:srgbClr val="92D050"/>
              </a:solidFill>
              <a:effectLst>
                <a:glow rad="76200">
                  <a:schemeClr val="tx1"/>
                </a:glow>
                <a:outerShdw blurRad="80000" dist="40000" dir="5040000" algn="tl">
                  <a:srgbClr val="000000">
                    <a:alpha val="30000"/>
                  </a:srgbClr>
                </a:outerShdw>
              </a:effectLst>
              <a:latin typeface="Calibri" panose="020F0502020204030204" pitchFamily="34" charset="0"/>
            </a:endParaRPr>
          </a:p>
        </p:txBody>
      </p:sp>
      <p:sp>
        <p:nvSpPr>
          <p:cNvPr id="5" name="Rectangle 2"/>
          <p:cNvSpPr txBox="1">
            <a:spLocks noChangeArrowheads="1"/>
          </p:cNvSpPr>
          <p:nvPr/>
        </p:nvSpPr>
        <p:spPr bwMode="auto">
          <a:xfrm>
            <a:off x="4191000" y="2862072"/>
            <a:ext cx="335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76200">
                    <a:schemeClr val="tx1"/>
                  </a:glow>
                  <a:outerShdw blurRad="80000" dist="40000" dir="5040000" algn="tl">
                    <a:srgbClr val="000000">
                      <a:alpha val="30000"/>
                    </a:srgbClr>
                  </a:outerShdw>
                </a:effectLst>
                <a:latin typeface="Calibri" panose="020F0502020204030204" pitchFamily="34" charset="0"/>
              </a:rPr>
              <a:t>  inheritance</a:t>
            </a:r>
            <a:endParaRPr lang="en-US" altLang="en-US" sz="3200" b="1" i="1" kern="0" dirty="0">
              <a:ln w="11430"/>
              <a:solidFill>
                <a:srgbClr val="92D050"/>
              </a:solidFill>
              <a:effectLst>
                <a:glow rad="76200">
                  <a:schemeClr val="tx1"/>
                </a:glow>
                <a:outerShdw blurRad="80000" dist="40000" dir="5040000" algn="tl">
                  <a:srgbClr val="000000">
                    <a:alpha val="30000"/>
                  </a:srgbClr>
                </a:outerShdw>
              </a:effectLst>
              <a:latin typeface="Calibri" panose="020F0502020204030204" pitchFamily="34" charset="0"/>
            </a:endParaRPr>
          </a:p>
        </p:txBody>
      </p:sp>
      <p:sp>
        <p:nvSpPr>
          <p:cNvPr id="3074" name="Rectangle 2"/>
          <p:cNvSpPr>
            <a:spLocks noGrp="1" noChangeArrowheads="1"/>
          </p:cNvSpPr>
          <p:nvPr>
            <p:ph type="title"/>
          </p:nvPr>
        </p:nvSpPr>
        <p:spPr>
          <a:xfrm>
            <a:off x="457200" y="762000"/>
            <a:ext cx="8229600" cy="23161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The LORD knows the days of the upright, And their inheritance shall be forever.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Psalm 37:18 </a:t>
            </a:r>
          </a:p>
        </p:txBody>
      </p:sp>
      <p:sp>
        <p:nvSpPr>
          <p:cNvPr id="3" name="Rectangle 2"/>
          <p:cNvSpPr txBox="1">
            <a:spLocks noChangeArrowheads="1"/>
          </p:cNvSpPr>
          <p:nvPr/>
        </p:nvSpPr>
        <p:spPr bwMode="auto">
          <a:xfrm>
            <a:off x="457200" y="3886200"/>
            <a:ext cx="8229600" cy="2286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For the LORD will not cast off His people, Nor will He forsake His inheritance. </a:t>
            </a:r>
            <a:r>
              <a:rPr lang="en-US" altLang="en-US" sz="3200" b="1" i="1" kern="0"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Psalm 94:14 </a:t>
            </a:r>
          </a:p>
        </p:txBody>
      </p:sp>
      <p:sp>
        <p:nvSpPr>
          <p:cNvPr id="8" name="Rectangle 2"/>
          <p:cNvSpPr txBox="1">
            <a:spLocks noChangeArrowheads="1"/>
          </p:cNvSpPr>
          <p:nvPr/>
        </p:nvSpPr>
        <p:spPr bwMode="auto">
          <a:xfrm>
            <a:off x="4953000" y="2932253"/>
            <a:ext cx="1752600" cy="95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7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sz="495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heart</a:t>
            </a:r>
            <a:endParaRPr lang="en-US" altLang="en-US" b="1" i="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endParaRPr>
          </a:p>
        </p:txBody>
      </p:sp>
      <p:sp>
        <p:nvSpPr>
          <p:cNvPr id="10" name="Rectangle 2">
            <a:extLst>
              <a:ext uri="{FF2B5EF4-FFF2-40B4-BE49-F238E27FC236}">
                <a16:creationId xmlns:a16="http://schemas.microsoft.com/office/drawing/2014/main" id="{137864DF-5FDE-4FC5-A580-5C3BE697CAA9}"/>
              </a:ext>
            </a:extLst>
          </p:cNvPr>
          <p:cNvSpPr txBox="1">
            <a:spLocks noChangeArrowheads="1"/>
          </p:cNvSpPr>
          <p:nvPr/>
        </p:nvSpPr>
        <p:spPr bwMode="auto">
          <a:xfrm>
            <a:off x="2905126" y="2202657"/>
            <a:ext cx="2454786" cy="7746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forever</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2" name="Rectangle 2">
            <a:extLst>
              <a:ext uri="{FF2B5EF4-FFF2-40B4-BE49-F238E27FC236}">
                <a16:creationId xmlns:a16="http://schemas.microsoft.com/office/drawing/2014/main" id="{BF43C88C-4E9A-4B27-B686-336E5EBE4383}"/>
              </a:ext>
            </a:extLst>
          </p:cNvPr>
          <p:cNvSpPr txBox="1">
            <a:spLocks noChangeArrowheads="1"/>
          </p:cNvSpPr>
          <p:nvPr/>
        </p:nvSpPr>
        <p:spPr bwMode="auto">
          <a:xfrm>
            <a:off x="4613731" y="3971925"/>
            <a:ext cx="3221666" cy="76988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not cast off</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460322509"/>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1" nodeType="withEffect">
                                  <p:stCondLst>
                                    <p:cond delay="0"/>
                                  </p:stCondLst>
                                  <p:childTnLst>
                                    <p:set>
                                      <p:cBhvr>
                                        <p:cTn id="6" dur="1" fill="hold">
                                          <p:stCondLst>
                                            <p:cond delay="0"/>
                                          </p:stCondLst>
                                        </p:cTn>
                                        <p:tgtEl>
                                          <p:spTgt spid="5"/>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grpId="0" nodeType="click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fade">
                                      <p:cBhvr>
                                        <p:cTn id="13" dur="250"/>
                                        <p:tgtEl>
                                          <p:spTgt spid="5"/>
                                        </p:tgtEl>
                                      </p:cBhvr>
                                    </p:animEffect>
                                  </p:childTnLst>
                                </p:cTn>
                              </p:par>
                              <p:par>
                                <p:cTn id="14" presetID="0" presetClass="path" presetSubtype="0" accel="50000" decel="50000" fill="hold" grpId="2" nodeType="withEffect">
                                  <p:stCondLst>
                                    <p:cond delay="0"/>
                                  </p:stCondLst>
                                  <p:childTnLst>
                                    <p:animMotion origin="layout" path="M 3.33333E-6 0 L 0.07708 -0.21944 " pathEditMode="relative" rAng="0" ptsTypes="AA">
                                      <p:cBhvr>
                                        <p:cTn id="15" dur="2000" fill="hold"/>
                                        <p:tgtEl>
                                          <p:spTgt spid="5"/>
                                        </p:tgtEl>
                                        <p:attrNameLst>
                                          <p:attrName>ppt_x</p:attrName>
                                          <p:attrName>ppt_y</p:attrName>
                                        </p:attrNameLst>
                                      </p:cBhvr>
                                      <p:rCtr x="3854" y="-10972"/>
                                    </p:animMotion>
                                  </p:childTnLst>
                                </p:cTn>
                              </p:par>
                            </p:childTnLst>
                          </p:cTn>
                        </p:par>
                        <p:par>
                          <p:cTn id="16" fill="hold">
                            <p:stCondLst>
                              <p:cond delay="2000"/>
                            </p:stCondLst>
                            <p:childTnLst>
                              <p:par>
                                <p:cTn id="17" presetID="10" presetClass="entr" presetSubtype="0" fill="hold" grpId="0" nodeType="afterEffect">
                                  <p:stCondLst>
                                    <p:cond delay="0"/>
                                  </p:stCondLst>
                                  <p:childTnLst>
                                    <p:set>
                                      <p:cBhvr>
                                        <p:cTn id="18" dur="1" fill="hold">
                                          <p:stCondLst>
                                            <p:cond delay="0"/>
                                          </p:stCondLst>
                                        </p:cTn>
                                        <p:tgtEl>
                                          <p:spTgt spid="3074"/>
                                        </p:tgtEl>
                                        <p:attrNameLst>
                                          <p:attrName>style.visibility</p:attrName>
                                        </p:attrNameLst>
                                      </p:cBhvr>
                                      <p:to>
                                        <p:strVal val="visible"/>
                                      </p:to>
                                    </p:set>
                                    <p:animEffect transition="in" filter="fade">
                                      <p:cBhvr>
                                        <p:cTn id="19" dur="500"/>
                                        <p:tgtEl>
                                          <p:spTgt spid="3074"/>
                                        </p:tgtEl>
                                      </p:cBhvr>
                                    </p:animEffect>
                                  </p:childTnLst>
                                </p:cTn>
                              </p:par>
                            </p:childTnLst>
                          </p:cTn>
                        </p:par>
                        <p:par>
                          <p:cTn id="20" fill="hold">
                            <p:stCondLst>
                              <p:cond delay="2500"/>
                            </p:stCondLst>
                            <p:childTnLst>
                              <p:par>
                                <p:cTn id="21" presetID="10" presetClass="exit" presetSubtype="0" fill="hold" grpId="3" nodeType="afterEffect">
                                  <p:stCondLst>
                                    <p:cond delay="0"/>
                                  </p:stCondLst>
                                  <p:childTnLst>
                                    <p:animEffect transition="out" filter="fade">
                                      <p:cBhvr>
                                        <p:cTn id="22" dur="250"/>
                                        <p:tgtEl>
                                          <p:spTgt spid="5"/>
                                        </p:tgtEl>
                                      </p:cBhvr>
                                    </p:animEffect>
                                    <p:set>
                                      <p:cBhvr>
                                        <p:cTn id="23" dur="1" fill="hold">
                                          <p:stCondLst>
                                            <p:cond delay="249"/>
                                          </p:stCondLst>
                                        </p:cTn>
                                        <p:tgtEl>
                                          <p:spTgt spid="5"/>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22" presetClass="entr" presetSubtype="8"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left)">
                                      <p:cBhvr>
                                        <p:cTn id="28" dur="500"/>
                                        <p:tgtEl>
                                          <p:spTgt spid="9"/>
                                        </p:tgtEl>
                                      </p:cBhvr>
                                    </p:animEffect>
                                  </p:childTnLst>
                                </p:cTn>
                              </p:par>
                              <p:par>
                                <p:cTn id="29" presetID="18" presetClass="emph" presetSubtype="0" fill="hold" grpId="1" nodeType="withEffect">
                                  <p:stCondLst>
                                    <p:cond delay="0"/>
                                  </p:stCondLst>
                                  <p:childTnLst>
                                    <p:set>
                                      <p:cBhvr override="childStyle">
                                        <p:cTn id="30" dur="500" fill="hold"/>
                                        <p:tgtEl>
                                          <p:spTgt spid="9"/>
                                        </p:tgtEl>
                                        <p:attrNameLst>
                                          <p:attrName>style.textDecorationUnderline</p:attrName>
                                        </p:attrNameLst>
                                      </p:cBhvr>
                                      <p:to>
                                        <p:strVal val="true"/>
                                      </p:to>
                                    </p:set>
                                  </p:childTnLst>
                                </p:cTn>
                              </p:par>
                              <p:par>
                                <p:cTn id="31" presetID="22" presetClass="entr" presetSubtype="8" fill="hold" grpId="0"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wipe(left)">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fade">
                                      <p:cBhvr>
                                        <p:cTn id="38" dur="250"/>
                                        <p:tgtEl>
                                          <p:spTgt spid="7"/>
                                        </p:tgtEl>
                                      </p:cBhvr>
                                    </p:animEffect>
                                  </p:childTnLst>
                                </p:cTn>
                              </p:par>
                              <p:par>
                                <p:cTn id="39" presetID="0" presetClass="path" presetSubtype="0" accel="50000" decel="50000" fill="hold" grpId="2" nodeType="withEffect">
                                  <p:stCondLst>
                                    <p:cond delay="0"/>
                                  </p:stCondLst>
                                  <p:childTnLst>
                                    <p:animMotion origin="layout" path="M 3.33333E-6 0 L -0.30816 0.33194 " pathEditMode="relative" rAng="0" ptsTypes="AA">
                                      <p:cBhvr>
                                        <p:cTn id="40" dur="2000" fill="hold"/>
                                        <p:tgtEl>
                                          <p:spTgt spid="7"/>
                                        </p:tgtEl>
                                        <p:attrNameLst>
                                          <p:attrName>ppt_x</p:attrName>
                                          <p:attrName>ppt_y</p:attrName>
                                        </p:attrNameLst>
                                      </p:cBhvr>
                                      <p:rCtr x="-15417" y="16597"/>
                                    </p:animMotion>
                                  </p:childTnLst>
                                </p:cTn>
                              </p:par>
                            </p:childTnLst>
                          </p:cTn>
                        </p:par>
                        <p:par>
                          <p:cTn id="41" fill="hold">
                            <p:stCondLst>
                              <p:cond delay="2000"/>
                            </p:stCondLst>
                            <p:childTnLst>
                              <p:par>
                                <p:cTn id="42" presetID="10" presetClass="entr" presetSubtype="0" fill="hold" grpId="0" nodeType="afterEffect">
                                  <p:stCondLst>
                                    <p:cond delay="0"/>
                                  </p:stCondLst>
                                  <p:childTnLst>
                                    <p:set>
                                      <p:cBhvr>
                                        <p:cTn id="43" dur="1" fill="hold">
                                          <p:stCondLst>
                                            <p:cond delay="0"/>
                                          </p:stCondLst>
                                        </p:cTn>
                                        <p:tgtEl>
                                          <p:spTgt spid="3"/>
                                        </p:tgtEl>
                                        <p:attrNameLst>
                                          <p:attrName>style.visibility</p:attrName>
                                        </p:attrNameLst>
                                      </p:cBhvr>
                                      <p:to>
                                        <p:strVal val="visible"/>
                                      </p:to>
                                    </p:set>
                                    <p:animEffect transition="in" filter="fade">
                                      <p:cBhvr>
                                        <p:cTn id="44" dur="500"/>
                                        <p:tgtEl>
                                          <p:spTgt spid="3"/>
                                        </p:tgtEl>
                                      </p:cBhvr>
                                    </p:animEffect>
                                  </p:childTnLst>
                                </p:cTn>
                              </p:par>
                            </p:childTnLst>
                          </p:cTn>
                        </p:par>
                        <p:par>
                          <p:cTn id="45" fill="hold">
                            <p:stCondLst>
                              <p:cond delay="2500"/>
                            </p:stCondLst>
                            <p:childTnLst>
                              <p:par>
                                <p:cTn id="46" presetID="10" presetClass="exit" presetSubtype="0" fill="hold" grpId="1" nodeType="afterEffect">
                                  <p:stCondLst>
                                    <p:cond delay="0"/>
                                  </p:stCondLst>
                                  <p:childTnLst>
                                    <p:animEffect transition="out" filter="fade">
                                      <p:cBhvr>
                                        <p:cTn id="47" dur="250"/>
                                        <p:tgtEl>
                                          <p:spTgt spid="7"/>
                                        </p:tgtEl>
                                      </p:cBhvr>
                                    </p:animEffect>
                                    <p:set>
                                      <p:cBhvr>
                                        <p:cTn id="48" dur="1" fill="hold">
                                          <p:stCondLst>
                                            <p:cond delay="249"/>
                                          </p:stCondLst>
                                        </p:cTn>
                                        <p:tgtEl>
                                          <p:spTgt spid="7"/>
                                        </p:tgtEl>
                                        <p:attrNameLst>
                                          <p:attrName>style.visibility</p:attrName>
                                        </p:attrNameLst>
                                      </p:cBhvr>
                                      <p:to>
                                        <p:strVal val="hidden"/>
                                      </p:to>
                                    </p:se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11"/>
                                        </p:tgtEl>
                                        <p:attrNameLst>
                                          <p:attrName>style.visibility</p:attrName>
                                        </p:attrNameLst>
                                      </p:cBhvr>
                                      <p:to>
                                        <p:strVal val="visible"/>
                                      </p:to>
                                    </p:set>
                                    <p:animEffect transition="in" filter="wipe(left)">
                                      <p:cBhvr>
                                        <p:cTn id="53" dur="500"/>
                                        <p:tgtEl>
                                          <p:spTgt spid="11"/>
                                        </p:tgtEl>
                                      </p:cBhvr>
                                    </p:animEffect>
                                  </p:childTnLst>
                                </p:cTn>
                              </p:par>
                              <p:par>
                                <p:cTn id="54" presetID="18" presetClass="emph" presetSubtype="0" fill="hold" grpId="1" nodeType="withEffect">
                                  <p:stCondLst>
                                    <p:cond delay="0"/>
                                  </p:stCondLst>
                                  <p:childTnLst>
                                    <p:set>
                                      <p:cBhvr override="childStyle">
                                        <p:cTn id="55" dur="500" fill="hold"/>
                                        <p:tgtEl>
                                          <p:spTgt spid="11"/>
                                        </p:tgtEl>
                                        <p:attrNameLst>
                                          <p:attrName>style.textDecorationUnderline</p:attrName>
                                        </p:attrNameLst>
                                      </p:cBhvr>
                                      <p:to>
                                        <p:strVal val="true"/>
                                      </p:to>
                                    </p:set>
                                  </p:childTnLst>
                                </p:cTn>
                              </p:par>
                              <p:par>
                                <p:cTn id="56" presetID="22" presetClass="entr" presetSubtype="8" fill="hold" grpId="0" nodeType="withEffect">
                                  <p:stCondLst>
                                    <p:cond delay="0"/>
                                  </p:stCondLst>
                                  <p:childTnLst>
                                    <p:set>
                                      <p:cBhvr>
                                        <p:cTn id="57" dur="1" fill="hold">
                                          <p:stCondLst>
                                            <p:cond delay="0"/>
                                          </p:stCondLst>
                                        </p:cTn>
                                        <p:tgtEl>
                                          <p:spTgt spid="12"/>
                                        </p:tgtEl>
                                        <p:attrNameLst>
                                          <p:attrName>style.visibility</p:attrName>
                                        </p:attrNameLst>
                                      </p:cBhvr>
                                      <p:to>
                                        <p:strVal val="visible"/>
                                      </p:to>
                                    </p:set>
                                    <p:animEffect transition="in" filter="wipe(left)">
                                      <p:cBhvr>
                                        <p:cTn id="58" dur="500"/>
                                        <p:tgtEl>
                                          <p:spTgt spid="12"/>
                                        </p:tgtEl>
                                      </p:cBhvr>
                                    </p:animEffect>
                                  </p:childTnLst>
                                </p:cTn>
                              </p:par>
                            </p:childTnLst>
                          </p:cTn>
                        </p:par>
                      </p:childTnLst>
                    </p:cTn>
                  </p:par>
                  <p:par>
                    <p:cTn id="59" fill="hold">
                      <p:stCondLst>
                        <p:cond delay="indefinite"/>
                      </p:stCondLst>
                      <p:childTnLst>
                        <p:par>
                          <p:cTn id="60" fill="hold">
                            <p:stCondLst>
                              <p:cond delay="0"/>
                            </p:stCondLst>
                            <p:childTnLst>
                              <p:par>
                                <p:cTn id="61" presetID="10" presetClass="exit" presetSubtype="0" fill="hold" grpId="1" nodeType="clickEffect">
                                  <p:stCondLst>
                                    <p:cond delay="0"/>
                                  </p:stCondLst>
                                  <p:childTnLst>
                                    <p:animEffect transition="out" filter="fade">
                                      <p:cBhvr>
                                        <p:cTn id="62" dur="1000"/>
                                        <p:tgtEl>
                                          <p:spTgt spid="3074"/>
                                        </p:tgtEl>
                                      </p:cBhvr>
                                    </p:animEffect>
                                    <p:set>
                                      <p:cBhvr>
                                        <p:cTn id="63" dur="1" fill="hold">
                                          <p:stCondLst>
                                            <p:cond delay="999"/>
                                          </p:stCondLst>
                                        </p:cTn>
                                        <p:tgtEl>
                                          <p:spTgt spid="3074"/>
                                        </p:tgtEl>
                                        <p:attrNameLst>
                                          <p:attrName>style.visibility</p:attrName>
                                        </p:attrNameLst>
                                      </p:cBhvr>
                                      <p:to>
                                        <p:strVal val="hidden"/>
                                      </p:to>
                                    </p:set>
                                  </p:childTnLst>
                                </p:cTn>
                              </p:par>
                              <p:par>
                                <p:cTn id="64" presetID="10" presetClass="exit" presetSubtype="0" fill="hold" grpId="1" nodeType="withEffect">
                                  <p:stCondLst>
                                    <p:cond delay="0"/>
                                  </p:stCondLst>
                                  <p:childTnLst>
                                    <p:animEffect transition="out" filter="fade">
                                      <p:cBhvr>
                                        <p:cTn id="65" dur="1000"/>
                                        <p:tgtEl>
                                          <p:spTgt spid="3"/>
                                        </p:tgtEl>
                                      </p:cBhvr>
                                    </p:animEffect>
                                    <p:set>
                                      <p:cBhvr>
                                        <p:cTn id="66" dur="1" fill="hold">
                                          <p:stCondLst>
                                            <p:cond delay="999"/>
                                          </p:stCondLst>
                                        </p:cTn>
                                        <p:tgtEl>
                                          <p:spTgt spid="3"/>
                                        </p:tgtEl>
                                        <p:attrNameLst>
                                          <p:attrName>style.visibility</p:attrName>
                                        </p:attrNameLst>
                                      </p:cBhvr>
                                      <p:to>
                                        <p:strVal val="hidden"/>
                                      </p:to>
                                    </p:set>
                                  </p:childTnLst>
                                </p:cTn>
                              </p:par>
                              <p:par>
                                <p:cTn id="67" presetID="10" presetClass="exit" presetSubtype="0" fill="hold" grpId="2" nodeType="withEffect">
                                  <p:stCondLst>
                                    <p:cond delay="0"/>
                                  </p:stCondLst>
                                  <p:childTnLst>
                                    <p:animEffect transition="out" filter="fade">
                                      <p:cBhvr>
                                        <p:cTn id="68" dur="500"/>
                                        <p:tgtEl>
                                          <p:spTgt spid="9"/>
                                        </p:tgtEl>
                                      </p:cBhvr>
                                    </p:animEffect>
                                    <p:set>
                                      <p:cBhvr>
                                        <p:cTn id="69" dur="1" fill="hold">
                                          <p:stCondLst>
                                            <p:cond delay="499"/>
                                          </p:stCondLst>
                                        </p:cTn>
                                        <p:tgtEl>
                                          <p:spTgt spid="9"/>
                                        </p:tgtEl>
                                        <p:attrNameLst>
                                          <p:attrName>style.visibility</p:attrName>
                                        </p:attrNameLst>
                                      </p:cBhvr>
                                      <p:to>
                                        <p:strVal val="hidden"/>
                                      </p:to>
                                    </p:set>
                                  </p:childTnLst>
                                </p:cTn>
                              </p:par>
                              <p:par>
                                <p:cTn id="70" presetID="10" presetClass="exit" presetSubtype="0" fill="hold" grpId="1" nodeType="withEffect">
                                  <p:stCondLst>
                                    <p:cond delay="0"/>
                                  </p:stCondLst>
                                  <p:childTnLst>
                                    <p:animEffect transition="out" filter="fade">
                                      <p:cBhvr>
                                        <p:cTn id="71" dur="500"/>
                                        <p:tgtEl>
                                          <p:spTgt spid="10"/>
                                        </p:tgtEl>
                                      </p:cBhvr>
                                    </p:animEffect>
                                    <p:set>
                                      <p:cBhvr>
                                        <p:cTn id="72" dur="1" fill="hold">
                                          <p:stCondLst>
                                            <p:cond delay="499"/>
                                          </p:stCondLst>
                                        </p:cTn>
                                        <p:tgtEl>
                                          <p:spTgt spid="10"/>
                                        </p:tgtEl>
                                        <p:attrNameLst>
                                          <p:attrName>style.visibility</p:attrName>
                                        </p:attrNameLst>
                                      </p:cBhvr>
                                      <p:to>
                                        <p:strVal val="hidden"/>
                                      </p:to>
                                    </p:set>
                                  </p:childTnLst>
                                </p:cTn>
                              </p:par>
                              <p:par>
                                <p:cTn id="73" presetID="10" presetClass="exit" presetSubtype="0" fill="hold" grpId="1" nodeType="withEffect">
                                  <p:stCondLst>
                                    <p:cond delay="0"/>
                                  </p:stCondLst>
                                  <p:childTnLst>
                                    <p:animEffect transition="out" filter="fade">
                                      <p:cBhvr>
                                        <p:cTn id="74" dur="500"/>
                                        <p:tgtEl>
                                          <p:spTgt spid="12"/>
                                        </p:tgtEl>
                                      </p:cBhvr>
                                    </p:animEffect>
                                    <p:set>
                                      <p:cBhvr>
                                        <p:cTn id="75" dur="1" fill="hold">
                                          <p:stCondLst>
                                            <p:cond delay="499"/>
                                          </p:stCondLst>
                                        </p:cTn>
                                        <p:tgtEl>
                                          <p:spTgt spid="12"/>
                                        </p:tgtEl>
                                        <p:attrNameLst>
                                          <p:attrName>style.visibility</p:attrName>
                                        </p:attrNameLst>
                                      </p:cBhvr>
                                      <p:to>
                                        <p:strVal val="hidden"/>
                                      </p:to>
                                    </p:set>
                                  </p:childTnLst>
                                </p:cTn>
                              </p:par>
                              <p:par>
                                <p:cTn id="76" presetID="10" presetClass="exit" presetSubtype="0" fill="hold" grpId="2" nodeType="withEffect">
                                  <p:stCondLst>
                                    <p:cond delay="0"/>
                                  </p:stCondLst>
                                  <p:childTnLst>
                                    <p:animEffect transition="out" filter="fade">
                                      <p:cBhvr>
                                        <p:cTn id="77" dur="500"/>
                                        <p:tgtEl>
                                          <p:spTgt spid="11"/>
                                        </p:tgtEl>
                                      </p:cBhvr>
                                    </p:animEffect>
                                    <p:set>
                                      <p:cBhvr>
                                        <p:cTn id="78" dur="1" fill="hold">
                                          <p:stCondLst>
                                            <p:cond delay="499"/>
                                          </p:stCondLst>
                                        </p:cTn>
                                        <p:tgtEl>
                                          <p:spTgt spid="11"/>
                                        </p:tgtEl>
                                        <p:attrNameLst>
                                          <p:attrName>style.visibility</p:attrName>
                                        </p:attrNameLst>
                                      </p:cBhvr>
                                      <p:to>
                                        <p:strVal val="hidden"/>
                                      </p:to>
                                    </p:set>
                                  </p:childTnLst>
                                </p:cTn>
                              </p:par>
                            </p:childTnLst>
                          </p:cTn>
                        </p:par>
                      </p:childTnLst>
                    </p:cTn>
                  </p:par>
                  <p:par>
                    <p:cTn id="79" fill="hold">
                      <p:stCondLst>
                        <p:cond delay="indefinite"/>
                      </p:stCondLst>
                      <p:childTnLst>
                        <p:par>
                          <p:cTn id="80" fill="hold">
                            <p:stCondLst>
                              <p:cond delay="0"/>
                            </p:stCondLst>
                            <p:childTnLst>
                              <p:par>
                                <p:cTn id="81" presetID="55" presetClass="entr" presetSubtype="0" fill="hold" grpId="0" nodeType="clickEffect">
                                  <p:stCondLst>
                                    <p:cond delay="0"/>
                                  </p:stCondLst>
                                  <p:childTnLst>
                                    <p:set>
                                      <p:cBhvr>
                                        <p:cTn id="82" dur="1" fill="hold">
                                          <p:stCondLst>
                                            <p:cond delay="0"/>
                                          </p:stCondLst>
                                        </p:cTn>
                                        <p:tgtEl>
                                          <p:spTgt spid="8"/>
                                        </p:tgtEl>
                                        <p:attrNameLst>
                                          <p:attrName>style.visibility</p:attrName>
                                        </p:attrNameLst>
                                      </p:cBhvr>
                                      <p:to>
                                        <p:strVal val="visible"/>
                                      </p:to>
                                    </p:set>
                                    <p:anim calcmode="lin" valueType="num">
                                      <p:cBhvr>
                                        <p:cTn id="83" dur="1000" fill="hold"/>
                                        <p:tgtEl>
                                          <p:spTgt spid="8"/>
                                        </p:tgtEl>
                                        <p:attrNameLst>
                                          <p:attrName>ppt_w</p:attrName>
                                        </p:attrNameLst>
                                      </p:cBhvr>
                                      <p:tavLst>
                                        <p:tav tm="0">
                                          <p:val>
                                            <p:strVal val="#ppt_w*0.70"/>
                                          </p:val>
                                        </p:tav>
                                        <p:tav tm="100000">
                                          <p:val>
                                            <p:strVal val="#ppt_w"/>
                                          </p:val>
                                        </p:tav>
                                      </p:tavLst>
                                    </p:anim>
                                    <p:anim calcmode="lin" valueType="num">
                                      <p:cBhvr>
                                        <p:cTn id="84" dur="1000" fill="hold"/>
                                        <p:tgtEl>
                                          <p:spTgt spid="8"/>
                                        </p:tgtEl>
                                        <p:attrNameLst>
                                          <p:attrName>ppt_h</p:attrName>
                                        </p:attrNameLst>
                                      </p:cBhvr>
                                      <p:tavLst>
                                        <p:tav tm="0">
                                          <p:val>
                                            <p:strVal val="#ppt_h"/>
                                          </p:val>
                                        </p:tav>
                                        <p:tav tm="100000">
                                          <p:val>
                                            <p:strVal val="#ppt_h"/>
                                          </p:val>
                                        </p:tav>
                                      </p:tavLst>
                                    </p:anim>
                                    <p:animEffect transition="in" filter="fade">
                                      <p:cBhvr>
                                        <p:cTn id="85" dur="1000"/>
                                        <p:tgtEl>
                                          <p:spTgt spid="8"/>
                                        </p:tgtEl>
                                      </p:cBhvr>
                                    </p:animEffect>
                                  </p:childTnLst>
                                </p:cTn>
                              </p:par>
                              <p:par>
                                <p:cTn id="86" presetID="55" presetClass="exit" presetSubtype="0" fill="hold" grpId="1" nodeType="withEffect">
                                  <p:stCondLst>
                                    <p:cond delay="0"/>
                                  </p:stCondLst>
                                  <p:childTnLst>
                                    <p:anim calcmode="lin" valueType="num">
                                      <p:cBhvr>
                                        <p:cTn id="87" dur="1000"/>
                                        <p:tgtEl>
                                          <p:spTgt spid="6"/>
                                        </p:tgtEl>
                                        <p:attrNameLst>
                                          <p:attrName>ppt_w</p:attrName>
                                        </p:attrNameLst>
                                      </p:cBhvr>
                                      <p:tavLst>
                                        <p:tav tm="0">
                                          <p:val>
                                            <p:strVal val="ppt_w"/>
                                          </p:val>
                                        </p:tav>
                                        <p:tav tm="100000">
                                          <p:val>
                                            <p:strVal val="ppt_w*0.70"/>
                                          </p:val>
                                        </p:tav>
                                      </p:tavLst>
                                    </p:anim>
                                    <p:anim calcmode="lin" valueType="num">
                                      <p:cBhvr>
                                        <p:cTn id="88" dur="1000"/>
                                        <p:tgtEl>
                                          <p:spTgt spid="6"/>
                                        </p:tgtEl>
                                        <p:attrNameLst>
                                          <p:attrName>ppt_h</p:attrName>
                                        </p:attrNameLst>
                                      </p:cBhvr>
                                      <p:tavLst>
                                        <p:tav tm="0">
                                          <p:val>
                                            <p:strVal val="ppt_h"/>
                                          </p:val>
                                        </p:tav>
                                        <p:tav tm="100000">
                                          <p:val>
                                            <p:strVal val="ppt_h"/>
                                          </p:val>
                                        </p:tav>
                                      </p:tavLst>
                                    </p:anim>
                                    <p:animEffect transition="out" filter="fade">
                                      <p:cBhvr>
                                        <p:cTn id="89" dur="1000"/>
                                        <p:tgtEl>
                                          <p:spTgt spid="6"/>
                                        </p:tgtEl>
                                      </p:cBhvr>
                                    </p:animEffect>
                                    <p:set>
                                      <p:cBhvr>
                                        <p:cTn id="90" dur="1" fill="hold">
                                          <p:stCondLst>
                                            <p:cond delay="9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9" grpId="1"/>
      <p:bldP spid="9" grpId="2"/>
      <p:bldP spid="11" grpId="0"/>
      <p:bldP spid="11" grpId="1"/>
      <p:bldP spid="11" grpId="2"/>
      <p:bldP spid="6" grpId="0"/>
      <p:bldP spid="6" grpId="1"/>
      <p:bldP spid="7" grpId="0"/>
      <p:bldP spid="7" grpId="1"/>
      <p:bldP spid="7" grpId="2"/>
      <p:bldP spid="5" grpId="0"/>
      <p:bldP spid="5" grpId="1"/>
      <p:bldP spid="5" grpId="2"/>
      <p:bldP spid="5" grpId="3"/>
      <p:bldP spid="3074" grpId="0"/>
      <p:bldP spid="3074" grpId="1"/>
      <p:bldP spid="3" grpId="0"/>
      <p:bldP spid="3" grpId="1"/>
      <p:bldP spid="8" grpId="0"/>
      <p:bldP spid="10" grpId="0"/>
      <p:bldP spid="10" grpId="1"/>
      <p:bldP spid="12" grpId="0"/>
      <p:bldP spid="12" grpId="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3363" t="3960" r="15924" b="6930"/>
          <a:stretch/>
        </p:blipFill>
        <p:spPr>
          <a:xfrm>
            <a:off x="1" y="0"/>
            <a:ext cx="9143999" cy="6858000"/>
          </a:xfrm>
          <a:prstGeom prst="rect">
            <a:avLst/>
          </a:prstGeom>
        </p:spPr>
      </p:pic>
      <p:sp>
        <p:nvSpPr>
          <p:cNvPr id="5" name="Title 1"/>
          <p:cNvSpPr txBox="1">
            <a:spLocks/>
          </p:cNvSpPr>
          <p:nvPr/>
        </p:nvSpPr>
        <p:spPr>
          <a:xfrm>
            <a:off x="1219200" y="4259660"/>
            <a:ext cx="29718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abundance</a:t>
            </a:r>
          </a:p>
        </p:txBody>
      </p:sp>
      <p:sp>
        <p:nvSpPr>
          <p:cNvPr id="3074" name="Rectangle 2"/>
          <p:cNvSpPr>
            <a:spLocks noGrp="1" noChangeArrowheads="1"/>
          </p:cNvSpPr>
          <p:nvPr>
            <p:ph type="title"/>
          </p:nvPr>
        </p:nvSpPr>
        <p:spPr>
          <a:xfrm>
            <a:off x="609600" y="838200"/>
            <a:ext cx="7848600" cy="5181600"/>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"A good man out of the good treasure of his heart brings forth good; and an evil man out of the evil treasure of his heart brings forth evil. For out of the abundance of the heart his mouth speaks."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Luke 6:45 </a:t>
            </a:r>
          </a:p>
        </p:txBody>
      </p:sp>
      <p:sp>
        <p:nvSpPr>
          <p:cNvPr id="6" name="Rectangle 2"/>
          <p:cNvSpPr txBox="1">
            <a:spLocks noChangeArrowheads="1"/>
          </p:cNvSpPr>
          <p:nvPr/>
        </p:nvSpPr>
        <p:spPr bwMode="auto">
          <a:xfrm>
            <a:off x="4953000" y="2932253"/>
            <a:ext cx="1752600" cy="95394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7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sz="495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76200">
                    <a:schemeClr val="tx1"/>
                  </a:glow>
                  <a:outerShdw blurRad="80000" dist="40000" dir="5040000" algn="tl">
                    <a:srgbClr val="000000">
                      <a:alpha val="30000"/>
                    </a:srgbClr>
                  </a:outerShdw>
                </a:effectLst>
                <a:latin typeface="Calibri" panose="020F0502020204030204" pitchFamily="34" charset="0"/>
              </a:rPr>
              <a:t>heart</a:t>
            </a:r>
            <a:endParaRPr lang="en-US" altLang="en-US" b="1" i="1" kern="0" dirty="0">
              <a:ln w="11430"/>
              <a:solidFill>
                <a:srgbClr val="92D050"/>
              </a:solidFill>
              <a:effectLst>
                <a:glow rad="76200">
                  <a:schemeClr val="tx1"/>
                </a:glow>
                <a:outerShdw blurRad="80000" dist="40000" dir="5040000" algn="tl">
                  <a:srgbClr val="000000">
                    <a:alpha val="30000"/>
                  </a:srgbClr>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07BCBD5A-178F-4B47-A9CC-6096898E0C20}"/>
              </a:ext>
            </a:extLst>
          </p:cNvPr>
          <p:cNvSpPr txBox="1">
            <a:spLocks noChangeArrowheads="1"/>
          </p:cNvSpPr>
          <p:nvPr/>
        </p:nvSpPr>
        <p:spPr bwMode="auto">
          <a:xfrm>
            <a:off x="1088307" y="4395019"/>
            <a:ext cx="3221666" cy="74963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abundance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2124801071"/>
      </p:ext>
    </p:extLst>
  </p:cSld>
  <p:clrMapOvr>
    <a:masterClrMapping/>
  </p:clrMapOvr>
  <mc:AlternateContent xmlns:mc="http://schemas.openxmlformats.org/markup-compatibility/2006" xmlns:p14="http://schemas.microsoft.com/office/powerpoint/2010/main">
    <mc:Choice Requires="p14">
      <p:transition spd="slow" p14:dur="1200">
        <p14:flip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ppt_x</p:attrName>
                                        </p:attrNameLst>
                                      </p:cBhvr>
                                      <p:tavLst>
                                        <p:tav tm="0" fmla="#ppt_x+(cos(-2*pi*(1-$))*-#ppt_x-sin(-2*pi*(1-$))*(1-#ppt_y))*(1-$)">
                                          <p:val>
                                            <p:fltVal val="0"/>
                                          </p:val>
                                        </p:tav>
                                        <p:tav tm="100000">
                                          <p:val>
                                            <p:fltVal val="1"/>
                                          </p:val>
                                        </p:tav>
                                      </p:tavLst>
                                    </p:anim>
                                    <p:anim calcmode="lin" valueType="num">
                                      <p:cBhvr>
                                        <p:cTn id="10" dur="1000" fill="hold"/>
                                        <p:tgtEl>
                                          <p:spTgt spid="3074"/>
                                        </p:tgtEl>
                                        <p:attrNameLst>
                                          <p:attrName>ppt_y</p:attrName>
                                        </p:attrNameLst>
                                      </p:cBhvr>
                                      <p:tavLst>
                                        <p:tav tm="0" fmla="#ppt_y+(sin(-2*pi*(1-$))*-#ppt_x+cos(-2*pi*(1-$))*(1-#ppt_y))*(1-$)">
                                          <p:val>
                                            <p:fltVal val="0"/>
                                          </p:val>
                                        </p:tav>
                                        <p:tav tm="100000">
                                          <p:val>
                                            <p:fltVal val="1"/>
                                          </p:val>
                                        </p:tav>
                                      </p:tavLst>
                                    </p:anim>
                                  </p:childTnLst>
                                </p:cTn>
                              </p:par>
                            </p:childTnLst>
                          </p:cTn>
                        </p:par>
                        <p:par>
                          <p:cTn id="11" fill="hold">
                            <p:stCondLst>
                              <p:cond delay="1000"/>
                            </p:stCondLst>
                            <p:childTnLst>
                              <p:par>
                                <p:cTn id="12" presetID="10" presetClass="exit" presetSubtype="0" fill="hold" grpId="0" nodeType="afterEffect">
                                  <p:stCondLst>
                                    <p:cond delay="0"/>
                                  </p:stCondLst>
                                  <p:childTnLst>
                                    <p:animEffect transition="out" filter="fade">
                                      <p:cBhvr>
                                        <p:cTn id="13" dur="500"/>
                                        <p:tgtEl>
                                          <p:spTgt spid="6"/>
                                        </p:tgtEl>
                                      </p:cBhvr>
                                    </p:animEffect>
                                    <p:set>
                                      <p:cBhvr>
                                        <p:cTn id="14" dur="1" fill="hold">
                                          <p:stCondLst>
                                            <p:cond delay="499"/>
                                          </p:stCondLst>
                                        </p:cTn>
                                        <p:tgtEl>
                                          <p:spTgt spid="6"/>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par>
                                <p:cTn id="20" presetID="18" presetClass="emph" presetSubtype="0" fill="hold" grpId="1" nodeType="withEffect">
                                  <p:stCondLst>
                                    <p:cond delay="0"/>
                                  </p:stCondLst>
                                  <p:childTnLst>
                                    <p:set>
                                      <p:cBhvr override="childStyle">
                                        <p:cTn id="21" dur="500" fill="hold"/>
                                        <p:tgtEl>
                                          <p:spTgt spid="5"/>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7"/>
                                        </p:tgtEl>
                                        <p:attrNameLst>
                                          <p:attrName>style.visibility</p:attrName>
                                        </p:attrNameLst>
                                      </p:cBhvr>
                                      <p:to>
                                        <p:strVal val="visible"/>
                                      </p:to>
                                    </p:set>
                                    <p:animEffect transition="in" filter="wipe(left)">
                                      <p:cBhvr>
                                        <p:cTn id="2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3074" grpId="0"/>
      <p:bldP spid="6" grpId="0"/>
      <p:bldP spid="7"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4" name="Title 1"/>
          <p:cNvSpPr txBox="1">
            <a:spLocks/>
          </p:cNvSpPr>
          <p:nvPr/>
        </p:nvSpPr>
        <p:spPr>
          <a:xfrm>
            <a:off x="6966028" y="2912660"/>
            <a:ext cx="1866921" cy="108696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trust</a:t>
            </a:r>
          </a:p>
        </p:txBody>
      </p:sp>
      <p:sp>
        <p:nvSpPr>
          <p:cNvPr id="3074" name="Rectangle 2"/>
          <p:cNvSpPr>
            <a:spLocks noGrp="1" noChangeArrowheads="1"/>
          </p:cNvSpPr>
          <p:nvPr>
            <p:ph type="title"/>
          </p:nvPr>
        </p:nvSpPr>
        <p:spPr>
          <a:xfrm>
            <a:off x="457200" y="762000"/>
            <a:ext cx="8229600" cy="46783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And the disciples were astonished at His words. But Jesus answered again and said to them, "Children, how hard it is for those who trust in riches to enter the kingdom     of God!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Mark 10:24 </a:t>
            </a:r>
          </a:p>
        </p:txBody>
      </p:sp>
      <p:sp>
        <p:nvSpPr>
          <p:cNvPr id="5" name="Rectangle 2">
            <a:extLst>
              <a:ext uri="{FF2B5EF4-FFF2-40B4-BE49-F238E27FC236}">
                <a16:creationId xmlns:a16="http://schemas.microsoft.com/office/drawing/2014/main" id="{C5771F5D-96A3-40E7-8B6A-7F6AD7500960}"/>
              </a:ext>
            </a:extLst>
          </p:cNvPr>
          <p:cNvSpPr txBox="1">
            <a:spLocks noChangeArrowheads="1"/>
          </p:cNvSpPr>
          <p:nvPr/>
        </p:nvSpPr>
        <p:spPr bwMode="auto">
          <a:xfrm>
            <a:off x="7086599" y="3060040"/>
            <a:ext cx="166878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trust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D8377675-398A-4EA7-9A95-71871CA4625E}"/>
              </a:ext>
            </a:extLst>
          </p:cNvPr>
          <p:cNvSpPr txBox="1">
            <a:spLocks noChangeArrowheads="1"/>
          </p:cNvSpPr>
          <p:nvPr/>
        </p:nvSpPr>
        <p:spPr bwMode="auto">
          <a:xfrm>
            <a:off x="2695833" y="4381953"/>
            <a:ext cx="1653746" cy="7901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76200">
                    <a:schemeClr val="tx1"/>
                  </a:glow>
                  <a:outerShdw blurRad="80000" dist="40000" dir="5040000" algn="tl">
                    <a:srgbClr val="000000">
                      <a:alpha val="30000"/>
                    </a:srgbClr>
                  </a:outerShdw>
                </a:effectLst>
                <a:latin typeface="Calibri" panose="020F0502020204030204" pitchFamily="34" charset="0"/>
              </a:rPr>
              <a:t>God</a:t>
            </a:r>
            <a:endParaRPr lang="en-US" altLang="en-US" sz="3200" b="1" i="1" kern="0" dirty="0">
              <a:ln w="11430"/>
              <a:solidFill>
                <a:srgbClr val="92D050"/>
              </a:solidFill>
              <a:effectLst>
                <a:glow rad="76200">
                  <a:schemeClr val="tx1"/>
                </a:glow>
                <a:outerShdw blurRad="80000" dist="40000" dir="5040000" algn="tl">
                  <a:srgbClr val="000000">
                    <a:alpha val="30000"/>
                  </a:srgbClr>
                </a:outerShdw>
              </a:effectLst>
              <a:latin typeface="Calibri" panose="020F0502020204030204" pitchFamily="34" charset="0"/>
            </a:endParaRPr>
          </a:p>
        </p:txBody>
      </p:sp>
      <p:sp>
        <p:nvSpPr>
          <p:cNvPr id="7" name="Rectangle 2" hidden="1">
            <a:extLst>
              <a:ext uri="{FF2B5EF4-FFF2-40B4-BE49-F238E27FC236}">
                <a16:creationId xmlns:a16="http://schemas.microsoft.com/office/drawing/2014/main" id="{BB8D5A07-0E88-45DC-A376-6D8A0150BD63}"/>
              </a:ext>
            </a:extLst>
          </p:cNvPr>
          <p:cNvSpPr txBox="1">
            <a:spLocks noChangeArrowheads="1"/>
          </p:cNvSpPr>
          <p:nvPr/>
        </p:nvSpPr>
        <p:spPr bwMode="auto">
          <a:xfrm>
            <a:off x="3601996" y="3830019"/>
            <a:ext cx="1390134" cy="8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noFill/>
                </a:ln>
                <a:solidFill>
                  <a:srgbClr val="FF0000"/>
                </a:solidFill>
                <a:effectLst>
                  <a:outerShdw blurRad="80000" dist="40000" dir="5040000" algn="tl">
                    <a:srgbClr val="000000">
                      <a:alpha val="30000"/>
                    </a:srgbClr>
                  </a:outerShdw>
                </a:effectLst>
                <a:latin typeface="Calibri" panose="020F0502020204030204" pitchFamily="34" charset="0"/>
              </a:rPr>
              <a:t>God</a:t>
            </a:r>
            <a:endParaRPr lang="en-US" altLang="en-US" sz="3200" b="1" i="1" kern="0" dirty="0">
              <a:ln w="11430">
                <a:noFill/>
              </a:ln>
              <a:solidFill>
                <a:srgbClr val="FF0000"/>
              </a:solidFill>
              <a:effectLst>
                <a:outerShdw blurRad="80000" dist="40000" dir="5040000" algn="tl">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15012528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4"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additive="base">
                                        <p:cTn id="7" dur="500"/>
                                        <p:tgtEl>
                                          <p:spTgt spid="3074"/>
                                        </p:tgtEl>
                                        <p:attrNameLst>
                                          <p:attrName>ppt_y</p:attrName>
                                        </p:attrNameLst>
                                      </p:cBhvr>
                                      <p:tavLst>
                                        <p:tav tm="0">
                                          <p:val>
                                            <p:strVal val="#ppt_y+#ppt_h*1.125000"/>
                                          </p:val>
                                        </p:tav>
                                        <p:tav tm="100000">
                                          <p:val>
                                            <p:strVal val="#ppt_y"/>
                                          </p:val>
                                        </p:tav>
                                      </p:tavLst>
                                    </p:anim>
                                    <p:animEffect transition="in" filter="wipe(up)">
                                      <p:cBhvr>
                                        <p:cTn id="8" dur="500"/>
                                        <p:tgtEl>
                                          <p:spTgt spid="3074"/>
                                        </p:tgtEl>
                                      </p:cBhvr>
                                    </p:animEffect>
                                  </p:childTnLst>
                                </p:cTn>
                              </p:par>
                            </p:childTnLst>
                          </p:cTn>
                        </p:par>
                      </p:childTnLst>
                    </p:cTn>
                  </p:par>
                  <p:par>
                    <p:cTn id="9" fill="hold">
                      <p:stCondLst>
                        <p:cond delay="indefinite"/>
                      </p:stCondLst>
                      <p:childTnLst>
                        <p:par>
                          <p:cTn id="10" fill="hold">
                            <p:stCondLst>
                              <p:cond delay="0"/>
                            </p:stCondLst>
                            <p:childTnLst>
                              <p:par>
                                <p:cTn id="11" presetID="22" presetClass="entr" presetSubtype="8"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left)">
                                      <p:cBhvr>
                                        <p:cTn id="13" dur="500"/>
                                        <p:tgtEl>
                                          <p:spTgt spid="4"/>
                                        </p:tgtEl>
                                      </p:cBhvr>
                                    </p:animEffect>
                                  </p:childTnLst>
                                </p:cTn>
                              </p:par>
                              <p:par>
                                <p:cTn id="14" presetID="18" presetClass="emph" presetSubtype="0" fill="hold" grpId="1" nodeType="withEffect">
                                  <p:stCondLst>
                                    <p:cond delay="0"/>
                                  </p:stCondLst>
                                  <p:childTnLst>
                                    <p:set>
                                      <p:cBhvr override="childStyle">
                                        <p:cTn id="15" dur="500" fill="hold"/>
                                        <p:tgtEl>
                                          <p:spTgt spid="4"/>
                                        </p:tgtEl>
                                        <p:attrNameLst>
                                          <p:attrName>style.textDecorationUnderline</p:attrName>
                                        </p:attrNameLst>
                                      </p:cBhvr>
                                      <p:to>
                                        <p:strVal val="true"/>
                                      </p:to>
                                    </p:set>
                                  </p:childTnLst>
                                </p:cTn>
                              </p:par>
                              <p:par>
                                <p:cTn id="16" presetID="22" presetClass="entr" presetSubtype="8" fill="hold" grpId="0" nodeType="with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wipe(left)">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0" presetClass="entr" presetSubtype="0"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fade">
                                      <p:cBhvr>
                                        <p:cTn id="23" dur="250"/>
                                        <p:tgtEl>
                                          <p:spTgt spid="6"/>
                                        </p:tgtEl>
                                      </p:cBhvr>
                                    </p:animEffect>
                                  </p:childTnLst>
                                </p:cTn>
                              </p:par>
                              <p:par>
                                <p:cTn id="24" presetID="0" presetClass="path" presetSubtype="0" accel="50000" decel="50000" fill="hold" grpId="2" nodeType="withEffect">
                                  <p:stCondLst>
                                    <p:cond delay="0"/>
                                  </p:stCondLst>
                                  <p:childTnLst>
                                    <p:animMotion origin="layout" path="M -3.05556E-6 2.22222E-6 L 0.08507 -0.07778 " pathEditMode="relative" rAng="0" ptsTypes="AA">
                                      <p:cBhvr>
                                        <p:cTn id="25" dur="2000" fill="hold"/>
                                        <p:tgtEl>
                                          <p:spTgt spid="6"/>
                                        </p:tgtEl>
                                        <p:attrNameLst>
                                          <p:attrName>ppt_x</p:attrName>
                                          <p:attrName>ppt_y</p:attrName>
                                        </p:attrNameLst>
                                      </p:cBhvr>
                                      <p:rCtr x="4253" y="-3889"/>
                                    </p:animMotion>
                                  </p:childTnLst>
                                </p:cTn>
                              </p:par>
                              <p:par>
                                <p:cTn id="26" presetID="10" presetClass="exit" presetSubtype="0" fill="hold" grpId="1" nodeType="withEffect">
                                  <p:stCondLst>
                                    <p:cond delay="0"/>
                                  </p:stCondLst>
                                  <p:childTnLst>
                                    <p:animEffect transition="out" filter="fade">
                                      <p:cBhvr>
                                        <p:cTn id="27" dur="1250"/>
                                        <p:tgtEl>
                                          <p:spTgt spid="3074"/>
                                        </p:tgtEl>
                                      </p:cBhvr>
                                    </p:animEffect>
                                    <p:set>
                                      <p:cBhvr>
                                        <p:cTn id="28" dur="1" fill="hold">
                                          <p:stCondLst>
                                            <p:cond delay="1249"/>
                                          </p:stCondLst>
                                        </p:cTn>
                                        <p:tgtEl>
                                          <p:spTgt spid="3074"/>
                                        </p:tgtEl>
                                        <p:attrNameLst>
                                          <p:attrName>style.visibility</p:attrName>
                                        </p:attrNameLst>
                                      </p:cBhvr>
                                      <p:to>
                                        <p:strVal val="hidden"/>
                                      </p:to>
                                    </p:set>
                                  </p:childTnLst>
                                </p:cTn>
                              </p:par>
                              <p:par>
                                <p:cTn id="29" presetID="10" presetClass="exit" presetSubtype="0" fill="hold" grpId="1" nodeType="withEffect">
                                  <p:stCondLst>
                                    <p:cond delay="0"/>
                                  </p:stCondLst>
                                  <p:childTnLst>
                                    <p:animEffect transition="out" filter="fade">
                                      <p:cBhvr>
                                        <p:cTn id="30" dur="500"/>
                                        <p:tgtEl>
                                          <p:spTgt spid="5"/>
                                        </p:tgtEl>
                                      </p:cBhvr>
                                    </p:animEffect>
                                    <p:set>
                                      <p:cBhvr>
                                        <p:cTn id="31" dur="1" fill="hold">
                                          <p:stCondLst>
                                            <p:cond delay="499"/>
                                          </p:stCondLst>
                                        </p:cTn>
                                        <p:tgtEl>
                                          <p:spTgt spid="5"/>
                                        </p:tgtEl>
                                        <p:attrNameLst>
                                          <p:attrName>style.visibility</p:attrName>
                                        </p:attrNameLst>
                                      </p:cBhvr>
                                      <p:to>
                                        <p:strVal val="hidden"/>
                                      </p:to>
                                    </p:set>
                                  </p:childTnLst>
                                </p:cTn>
                              </p:par>
                              <p:par>
                                <p:cTn id="32" presetID="10" presetClass="exit" presetSubtype="0" fill="hold" grpId="2" nodeType="withEffect">
                                  <p:stCondLst>
                                    <p:cond delay="0"/>
                                  </p:stCondLst>
                                  <p:childTnLst>
                                    <p:animEffect transition="out" filter="fade">
                                      <p:cBhvr>
                                        <p:cTn id="33" dur="500"/>
                                        <p:tgtEl>
                                          <p:spTgt spid="4"/>
                                        </p:tgtEl>
                                      </p:cBhvr>
                                    </p:animEffect>
                                    <p:set>
                                      <p:cBhvr>
                                        <p:cTn id="34" dur="1" fill="hold">
                                          <p:stCondLst>
                                            <p:cond delay="499"/>
                                          </p:stCondLst>
                                        </p:cTn>
                                        <p:tgtEl>
                                          <p:spTgt spid="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4" grpId="2"/>
      <p:bldP spid="3074" grpId="0"/>
      <p:bldP spid="3074" grpId="1"/>
      <p:bldP spid="5" grpId="0"/>
      <p:bldP spid="5" grpId="1"/>
      <p:bldP spid="6" grpId="0"/>
      <p:bldP spid="6" grpId="2"/>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685800"/>
            <a:ext cx="9144000" cy="6172200"/>
          </a:xfrm>
          <a:prstGeom prst="rect">
            <a:avLst/>
          </a:prstGeom>
        </p:spPr>
      </p:pic>
      <p:sp>
        <p:nvSpPr>
          <p:cNvPr id="4" name="Title 1"/>
          <p:cNvSpPr txBox="1">
            <a:spLocks/>
          </p:cNvSpPr>
          <p:nvPr/>
        </p:nvSpPr>
        <p:spPr>
          <a:xfrm>
            <a:off x="1435608" y="2209800"/>
            <a:ext cx="6324600" cy="9981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42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beware of covetousness</a:t>
            </a:r>
          </a:p>
        </p:txBody>
      </p:sp>
      <p:sp>
        <p:nvSpPr>
          <p:cNvPr id="3074" name="Rectangle 2"/>
          <p:cNvSpPr>
            <a:spLocks noGrp="1" noChangeArrowheads="1"/>
          </p:cNvSpPr>
          <p:nvPr>
            <p:ph type="title"/>
          </p:nvPr>
        </p:nvSpPr>
        <p:spPr>
          <a:xfrm>
            <a:off x="457200" y="1524000"/>
            <a:ext cx="8229600" cy="36877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And He said to them, "Take heed and beware of covetousness, for one's life does not consist in the abundance of the things he possesses."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Luke 12:15 </a:t>
            </a:r>
          </a:p>
        </p:txBody>
      </p:sp>
      <p:sp>
        <p:nvSpPr>
          <p:cNvPr id="5" name="Rectangle 2">
            <a:extLst>
              <a:ext uri="{FF2B5EF4-FFF2-40B4-BE49-F238E27FC236}">
                <a16:creationId xmlns:a16="http://schemas.microsoft.com/office/drawing/2014/main" id="{818EF0CA-5854-4720-9746-BD6BEC89775D}"/>
              </a:ext>
            </a:extLst>
          </p:cNvPr>
          <p:cNvSpPr txBox="1">
            <a:spLocks noChangeArrowheads="1"/>
          </p:cNvSpPr>
          <p:nvPr/>
        </p:nvSpPr>
        <p:spPr bwMode="auto">
          <a:xfrm>
            <a:off x="1647151" y="2315521"/>
            <a:ext cx="5915699"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beware of covetousness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2">
            <a:extLst>
              <a:ext uri="{FF2B5EF4-FFF2-40B4-BE49-F238E27FC236}">
                <a16:creationId xmlns:a16="http://schemas.microsoft.com/office/drawing/2014/main" id="{CF4141A2-A068-4C72-B3F2-AC2FA96F23C1}"/>
              </a:ext>
            </a:extLst>
          </p:cNvPr>
          <p:cNvSpPr txBox="1">
            <a:spLocks noChangeArrowheads="1"/>
          </p:cNvSpPr>
          <p:nvPr/>
        </p:nvSpPr>
        <p:spPr bwMode="auto">
          <a:xfrm>
            <a:off x="3601996" y="3830019"/>
            <a:ext cx="1390134" cy="82024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76200">
                    <a:schemeClr val="tx1"/>
                  </a:glow>
                  <a:outerShdw blurRad="80000" dist="40000" dir="5040000" algn="tl">
                    <a:srgbClr val="000000">
                      <a:alpha val="30000"/>
                    </a:srgbClr>
                  </a:outerShdw>
                </a:effectLst>
                <a:latin typeface="Calibri" panose="020F0502020204030204" pitchFamily="34" charset="0"/>
              </a:rPr>
              <a:t>God</a:t>
            </a:r>
            <a:endParaRPr lang="en-US" altLang="en-US" sz="3200" b="1" i="1" kern="0" dirty="0">
              <a:ln w="11430"/>
              <a:solidFill>
                <a:srgbClr val="92D050"/>
              </a:solidFill>
              <a:effectLst>
                <a:glow rad="76200">
                  <a:schemeClr val="tx1"/>
                </a:glow>
                <a:outerShdw blurRad="80000" dist="40000" dir="5040000" algn="tl">
                  <a:srgbClr val="000000">
                    <a:alpha val="30000"/>
                  </a:srgbClr>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F7861B69-78DB-4A2F-BD09-E0699A6BFCE2}"/>
              </a:ext>
            </a:extLst>
          </p:cNvPr>
          <p:cNvSpPr txBox="1">
            <a:spLocks noChangeArrowheads="1"/>
          </p:cNvSpPr>
          <p:nvPr/>
        </p:nvSpPr>
        <p:spPr bwMode="auto">
          <a:xfrm>
            <a:off x="1959571" y="2981633"/>
            <a:ext cx="1233455" cy="7708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life</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50125281"/>
      </p:ext>
    </p:extLst>
  </p:cSld>
  <p:clrMapOvr>
    <a:masterClrMapping/>
  </p:clrMapOvr>
  <mc:AlternateContent xmlns:mc="http://schemas.openxmlformats.org/markup-compatibility/2006" xmlns:p14="http://schemas.microsoft.com/office/powerpoint/2010/main">
    <mc:Choice Requires="p14">
      <p:transition spd="slow" p14:dur="800">
        <p:diamond/>
      </p:transition>
    </mc:Choice>
    <mc:Fallback xmlns="">
      <p:transition spd="slow">
        <p:diamond/>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50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250" fill="hold"/>
                                        <p:tgtEl>
                                          <p:spTgt spid="3074"/>
                                        </p:tgtEl>
                                        <p:attrNameLst>
                                          <p:attrName>ppt_w</p:attrName>
                                        </p:attrNameLst>
                                      </p:cBhvr>
                                      <p:tavLst>
                                        <p:tav tm="0">
                                          <p:val>
                                            <p:fltVal val="0"/>
                                          </p:val>
                                        </p:tav>
                                        <p:tav tm="100000">
                                          <p:val>
                                            <p:strVal val="#ppt_w"/>
                                          </p:val>
                                        </p:tav>
                                      </p:tavLst>
                                    </p:anim>
                                    <p:anim calcmode="lin" valueType="num">
                                      <p:cBhvr>
                                        <p:cTn id="8" dur="125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500"/>
                                  </p:stCondLst>
                                  <p:childTnLst>
                                    <p:animMotion origin="layout" path="M 0 1.96115E-6 C -0.01476 0.01989 -0.05451 0.09667 -0.08854 0.11979 C -0.12257 0.14292 -0.17049 0.14917 -0.20382 0.13853 C -0.23715 0.12789 -0.24757 0.10846 -0.28854 0.05573 C -0.32951 0.003 -0.4158 -0.12974 -0.44931 -0.17854 " pathEditMode="relative" rAng="0" ptsTypes="aaaaa">
                                      <p:cBhvr>
                                        <p:cTn id="10" dur="1250" spd="-100000" fill="hold"/>
                                        <p:tgtEl>
                                          <p:spTgt spid="3074"/>
                                        </p:tgtEl>
                                        <p:attrNameLst>
                                          <p:attrName>ppt_x</p:attrName>
                                          <p:attrName>ppt_y</p:attrName>
                                        </p:attrNameLst>
                                      </p:cBhvr>
                                      <p:rCtr x="-22465" y="-1480"/>
                                    </p:animMotion>
                                  </p:childTnLst>
                                </p:cTn>
                              </p:par>
                              <p:par>
                                <p:cTn id="11" presetID="0" presetClass="exit" presetSubtype="0" fill="hold" grpId="1" nodeType="withEffect">
                                  <p:stCondLst>
                                    <p:cond delay="0"/>
                                  </p:stCondLst>
                                  <p:childTnLst>
                                    <p:set>
                                      <p:cBhvr>
                                        <p:cTn id="12" dur="1" fill="hold">
                                          <p:stCondLst>
                                            <p:cond delay="999"/>
                                          </p:stCondLst>
                                        </p:cTn>
                                        <p:tgtEl>
                                          <p:spTgt spid="6"/>
                                        </p:tgtEl>
                                        <p:attrNameLst>
                                          <p:attrName>style.visibility</p:attrName>
                                        </p:attrNameLst>
                                      </p:cBhvr>
                                      <p:to>
                                        <p:strVal val="hidden"/>
                                      </p:to>
                                    </p:set>
                                    <p:animEffect transition="out" filter="dissolve">
                                      <p:cBhvr>
                                        <p:cTn id="13" dur="1000">
                                          <p:stCondLst>
                                            <p:cond delay="0"/>
                                          </p:stCondLst>
                                        </p:cTn>
                                        <p:tgtEl>
                                          <p:spTgt spid="6"/>
                                        </p:tgtEl>
                                      </p:cBhvr>
                                    </p:animEffect>
                                    <p:anim to="" calcmode="lin" valueType="num">
                                      <p:cBhvr>
                                        <p:cTn id="14" dur="1000" fill="hold">
                                          <p:stCondLst>
                                            <p:cond delay="0"/>
                                          </p:stCondLst>
                                        </p:cTn>
                                        <p:tgtEl>
                                          <p:spTgt spid="6"/>
                                        </p:tgtEl>
                                        <p:attrNameLst>
                                          <p:attrName>ppt_w</p:attrName>
                                        </p:attrNameLst>
                                      </p:cBhvr>
                                      <p:tavLst>
                                        <p:tav tm="0">
                                          <p:val>
                                            <p:strVal val="#ppt_w"/>
                                          </p:val>
                                        </p:tav>
                                        <p:tav tm="100000">
                                          <p:val>
                                            <p:strVal val="#ppt_w*4"/>
                                          </p:val>
                                        </p:tav>
                                      </p:tavLst>
                                    </p:anim>
                                    <p:anim to="" calcmode="lin" valueType="num">
                                      <p:cBhvr>
                                        <p:cTn id="15" dur="1000" fill="hold">
                                          <p:stCondLst>
                                            <p:cond delay="0"/>
                                          </p:stCondLst>
                                        </p:cTn>
                                        <p:tgtEl>
                                          <p:spTgt spid="6"/>
                                        </p:tgtEl>
                                        <p:attrNameLst>
                                          <p:attrName>ppt_h</p:attrName>
                                        </p:attrNameLst>
                                      </p:cBhvr>
                                      <p:tavLst>
                                        <p:tav tm="0">
                                          <p:val>
                                            <p:strVal val="#ppt_h"/>
                                          </p:val>
                                        </p:tav>
                                        <p:tav tm="100000">
                                          <p:val>
                                            <p:strVal val="#ppt_h*4"/>
                                          </p:val>
                                        </p:tav>
                                      </p:tavLst>
                                    </p:anim>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4"/>
                                        </p:tgtEl>
                                        <p:attrNameLst>
                                          <p:attrName>style.visibility</p:attrName>
                                        </p:attrNameLst>
                                      </p:cBhvr>
                                      <p:to>
                                        <p:strVal val="visible"/>
                                      </p:to>
                                    </p:set>
                                    <p:animEffect transition="in" filter="wipe(left)">
                                      <p:cBhvr>
                                        <p:cTn id="20" dur="500"/>
                                        <p:tgtEl>
                                          <p:spTgt spid="4"/>
                                        </p:tgtEl>
                                      </p:cBhvr>
                                    </p:animEffect>
                                  </p:childTnLst>
                                </p:cTn>
                              </p:par>
                              <p:par>
                                <p:cTn id="21" presetID="18" presetClass="emph" presetSubtype="0" fill="hold" grpId="1" nodeType="withEffect">
                                  <p:stCondLst>
                                    <p:cond delay="0"/>
                                  </p:stCondLst>
                                  <p:childTnLst>
                                    <p:set>
                                      <p:cBhvr override="childStyle">
                                        <p:cTn id="22" dur="500" fill="hold"/>
                                        <p:tgtEl>
                                          <p:spTgt spid="4"/>
                                        </p:tgtEl>
                                        <p:attrNameLst>
                                          <p:attrName>style.textDecorationUnderline</p:attrName>
                                        </p:attrNameLst>
                                      </p:cBhvr>
                                      <p:to>
                                        <p:strVal val="true"/>
                                      </p:to>
                                    </p:set>
                                  </p:childTnLst>
                                </p:cTn>
                              </p:par>
                              <p:par>
                                <p:cTn id="23" presetID="22" presetClass="entr" presetSubtype="8"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wipe(left)">
                                      <p:cBhvr>
                                        <p:cTn id="25" dur="500"/>
                                        <p:tgtEl>
                                          <p:spTgt spid="5"/>
                                        </p:tgtEl>
                                      </p:cBhvr>
                                    </p:animEffect>
                                  </p:childTnLst>
                                </p:cTn>
                              </p:par>
                            </p:childTnLst>
                          </p:cTn>
                        </p:par>
                      </p:childTnLst>
                    </p:cTn>
                  </p:par>
                  <p:par>
                    <p:cTn id="26" fill="hold">
                      <p:stCondLst>
                        <p:cond delay="indefinite"/>
                      </p:stCondLst>
                      <p:childTnLst>
                        <p:par>
                          <p:cTn id="27" fill="hold">
                            <p:stCondLst>
                              <p:cond delay="0"/>
                            </p:stCondLst>
                            <p:childTnLst>
                              <p:par>
                                <p:cTn id="28" presetID="21" presetClass="entr" presetSubtype="8"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wheel(8)">
                                      <p:cBhvr>
                                        <p:cTn id="30" dur="1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3074" grpId="1"/>
      <p:bldP spid="5" grpId="0"/>
      <p:bldP spid="6" grpId="1"/>
      <p:bldP spid="7"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0886"/>
            <a:ext cx="9144000" cy="6868886"/>
          </a:xfrm>
          <a:prstGeom prst="rect">
            <a:avLst/>
          </a:prstGeom>
        </p:spPr>
      </p:pic>
      <p:sp>
        <p:nvSpPr>
          <p:cNvPr id="4" name="Title 1"/>
          <p:cNvSpPr txBox="1">
            <a:spLocks/>
          </p:cNvSpPr>
          <p:nvPr/>
        </p:nvSpPr>
        <p:spPr>
          <a:xfrm>
            <a:off x="5566315" y="2809971"/>
            <a:ext cx="29718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gift of God</a:t>
            </a:r>
          </a:p>
        </p:txBody>
      </p:sp>
      <p:sp>
        <p:nvSpPr>
          <p:cNvPr id="3074" name="Rectangle 2"/>
          <p:cNvSpPr>
            <a:spLocks noGrp="1" noChangeArrowheads="1"/>
          </p:cNvSpPr>
          <p:nvPr>
            <p:ph type="title"/>
          </p:nvPr>
        </p:nvSpPr>
        <p:spPr>
          <a:xfrm>
            <a:off x="457200" y="1570038"/>
            <a:ext cx="8229600" cy="34591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But Peter said to him, "Your money perish with you, because you thought that the gift of God could be purchased with money!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Act 8:20 </a:t>
            </a:r>
            <a:r>
              <a:rPr lang="en-US" altLang="en-US" sz="40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2DFB20A2-760F-4148-842C-CA6CEF65FE7B}"/>
              </a:ext>
            </a:extLst>
          </p:cNvPr>
          <p:cNvSpPr txBox="1">
            <a:spLocks noChangeArrowheads="1"/>
          </p:cNvSpPr>
          <p:nvPr/>
        </p:nvSpPr>
        <p:spPr bwMode="auto">
          <a:xfrm>
            <a:off x="5581986" y="2952379"/>
            <a:ext cx="2940508"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gift of God</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9">
            <a:extLst>
              <a:ext uri="{FF2B5EF4-FFF2-40B4-BE49-F238E27FC236}">
                <a16:creationId xmlns:a16="http://schemas.microsoft.com/office/drawing/2014/main" id="{38371CFD-49C2-410A-910A-2ADF8D7AC15A}"/>
              </a:ext>
            </a:extLst>
          </p:cNvPr>
          <p:cNvSpPr>
            <a:spLocks noChangeArrowheads="1"/>
          </p:cNvSpPr>
          <p:nvPr/>
        </p:nvSpPr>
        <p:spPr bwMode="auto">
          <a:xfrm>
            <a:off x="7115790" y="2973644"/>
            <a:ext cx="1366221"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41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God</a:t>
            </a:r>
            <a:endParaRPr kumimoji="0" lang="en-US" sz="441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7" name="Multiplication Sign 6">
            <a:extLst>
              <a:ext uri="{FF2B5EF4-FFF2-40B4-BE49-F238E27FC236}">
                <a16:creationId xmlns:a16="http://schemas.microsoft.com/office/drawing/2014/main" id="{BCB48C57-FCA9-4908-8D69-F0A44D369E23}"/>
              </a:ext>
            </a:extLst>
          </p:cNvPr>
          <p:cNvSpPr/>
          <p:nvPr/>
        </p:nvSpPr>
        <p:spPr>
          <a:xfrm>
            <a:off x="6632722" y="3676943"/>
            <a:ext cx="1524000" cy="77470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50125281"/>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5"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500" decel="50000" fill="hold">
                                          <p:stCondLst>
                                            <p:cond delay="0"/>
                                          </p:stCondLst>
                                        </p:cTn>
                                        <p:tgtEl>
                                          <p:spTgt spid="3074"/>
                                        </p:tgtEl>
                                        <p:attrNameLst>
                                          <p:attrName>style.rotation</p:attrName>
                                        </p:attrNameLst>
                                      </p:cBhvr>
                                      <p:tavLst>
                                        <p:tav tm="0">
                                          <p:val>
                                            <p:fltVal val="-90"/>
                                          </p:val>
                                        </p:tav>
                                        <p:tav tm="100000">
                                          <p:val>
                                            <p:fltVal val="0"/>
                                          </p:val>
                                        </p:tav>
                                      </p:tavLst>
                                    </p:anim>
                                    <p:anim calcmode="lin" valueType="num">
                                      <p:cBhvr>
                                        <p:cTn id="8" dur="500" decel="50000" fill="hold">
                                          <p:stCondLst>
                                            <p:cond delay="0"/>
                                          </p:stCondLst>
                                        </p:cTn>
                                        <p:tgtEl>
                                          <p:spTgt spid="3074"/>
                                        </p:tgtEl>
                                        <p:attrNameLst>
                                          <p:attrName>ppt_w</p:attrName>
                                        </p:attrNameLst>
                                      </p:cBhvr>
                                      <p:tavLst>
                                        <p:tav tm="0">
                                          <p:val>
                                            <p:strVal val="#ppt_w"/>
                                          </p:val>
                                        </p:tav>
                                        <p:tav tm="100000">
                                          <p:val>
                                            <p:strVal val="#ppt_w*.05"/>
                                          </p:val>
                                        </p:tav>
                                      </p:tavLst>
                                    </p:anim>
                                    <p:anim calcmode="lin" valueType="num">
                                      <p:cBhvr>
                                        <p:cTn id="9" dur="500" accel="50000" fill="hold">
                                          <p:stCondLst>
                                            <p:cond delay="500"/>
                                          </p:stCondLst>
                                        </p:cTn>
                                        <p:tgtEl>
                                          <p:spTgt spid="3074"/>
                                        </p:tgtEl>
                                        <p:attrNameLst>
                                          <p:attrName>ppt_w</p:attrName>
                                        </p:attrNameLst>
                                      </p:cBhvr>
                                      <p:tavLst>
                                        <p:tav tm="0">
                                          <p:val>
                                            <p:strVal val="#ppt_w*.05"/>
                                          </p:val>
                                        </p:tav>
                                        <p:tav tm="100000">
                                          <p:val>
                                            <p:strVal val="#ppt_w"/>
                                          </p:val>
                                        </p:tav>
                                      </p:tavLst>
                                    </p:anim>
                                    <p:anim calcmode="lin" valueType="num">
                                      <p:cBhvr>
                                        <p:cTn id="10" dur="1000" fill="hold"/>
                                        <p:tgtEl>
                                          <p:spTgt spid="3074"/>
                                        </p:tgtEl>
                                        <p:attrNameLst>
                                          <p:attrName>ppt_h</p:attrName>
                                        </p:attrNameLst>
                                      </p:cBhvr>
                                      <p:tavLst>
                                        <p:tav tm="0">
                                          <p:val>
                                            <p:strVal val="#ppt_h"/>
                                          </p:val>
                                        </p:tav>
                                        <p:tav tm="100000">
                                          <p:val>
                                            <p:strVal val="#ppt_h"/>
                                          </p:val>
                                        </p:tav>
                                      </p:tavLst>
                                    </p:anim>
                                    <p:anim calcmode="lin" valueType="num">
                                      <p:cBhvr>
                                        <p:cTn id="11" dur="500" decel="50000" fill="hold">
                                          <p:stCondLst>
                                            <p:cond delay="0"/>
                                          </p:stCondLst>
                                        </p:cTn>
                                        <p:tgtEl>
                                          <p:spTgt spid="3074"/>
                                        </p:tgtEl>
                                        <p:attrNameLst>
                                          <p:attrName>ppt_x</p:attrName>
                                        </p:attrNameLst>
                                      </p:cBhvr>
                                      <p:tavLst>
                                        <p:tav tm="0">
                                          <p:val>
                                            <p:strVal val="#ppt_x+.4"/>
                                          </p:val>
                                        </p:tav>
                                        <p:tav tm="100000">
                                          <p:val>
                                            <p:strVal val="#ppt_x"/>
                                          </p:val>
                                        </p:tav>
                                      </p:tavLst>
                                    </p:anim>
                                    <p:anim calcmode="lin" valueType="num">
                                      <p:cBhvr>
                                        <p:cTn id="12" dur="500" decel="50000" fill="hold">
                                          <p:stCondLst>
                                            <p:cond delay="0"/>
                                          </p:stCondLst>
                                        </p:cTn>
                                        <p:tgtEl>
                                          <p:spTgt spid="3074"/>
                                        </p:tgtEl>
                                        <p:attrNameLst>
                                          <p:attrName>ppt_y</p:attrName>
                                        </p:attrNameLst>
                                      </p:cBhvr>
                                      <p:tavLst>
                                        <p:tav tm="0">
                                          <p:val>
                                            <p:strVal val="#ppt_y-.2"/>
                                          </p:val>
                                        </p:tav>
                                        <p:tav tm="100000">
                                          <p:val>
                                            <p:strVal val="#ppt_y+.1"/>
                                          </p:val>
                                        </p:tav>
                                      </p:tavLst>
                                    </p:anim>
                                    <p:anim calcmode="lin" valueType="num">
                                      <p:cBhvr>
                                        <p:cTn id="13" dur="500" accel="50000" fill="hold">
                                          <p:stCondLst>
                                            <p:cond delay="500"/>
                                          </p:stCondLst>
                                        </p:cTn>
                                        <p:tgtEl>
                                          <p:spTgt spid="3074"/>
                                        </p:tgtEl>
                                        <p:attrNameLst>
                                          <p:attrName>ppt_y</p:attrName>
                                        </p:attrNameLst>
                                      </p:cBhvr>
                                      <p:tavLst>
                                        <p:tav tm="0">
                                          <p:val>
                                            <p:strVal val="#ppt_y+.1"/>
                                          </p:val>
                                        </p:tav>
                                        <p:tav tm="100000">
                                          <p:val>
                                            <p:strVal val="#ppt_y"/>
                                          </p:val>
                                        </p:tav>
                                      </p:tavLst>
                                    </p:anim>
                                    <p:animEffect transition="in" filter="fade">
                                      <p:cBhvr>
                                        <p:cTn id="14" dur="1000" decel="50000">
                                          <p:stCondLst>
                                            <p:cond delay="0"/>
                                          </p:stCondLst>
                                        </p:cTn>
                                        <p:tgtEl>
                                          <p:spTgt spid="3074"/>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wipe(left)">
                                      <p:cBhvr>
                                        <p:cTn id="24" dur="500"/>
                                        <p:tgtEl>
                                          <p:spTgt spid="5"/>
                                        </p:tgtEl>
                                      </p:cBhvr>
                                    </p:animEffect>
                                  </p:childTnLst>
                                </p:cTn>
                              </p:par>
                              <p:par>
                                <p:cTn id="25" presetID="0" presetClass="entr" presetSubtype="0" fill="hold" grpId="0" nodeType="withEffect">
                                  <p:stCondLst>
                                    <p:cond delay="250"/>
                                  </p:stCondLst>
                                  <p:iterate type="lt">
                                    <p:tmPct val="10000"/>
                                  </p:iterate>
                                  <p:childTnLst>
                                    <p:set>
                                      <p:cBhvr>
                                        <p:cTn id="26" dur="1" fill="hold">
                                          <p:stCondLst>
                                            <p:cond delay="0"/>
                                          </p:stCondLst>
                                        </p:cTn>
                                        <p:tgtEl>
                                          <p:spTgt spid="6"/>
                                        </p:tgtEl>
                                        <p:attrNameLst>
                                          <p:attrName>style.visibility</p:attrName>
                                        </p:attrNameLst>
                                      </p:cBhvr>
                                      <p:to>
                                        <p:strVal val="visible"/>
                                      </p:to>
                                    </p:set>
                                    <p:animEffect transition="in" filter="dissolve">
                                      <p:cBhvr>
                                        <p:cTn id="27" dur="500">
                                          <p:stCondLst>
                                            <p:cond delay="0"/>
                                          </p:stCondLst>
                                        </p:cTn>
                                        <p:tgtEl>
                                          <p:spTgt spid="6"/>
                                        </p:tgtEl>
                                      </p:cBhvr>
                                    </p:animEffect>
                                    <p:anim to="" calcmode="lin" valueType="num">
                                      <p:cBhvr>
                                        <p:cTn id="28" dur="500" fill="hold">
                                          <p:stCondLst>
                                            <p:cond delay="0"/>
                                          </p:stCondLst>
                                        </p:cTn>
                                        <p:tgtEl>
                                          <p:spTgt spid="6"/>
                                        </p:tgtEl>
                                        <p:attrNameLst>
                                          <p:attrName>ppt_w</p:attrName>
                                        </p:attrNameLst>
                                      </p:cBhvr>
                                      <p:tavLst>
                                        <p:tav tm="0">
                                          <p:val>
                                            <p:strVal val="#ppt_w*4"/>
                                          </p:val>
                                        </p:tav>
                                        <p:tav tm="100000">
                                          <p:val>
                                            <p:strVal val="#ppt_w"/>
                                          </p:val>
                                        </p:tav>
                                      </p:tavLst>
                                    </p:anim>
                                    <p:anim to="" calcmode="lin" valueType="num">
                                      <p:cBhvr>
                                        <p:cTn id="29" dur="500" fill="hold">
                                          <p:stCondLst>
                                            <p:cond delay="0"/>
                                          </p:stCondLst>
                                        </p:cTn>
                                        <p:tgtEl>
                                          <p:spTgt spid="6"/>
                                        </p:tgtEl>
                                        <p:attrNameLst>
                                          <p:attrName>ppt_h</p:attrName>
                                        </p:attrNameLst>
                                      </p:cBhvr>
                                      <p:tavLst>
                                        <p:tav tm="0">
                                          <p:val>
                                            <p:strVal val="#ppt_h*4"/>
                                          </p:val>
                                        </p:tav>
                                        <p:tav tm="100000">
                                          <p:val>
                                            <p:strVal val="#ppt_h"/>
                                          </p:val>
                                        </p:tav>
                                      </p:tavLst>
                                    </p:anim>
                                  </p:childTnLst>
                                </p:cTn>
                              </p:par>
                            </p:childTnLst>
                          </p:cTn>
                        </p:par>
                        <p:par>
                          <p:cTn id="30" fill="hold">
                            <p:stCondLst>
                              <p:cond delay="850"/>
                            </p:stCondLst>
                            <p:childTnLst>
                              <p:par>
                                <p:cTn id="31" presetID="26" presetClass="emph" presetSubtype="0" fill="hold" grpId="1" nodeType="afterEffect">
                                  <p:stCondLst>
                                    <p:cond delay="0"/>
                                  </p:stCondLst>
                                  <p:iterate type="lt">
                                    <p:tmPct val="0"/>
                                  </p:iterate>
                                  <p:childTnLst>
                                    <p:animEffect transition="out" filter="fade">
                                      <p:cBhvr>
                                        <p:cTn id="32" dur="500" tmFilter="0, 0; .2, .5; .8, .5; 1, 0"/>
                                        <p:tgtEl>
                                          <p:spTgt spid="6"/>
                                        </p:tgtEl>
                                      </p:cBhvr>
                                    </p:animEffect>
                                    <p:animScale>
                                      <p:cBhvr>
                                        <p:cTn id="33" dur="250" autoRev="1" fill="hold"/>
                                        <p:tgtEl>
                                          <p:spTgt spid="6"/>
                                        </p:tgtEl>
                                      </p:cBhvr>
                                      <p:by x="105000" y="105000"/>
                                    </p:animScale>
                                  </p:childTnLst>
                                </p:cTn>
                              </p:par>
                            </p:childTnLst>
                          </p:cTn>
                        </p:par>
                      </p:childTnLst>
                    </p:cTn>
                  </p:par>
                  <p:par>
                    <p:cTn id="34" fill="hold">
                      <p:stCondLst>
                        <p:cond delay="indefinite"/>
                      </p:stCondLst>
                      <p:childTnLst>
                        <p:par>
                          <p:cTn id="35" fill="hold">
                            <p:stCondLst>
                              <p:cond delay="0"/>
                            </p:stCondLst>
                            <p:childTnLst>
                              <p:par>
                                <p:cTn id="36" presetID="0" presetClass="entr" presetSubtype="0" fill="hold" grpId="0" nodeType="clickEffect">
                                  <p:stCondLst>
                                    <p:cond delay="0"/>
                                  </p:stCondLst>
                                  <p:childTnLst>
                                    <p:set>
                                      <p:cBhvr>
                                        <p:cTn id="37" dur="1" fill="hold">
                                          <p:stCondLst>
                                            <p:cond delay="0"/>
                                          </p:stCondLst>
                                        </p:cTn>
                                        <p:tgtEl>
                                          <p:spTgt spid="7"/>
                                        </p:tgtEl>
                                        <p:attrNameLst>
                                          <p:attrName>style.visibility</p:attrName>
                                        </p:attrNameLst>
                                      </p:cBhvr>
                                      <p:to>
                                        <p:strVal val="visible"/>
                                      </p:to>
                                    </p:set>
                                    <p:animEffect transition="in" filter="dissolve">
                                      <p:cBhvr>
                                        <p:cTn id="38" dur="500">
                                          <p:stCondLst>
                                            <p:cond delay="0"/>
                                          </p:stCondLst>
                                        </p:cTn>
                                        <p:tgtEl>
                                          <p:spTgt spid="7"/>
                                        </p:tgtEl>
                                      </p:cBhvr>
                                    </p:animEffect>
                                    <p:anim to="" calcmode="lin" valueType="num">
                                      <p:cBhvr>
                                        <p:cTn id="39"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40"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4" grpId="1"/>
      <p:bldP spid="3074" grpId="0"/>
      <p:bldP spid="5" grpId="0"/>
      <p:bldP spid="6" grpId="0"/>
      <p:bldP spid="6" grpId="1"/>
      <p:bldP spid="7" grpId="0"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624"/>
            <a:ext cx="9144000" cy="6883624"/>
          </a:xfrm>
          <a:prstGeom prst="rect">
            <a:avLst/>
          </a:prstGeom>
        </p:spPr>
      </p:pic>
      <p:sp>
        <p:nvSpPr>
          <p:cNvPr id="3074" name="Rectangle 2"/>
          <p:cNvSpPr>
            <a:spLocks noGrp="1" noChangeArrowheads="1"/>
          </p:cNvSpPr>
          <p:nvPr>
            <p:ph type="title"/>
          </p:nvPr>
        </p:nvSpPr>
        <p:spPr>
          <a:xfrm>
            <a:off x="457200" y="2179638"/>
            <a:ext cx="8229600" cy="23923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"Fools and blind! For which is greater, the gift or the altar that sanctifies the gift?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Matthew 23:19 </a:t>
            </a:r>
          </a:p>
        </p:txBody>
      </p:sp>
      <p:sp>
        <p:nvSpPr>
          <p:cNvPr id="7" name="!!Spirit">
            <a:extLst>
              <a:ext uri="{FF2B5EF4-FFF2-40B4-BE49-F238E27FC236}">
                <a16:creationId xmlns:a16="http://schemas.microsoft.com/office/drawing/2014/main" id="{F10DB3ED-4635-4A31-9346-FCAFE21343B3}"/>
              </a:ext>
            </a:extLst>
          </p:cNvPr>
          <p:cNvSpPr>
            <a:spLocks noChangeArrowheads="1"/>
          </p:cNvSpPr>
          <p:nvPr/>
        </p:nvSpPr>
        <p:spPr bwMode="auto">
          <a:xfrm>
            <a:off x="2426228" y="2895225"/>
            <a:ext cx="234272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promise</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8" name="!!Stuff">
            <a:extLst>
              <a:ext uri="{FF2B5EF4-FFF2-40B4-BE49-F238E27FC236}">
                <a16:creationId xmlns:a16="http://schemas.microsoft.com/office/drawing/2014/main" id="{537B513A-1818-40B8-AC41-C567CDCFA809}"/>
              </a:ext>
            </a:extLst>
          </p:cNvPr>
          <p:cNvSpPr>
            <a:spLocks noChangeArrowheads="1"/>
          </p:cNvSpPr>
          <p:nvPr/>
        </p:nvSpPr>
        <p:spPr bwMode="auto">
          <a:xfrm>
            <a:off x="5824025" y="2968281"/>
            <a:ext cx="1658182" cy="8372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stuff</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0125281"/>
      </p:ext>
    </p:extLst>
  </p:cSld>
  <p:clrMapOvr>
    <a:masterClrMapping/>
  </p:clrMapOvr>
  <mc:AlternateContent xmlns:mc="http://schemas.openxmlformats.org/markup-compatibility/2006" xmlns:p14="http://schemas.microsoft.com/office/powerpoint/2010/main">
    <mc:Choice Requires="p14">
      <p:transition spd="slow">
        <p14:wheelReverse spokes="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250" fill="hold"/>
                                        <p:tgtEl>
                                          <p:spTgt spid="3074"/>
                                        </p:tgtEl>
                                        <p:attrNameLst>
                                          <p:attrName>ppt_w</p:attrName>
                                        </p:attrNameLst>
                                      </p:cBhvr>
                                      <p:tavLst>
                                        <p:tav tm="0">
                                          <p:val>
                                            <p:fltVal val="0"/>
                                          </p:val>
                                        </p:tav>
                                        <p:tav tm="100000">
                                          <p:val>
                                            <p:strVal val="#ppt_w"/>
                                          </p:val>
                                        </p:tav>
                                      </p:tavLst>
                                    </p:anim>
                                    <p:anim calcmode="lin" valueType="num">
                                      <p:cBhvr>
                                        <p:cTn id="8" dur="125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0 0 L 0 -0.14431 " pathEditMode="relative" ptsTypes="AA">
                                      <p:cBhvr>
                                        <p:cTn id="10" dur="1250" spd="-100000" fill="hold"/>
                                        <p:tgtEl>
                                          <p:spTgt spid="307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39" presetClass="entr" presetSubtype="0" accel="10000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 calcmode="lin" valueType="num">
                                      <p:cBhvr>
                                        <p:cTn id="15"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16"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17"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18" dur="1000" fill="hold"/>
                                        <p:tgtEl>
                                          <p:spTgt spid="7"/>
                                        </p:tgtEl>
                                        <p:attrNameLst>
                                          <p:attrName>ppt_y</p:attrName>
                                        </p:attrNameLst>
                                      </p:cBhvr>
                                      <p:tavLst>
                                        <p:tav tm="0">
                                          <p:val>
                                            <p:strVal val="#ppt_y"/>
                                          </p:val>
                                        </p:tav>
                                        <p:tav tm="100000">
                                          <p:val>
                                            <p:strVal val="#ppt_y"/>
                                          </p:val>
                                        </p:tav>
                                      </p:tavLst>
                                    </p:anim>
                                  </p:childTnLst>
                                </p:cTn>
                              </p:par>
                              <p:par>
                                <p:cTn id="19" presetID="39" presetClass="entr" presetSubtype="0" accel="100000" fill="hold" grpId="0" nodeType="withEffect">
                                  <p:stCondLst>
                                    <p:cond delay="500"/>
                                  </p:stCondLst>
                                  <p:childTnLst>
                                    <p:set>
                                      <p:cBhvr>
                                        <p:cTn id="20" dur="1" fill="hold">
                                          <p:stCondLst>
                                            <p:cond delay="0"/>
                                          </p:stCondLst>
                                        </p:cTn>
                                        <p:tgtEl>
                                          <p:spTgt spid="8"/>
                                        </p:tgtEl>
                                        <p:attrNameLst>
                                          <p:attrName>style.visibility</p:attrName>
                                        </p:attrNameLst>
                                      </p:cBhvr>
                                      <p:to>
                                        <p:strVal val="visible"/>
                                      </p:to>
                                    </p:set>
                                    <p:anim calcmode="lin" valueType="num">
                                      <p:cBhvr>
                                        <p:cTn id="21"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22"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23"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2"/>
      <p:bldP spid="7" grpId="0"/>
      <p:bldP spid="8"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25624"/>
            <a:ext cx="9144000" cy="6883624"/>
          </a:xfrm>
          <a:prstGeom prst="rect">
            <a:avLst/>
          </a:prstGeom>
        </p:spPr>
      </p:pic>
      <p:sp>
        <p:nvSpPr>
          <p:cNvPr id="3074" name="Rectangle 2"/>
          <p:cNvSpPr>
            <a:spLocks noGrp="1" noChangeArrowheads="1"/>
          </p:cNvSpPr>
          <p:nvPr>
            <p:ph type="title"/>
          </p:nvPr>
        </p:nvSpPr>
        <p:spPr>
          <a:xfrm>
            <a:off x="457200" y="2179638"/>
            <a:ext cx="8229600" cy="23923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"Fools and blind! For which is greater, the gift or the altar that sanctifies the gift?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Matthew 23:19 </a:t>
            </a:r>
          </a:p>
        </p:txBody>
      </p:sp>
      <p:sp>
        <p:nvSpPr>
          <p:cNvPr id="4" name="Rectangle 2"/>
          <p:cNvSpPr txBox="1">
            <a:spLocks noChangeArrowheads="1"/>
          </p:cNvSpPr>
          <p:nvPr/>
        </p:nvSpPr>
        <p:spPr bwMode="auto">
          <a:xfrm>
            <a:off x="3200400" y="2819400"/>
            <a:ext cx="152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200" b="1" i="0" u="none" strike="noStrike" kern="0" cap="none" spc="0" normalizeH="0" baseline="0" noProof="0" dirty="0">
                <a:ln w="11430"/>
                <a:solidFill>
                  <a:srgbClr val="92D050"/>
                </a:solidFill>
                <a:effectLst>
                  <a:glow rad="63500">
                    <a:srgbClr val="000000"/>
                  </a:glow>
                  <a:outerShdw blurRad="80000" dist="40000" dir="5040000" algn="tl">
                    <a:srgbClr val="000000">
                      <a:alpha val="30000"/>
                    </a:srgbClr>
                  </a:outerShdw>
                </a:effectLst>
                <a:uLnTx/>
                <a:uFillTx/>
                <a:latin typeface="Calibri" panose="020F0502020204030204" pitchFamily="34" charset="0"/>
                <a:ea typeface="+mj-ea"/>
                <a:cs typeface="+mj-cs"/>
              </a:rPr>
              <a:t> </a:t>
            </a:r>
            <a:r>
              <a:rPr kumimoji="0" lang="en-US" altLang="en-US" sz="5000" b="1" i="0" u="none" strike="noStrike" kern="0" cap="none" spc="0" normalizeH="0" baseline="0" noProof="0" dirty="0">
                <a:ln w="11430"/>
                <a:solidFill>
                  <a:srgbClr val="92D050"/>
                </a:solidFill>
                <a:effectLst>
                  <a:glow rad="63500">
                    <a:srgbClr val="000000"/>
                  </a:glow>
                  <a:outerShdw blurRad="80000" dist="40000" dir="5040000" algn="tl">
                    <a:srgbClr val="000000">
                      <a:alpha val="30000"/>
                    </a:srgbClr>
                  </a:outerShdw>
                </a:effectLst>
                <a:uLnTx/>
                <a:uFillTx/>
                <a:latin typeface="Calibri" panose="020F0502020204030204" pitchFamily="34" charset="0"/>
                <a:ea typeface="+mj-ea"/>
                <a:cs typeface="+mj-cs"/>
              </a:rPr>
              <a:t> </a:t>
            </a:r>
            <a:r>
              <a:rPr kumimoji="0" lang="en-US" altLang="en-US" sz="4400" b="1" i="0" u="none" strike="noStrike" kern="0" cap="none" spc="0" normalizeH="0" baseline="0" noProof="0" dirty="0">
                <a:ln w="11430"/>
                <a:solidFill>
                  <a:srgbClr val="92D050"/>
                </a:solidFill>
                <a:effectLst>
                  <a:glow rad="63500">
                    <a:srgbClr val="000000"/>
                  </a:glow>
                  <a:outerShdw blurRad="80000" dist="40000" dir="5040000" algn="tl">
                    <a:srgbClr val="000000">
                      <a:alpha val="30000"/>
                    </a:srgbClr>
                  </a:outerShdw>
                </a:effectLst>
                <a:uLnTx/>
                <a:uFillTx/>
                <a:latin typeface="Calibri" panose="020F0502020204030204" pitchFamily="34" charset="0"/>
                <a:ea typeface="+mj-ea"/>
                <a:cs typeface="+mj-cs"/>
              </a:rPr>
              <a:t>gift</a:t>
            </a:r>
            <a:endParaRPr kumimoji="0" lang="en-US" altLang="en-US" sz="3200" b="1" i="1" u="none" strike="noStrike" kern="0" cap="none" spc="0" normalizeH="0" baseline="0" noProof="0" dirty="0">
              <a:ln w="11430"/>
              <a:solidFill>
                <a:srgbClr val="92D050"/>
              </a:solidFill>
              <a:effectLst>
                <a:glow rad="63500">
                  <a:srgbClr val="000000"/>
                </a:glow>
                <a:outerShdw blurRad="80000" dist="40000" dir="5040000" algn="tl">
                  <a:srgbClr val="000000">
                    <a:alpha val="30000"/>
                  </a:srgbClr>
                </a:outerShdw>
              </a:effectLst>
              <a:uLnTx/>
              <a:uFillTx/>
              <a:latin typeface="Calibri" panose="020F0502020204030204" pitchFamily="34" charset="0"/>
              <a:ea typeface="+mj-ea"/>
              <a:cs typeface="+mj-cs"/>
            </a:endParaRPr>
          </a:p>
        </p:txBody>
      </p:sp>
      <p:sp>
        <p:nvSpPr>
          <p:cNvPr id="5" name="Rectangle 2"/>
          <p:cNvSpPr txBox="1">
            <a:spLocks noChangeArrowheads="1"/>
          </p:cNvSpPr>
          <p:nvPr/>
        </p:nvSpPr>
        <p:spPr bwMode="auto">
          <a:xfrm>
            <a:off x="3581400" y="3505200"/>
            <a:ext cx="1524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3200" b="1" i="0" u="none" strike="noStrike" kern="0" cap="none" spc="0" normalizeH="0" baseline="0" noProof="0" dirty="0">
                <a:ln w="11430"/>
                <a:solidFill>
                  <a:srgbClr val="92D050"/>
                </a:solidFill>
                <a:effectLst>
                  <a:glow rad="63500">
                    <a:srgbClr val="000000"/>
                  </a:glow>
                  <a:outerShdw blurRad="80000" dist="40000" dir="5040000" algn="tl">
                    <a:srgbClr val="000000">
                      <a:alpha val="30000"/>
                    </a:srgbClr>
                  </a:outerShdw>
                </a:effectLst>
                <a:uLnTx/>
                <a:uFillTx/>
                <a:latin typeface="Calibri" panose="020F0502020204030204" pitchFamily="34" charset="0"/>
                <a:ea typeface="+mj-ea"/>
                <a:cs typeface="+mj-cs"/>
              </a:rPr>
              <a:t> </a:t>
            </a:r>
            <a:r>
              <a:rPr kumimoji="0" lang="en-US" altLang="en-US" sz="4600" b="1" i="0" u="none" strike="noStrike" kern="0" cap="none" spc="0" normalizeH="0" baseline="0" noProof="0" dirty="0">
                <a:ln w="11430"/>
                <a:solidFill>
                  <a:srgbClr val="92D050"/>
                </a:solidFill>
                <a:effectLst>
                  <a:glow rad="63500">
                    <a:srgbClr val="000000"/>
                  </a:glow>
                  <a:outerShdw blurRad="80000" dist="40000" dir="5040000" algn="tl">
                    <a:srgbClr val="000000">
                      <a:alpha val="30000"/>
                    </a:srgbClr>
                  </a:outerShdw>
                </a:effectLst>
                <a:uLnTx/>
                <a:uFillTx/>
                <a:latin typeface="Calibri" panose="020F0502020204030204" pitchFamily="34" charset="0"/>
                <a:ea typeface="+mj-ea"/>
                <a:cs typeface="+mj-cs"/>
              </a:rPr>
              <a:t> </a:t>
            </a:r>
            <a:r>
              <a:rPr kumimoji="0" lang="en-US" altLang="en-US" sz="4400" b="1" i="0" u="none" strike="noStrike" kern="0" cap="none" spc="0" normalizeH="0" baseline="0" noProof="0" dirty="0">
                <a:ln w="11430"/>
                <a:solidFill>
                  <a:srgbClr val="92D050"/>
                </a:solidFill>
                <a:effectLst>
                  <a:glow rad="63500">
                    <a:srgbClr val="000000"/>
                  </a:glow>
                  <a:outerShdw blurRad="80000" dist="40000" dir="5040000" algn="tl">
                    <a:srgbClr val="000000">
                      <a:alpha val="30000"/>
                    </a:srgbClr>
                  </a:outerShdw>
                </a:effectLst>
                <a:uLnTx/>
                <a:uFillTx/>
                <a:latin typeface="Calibri" panose="020F0502020204030204" pitchFamily="34" charset="0"/>
                <a:ea typeface="+mj-ea"/>
                <a:cs typeface="+mj-cs"/>
              </a:rPr>
              <a:t>gift</a:t>
            </a:r>
            <a:endParaRPr kumimoji="0" lang="en-US" altLang="en-US" sz="3200" b="1" i="1" u="none" strike="noStrike" kern="0" cap="none" spc="0" normalizeH="0" baseline="0" noProof="0" dirty="0">
              <a:ln w="11430"/>
              <a:solidFill>
                <a:srgbClr val="92D050"/>
              </a:solidFill>
              <a:effectLst>
                <a:glow rad="63500">
                  <a:srgbClr val="000000"/>
                </a:glow>
                <a:outerShdw blurRad="80000" dist="40000" dir="5040000" algn="tl">
                  <a:srgbClr val="000000">
                    <a:alpha val="30000"/>
                  </a:srgbClr>
                </a:outerShdw>
              </a:effectLst>
              <a:uLnTx/>
              <a:uFillTx/>
              <a:latin typeface="Calibri" panose="020F0502020204030204" pitchFamily="34" charset="0"/>
              <a:ea typeface="+mj-ea"/>
              <a:cs typeface="+mj-cs"/>
            </a:endParaRPr>
          </a:p>
        </p:txBody>
      </p:sp>
      <p:sp>
        <p:nvSpPr>
          <p:cNvPr id="6" name="Rectangle 2"/>
          <p:cNvSpPr txBox="1">
            <a:spLocks noChangeArrowheads="1"/>
          </p:cNvSpPr>
          <p:nvPr/>
        </p:nvSpPr>
        <p:spPr bwMode="auto">
          <a:xfrm>
            <a:off x="3810000" y="2057400"/>
            <a:ext cx="152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11430"/>
                <a:solidFill>
                  <a:srgbClr val="92D050"/>
                </a:solidFill>
                <a:effectLst>
                  <a:glow rad="63500">
                    <a:srgbClr val="000000"/>
                  </a:glow>
                  <a:outerShdw blurRad="80000" dist="40000" dir="5040000" algn="tl">
                    <a:srgbClr val="000000">
                      <a:alpha val="30000"/>
                    </a:srgbClr>
                  </a:outerShdw>
                </a:effectLst>
                <a:uLnTx/>
                <a:uFillTx/>
                <a:latin typeface="Calibri" panose="020F0502020204030204" pitchFamily="34" charset="0"/>
                <a:ea typeface="+mj-ea"/>
                <a:cs typeface="+mj-cs"/>
              </a:rPr>
              <a:t>gift</a:t>
            </a:r>
            <a:endParaRPr kumimoji="0" lang="en-US" altLang="en-US" sz="3200" b="1" i="1" u="none" strike="noStrike" kern="0" cap="none" spc="0" normalizeH="0" baseline="0" noProof="0" dirty="0">
              <a:ln w="11430"/>
              <a:solidFill>
                <a:srgbClr val="92D050"/>
              </a:solidFill>
              <a:effectLst>
                <a:glow rad="63500">
                  <a:srgbClr val="000000"/>
                </a:glow>
                <a:outerShdw blurRad="80000" dist="40000" dir="5040000" algn="tl">
                  <a:srgbClr val="000000">
                    <a:alpha val="30000"/>
                  </a:srgbClr>
                </a:outerShdw>
              </a:effectLst>
              <a:uLnTx/>
              <a:uFillTx/>
              <a:latin typeface="Calibri" panose="020F0502020204030204" pitchFamily="34" charset="0"/>
              <a:ea typeface="+mj-ea"/>
              <a:cs typeface="+mj-cs"/>
            </a:endParaRPr>
          </a:p>
        </p:txBody>
      </p:sp>
      <p:sp>
        <p:nvSpPr>
          <p:cNvPr id="9" name="!!Spirit">
            <a:extLst>
              <a:ext uri="{FF2B5EF4-FFF2-40B4-BE49-F238E27FC236}">
                <a16:creationId xmlns:a16="http://schemas.microsoft.com/office/drawing/2014/main" id="{DC7E094C-B914-42CD-9A11-D78CF1C5A09E}"/>
              </a:ext>
            </a:extLst>
          </p:cNvPr>
          <p:cNvSpPr>
            <a:spLocks noChangeArrowheads="1"/>
          </p:cNvSpPr>
          <p:nvPr/>
        </p:nvSpPr>
        <p:spPr bwMode="auto">
          <a:xfrm>
            <a:off x="3523509" y="1389981"/>
            <a:ext cx="208769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Spirit</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0" name="!!Stuff">
            <a:extLst>
              <a:ext uri="{FF2B5EF4-FFF2-40B4-BE49-F238E27FC236}">
                <a16:creationId xmlns:a16="http://schemas.microsoft.com/office/drawing/2014/main" id="{2ADD1786-4965-4A91-8946-18328AEC2D3D}"/>
              </a:ext>
            </a:extLst>
          </p:cNvPr>
          <p:cNvSpPr>
            <a:spLocks noChangeArrowheads="1"/>
          </p:cNvSpPr>
          <p:nvPr/>
        </p:nvSpPr>
        <p:spPr bwMode="auto">
          <a:xfrm>
            <a:off x="3319977" y="4752160"/>
            <a:ext cx="2403770"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Material</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90575060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250"/>
                                        <p:tgtEl>
                                          <p:spTgt spid="4"/>
                                        </p:tgtEl>
                                      </p:cBhvr>
                                    </p:animEffect>
                                  </p:childTnLst>
                                </p:cTn>
                              </p:par>
                              <p:par>
                                <p:cTn id="8" presetID="10" presetClass="entr" presetSubtype="0" fill="hold" grpId="0" nodeType="withEffect">
                                  <p:stCondLst>
                                    <p:cond delay="0"/>
                                  </p:stCondLst>
                                  <p:childTnLst>
                                    <p:set>
                                      <p:cBhvr>
                                        <p:cTn id="9" dur="1" fill="hold">
                                          <p:stCondLst>
                                            <p:cond delay="0"/>
                                          </p:stCondLst>
                                        </p:cTn>
                                        <p:tgtEl>
                                          <p:spTgt spid="5"/>
                                        </p:tgtEl>
                                        <p:attrNameLst>
                                          <p:attrName>style.visibility</p:attrName>
                                        </p:attrNameLst>
                                      </p:cBhvr>
                                      <p:to>
                                        <p:strVal val="visible"/>
                                      </p:to>
                                    </p:set>
                                    <p:animEffect transition="in" filter="fade">
                                      <p:cBhvr>
                                        <p:cTn id="10" dur="250"/>
                                        <p:tgtEl>
                                          <p:spTgt spid="5"/>
                                        </p:tgtEl>
                                      </p:cBhvr>
                                    </p:animEffect>
                                  </p:childTnLst>
                                </p:cTn>
                              </p:par>
                              <p:par>
                                <p:cTn id="11" presetID="0" presetClass="path" presetSubtype="0" accel="50000" decel="50000" fill="hold" grpId="2" nodeType="withEffect">
                                  <p:stCondLst>
                                    <p:cond delay="0"/>
                                  </p:stCondLst>
                                  <p:childTnLst>
                                    <p:animMotion origin="layout" path="M -3.33333E-6 1.11111E-6 C -0.01441 0.00579 -0.02864 0.01157 -0.04566 0.03194 C -0.06267 0.05231 -0.09045 0.08958 -0.1026 0.12315 C -0.11475 0.15671 -0.12205 0.19583 -0.11909 0.23287 C -0.11614 0.26991 -0.10121 0.31829 -0.08489 0.34583 C -0.06857 0.37338 -0.04774 0.38866 -0.02152 0.39815 C 0.00469 0.40741 0.04427 0.40833 0.07205 0.40301 C 0.09983 0.39768 0.12483 0.38495 0.14549 0.3662 C 0.16615 0.34745 0.18351 0.31713 0.19618 0.29028 C 0.20886 0.26342 0.22049 0.23912 0.22153 0.20417 C 0.22257 0.16921 0.21025 0.1125 0.20209 0.07986 C 0.19393 0.04722 0.18542 0.03125 0.17292 0.00903 C 0.16042 -0.0132 0.14757 -0.0338 0.12743 -0.05347 C 0.1073 -0.07315 0.06754 -0.09792 0.05174 -0.10972 " pathEditMode="relative" rAng="0" ptsTypes="aaaaaaaaaaaaaa">
                                      <p:cBhvr>
                                        <p:cTn id="12" dur="2000" fill="hold"/>
                                        <p:tgtEl>
                                          <p:spTgt spid="4"/>
                                        </p:tgtEl>
                                        <p:attrNameLst>
                                          <p:attrName>ppt_x</p:attrName>
                                          <p:attrName>ppt_y</p:attrName>
                                        </p:attrNameLst>
                                      </p:cBhvr>
                                      <p:rCtr x="5017" y="14931"/>
                                    </p:animMotion>
                                  </p:childTnLst>
                                </p:cTn>
                              </p:par>
                              <p:par>
                                <p:cTn id="13" presetID="0" presetClass="path" presetSubtype="0" accel="50000" decel="50000" fill="hold" grpId="2" nodeType="withEffect">
                                  <p:stCondLst>
                                    <p:cond delay="0"/>
                                  </p:stCondLst>
                                  <p:childTnLst>
                                    <p:animMotion origin="layout" path="M 0 1.11111E-6 L 0.01233 -0.20648 " pathEditMode="relative" rAng="0" ptsTypes="AA">
                                      <p:cBhvr>
                                        <p:cTn id="14" dur="2000" fill="hold"/>
                                        <p:tgtEl>
                                          <p:spTgt spid="5"/>
                                        </p:tgtEl>
                                        <p:attrNameLst>
                                          <p:attrName>ppt_x</p:attrName>
                                          <p:attrName>ppt_y</p:attrName>
                                        </p:attrNameLst>
                                      </p:cBhvr>
                                      <p:rCtr x="608" y="-10324"/>
                                    </p:animMotion>
                                  </p:childTnLst>
                                </p:cTn>
                              </p:par>
                              <p:par>
                                <p:cTn id="15" presetID="10" presetClass="exit" presetSubtype="0" fill="hold" grpId="1" nodeType="withEffect">
                                  <p:stCondLst>
                                    <p:cond delay="0"/>
                                  </p:stCondLst>
                                  <p:childTnLst>
                                    <p:animEffect transition="out" filter="fade">
                                      <p:cBhvr>
                                        <p:cTn id="16" dur="1250"/>
                                        <p:tgtEl>
                                          <p:spTgt spid="3074"/>
                                        </p:tgtEl>
                                      </p:cBhvr>
                                    </p:animEffect>
                                    <p:set>
                                      <p:cBhvr>
                                        <p:cTn id="17" dur="1" fill="hold">
                                          <p:stCondLst>
                                            <p:cond delay="1249"/>
                                          </p:stCondLst>
                                        </p:cTn>
                                        <p:tgtEl>
                                          <p:spTgt spid="3074"/>
                                        </p:tgtEl>
                                        <p:attrNameLst>
                                          <p:attrName>style.visibility</p:attrName>
                                        </p:attrNameLst>
                                      </p:cBhvr>
                                      <p:to>
                                        <p:strVal val="hidden"/>
                                      </p:to>
                                    </p:set>
                                  </p:childTnLst>
                                </p:cTn>
                              </p:par>
                              <p:par>
                                <p:cTn id="18" presetID="50" presetClass="exit" presetSubtype="0" accel="100000" fill="hold" grpId="1" nodeType="withEffect">
                                  <p:stCondLst>
                                    <p:cond delay="1000"/>
                                  </p:stCondLst>
                                  <p:childTnLst>
                                    <p:anim calcmode="lin" valueType="num">
                                      <p:cBhvr>
                                        <p:cTn id="19" dur="1000"/>
                                        <p:tgtEl>
                                          <p:spTgt spid="10"/>
                                        </p:tgtEl>
                                        <p:attrNameLst>
                                          <p:attrName>ppt_w</p:attrName>
                                        </p:attrNameLst>
                                      </p:cBhvr>
                                      <p:tavLst>
                                        <p:tav tm="0">
                                          <p:val>
                                            <p:strVal val="ppt_w"/>
                                          </p:val>
                                        </p:tav>
                                        <p:tav tm="100000">
                                          <p:val>
                                            <p:strVal val="ppt_w+.3"/>
                                          </p:val>
                                        </p:tav>
                                      </p:tavLst>
                                    </p:anim>
                                    <p:anim calcmode="lin" valueType="num">
                                      <p:cBhvr>
                                        <p:cTn id="20" dur="1000"/>
                                        <p:tgtEl>
                                          <p:spTgt spid="10"/>
                                        </p:tgtEl>
                                        <p:attrNameLst>
                                          <p:attrName>ppt_h</p:attrName>
                                        </p:attrNameLst>
                                      </p:cBhvr>
                                      <p:tavLst>
                                        <p:tav tm="0">
                                          <p:val>
                                            <p:strVal val="ppt_h"/>
                                          </p:val>
                                        </p:tav>
                                        <p:tav tm="100000">
                                          <p:val>
                                            <p:strVal val="ppt_h"/>
                                          </p:val>
                                        </p:tav>
                                      </p:tavLst>
                                    </p:anim>
                                    <p:animEffect transition="out" filter="fade">
                                      <p:cBhvr>
                                        <p:cTn id="21" dur="1000"/>
                                        <p:tgtEl>
                                          <p:spTgt spid="10"/>
                                        </p:tgtEl>
                                      </p:cBhvr>
                                    </p:animEffect>
                                    <p:set>
                                      <p:cBhvr>
                                        <p:cTn id="22" dur="1" fill="hold">
                                          <p:stCondLst>
                                            <p:cond delay="999"/>
                                          </p:stCondLst>
                                        </p:cTn>
                                        <p:tgtEl>
                                          <p:spTgt spid="10"/>
                                        </p:tgtEl>
                                        <p:attrNameLst>
                                          <p:attrName>style.visibility</p:attrName>
                                        </p:attrNameLst>
                                      </p:cBhvr>
                                      <p:to>
                                        <p:strVal val="hidden"/>
                                      </p:to>
                                    </p:set>
                                  </p:childTnLst>
                                </p:cTn>
                              </p:par>
                              <p:par>
                                <p:cTn id="23" presetID="47" presetClass="exit" presetSubtype="0" fill="hold" grpId="1" nodeType="withEffect">
                                  <p:stCondLst>
                                    <p:cond delay="1900"/>
                                  </p:stCondLst>
                                  <p:childTnLst>
                                    <p:animEffect transition="out" filter="fade">
                                      <p:cBhvr>
                                        <p:cTn id="24" dur="1000"/>
                                        <p:tgtEl>
                                          <p:spTgt spid="9"/>
                                        </p:tgtEl>
                                      </p:cBhvr>
                                    </p:animEffect>
                                    <p:anim calcmode="lin" valueType="num">
                                      <p:cBhvr>
                                        <p:cTn id="25" dur="1000"/>
                                        <p:tgtEl>
                                          <p:spTgt spid="9"/>
                                        </p:tgtEl>
                                        <p:attrNameLst>
                                          <p:attrName>ppt_x</p:attrName>
                                        </p:attrNameLst>
                                      </p:cBhvr>
                                      <p:tavLst>
                                        <p:tav tm="0">
                                          <p:val>
                                            <p:strVal val="ppt_x"/>
                                          </p:val>
                                        </p:tav>
                                        <p:tav tm="100000">
                                          <p:val>
                                            <p:strVal val="ppt_x"/>
                                          </p:val>
                                        </p:tav>
                                      </p:tavLst>
                                    </p:anim>
                                    <p:anim calcmode="lin" valueType="num">
                                      <p:cBhvr>
                                        <p:cTn id="26" dur="1000"/>
                                        <p:tgtEl>
                                          <p:spTgt spid="9"/>
                                        </p:tgtEl>
                                        <p:attrNameLst>
                                          <p:attrName>ppt_y</p:attrName>
                                        </p:attrNameLst>
                                      </p:cBhvr>
                                      <p:tavLst>
                                        <p:tav tm="0">
                                          <p:val>
                                            <p:strVal val="ppt_y"/>
                                          </p:val>
                                        </p:tav>
                                        <p:tav tm="100000">
                                          <p:val>
                                            <p:strVal val="ppt_y-.1"/>
                                          </p:val>
                                        </p:tav>
                                      </p:tavLst>
                                    </p:anim>
                                    <p:set>
                                      <p:cBhvr>
                                        <p:cTn id="27" dur="1" fill="hold">
                                          <p:stCondLst>
                                            <p:cond delay="999"/>
                                          </p:stCondLst>
                                        </p:cTn>
                                        <p:tgtEl>
                                          <p:spTgt spid="9"/>
                                        </p:tgtEl>
                                        <p:attrNameLst>
                                          <p:attrName>style.visibility</p:attrName>
                                        </p:attrNameLst>
                                      </p:cBhvr>
                                      <p:to>
                                        <p:strVal val="hidden"/>
                                      </p:to>
                                    </p:set>
                                  </p:childTnLst>
                                </p:cTn>
                              </p:par>
                              <p:par>
                                <p:cTn id="28" presetID="10" presetClass="entr" presetSubtype="0" fill="hold" grpId="0" nodeType="withEffect">
                                  <p:stCondLst>
                                    <p:cond delay="2000"/>
                                  </p:stCondLst>
                                  <p:childTnLst>
                                    <p:set>
                                      <p:cBhvr>
                                        <p:cTn id="29" dur="1" fill="hold">
                                          <p:stCondLst>
                                            <p:cond delay="0"/>
                                          </p:stCondLst>
                                        </p:cTn>
                                        <p:tgtEl>
                                          <p:spTgt spid="6"/>
                                        </p:tgtEl>
                                        <p:attrNameLst>
                                          <p:attrName>style.visibility</p:attrName>
                                        </p:attrNameLst>
                                      </p:cBhvr>
                                      <p:to>
                                        <p:strVal val="visible"/>
                                      </p:to>
                                    </p:set>
                                    <p:animEffect transition="in" filter="fade">
                                      <p:cBhvr>
                                        <p:cTn id="30" dur="100"/>
                                        <p:tgtEl>
                                          <p:spTgt spid="6"/>
                                        </p:tgtEl>
                                      </p:cBhvr>
                                    </p:animEffect>
                                  </p:childTnLst>
                                </p:cTn>
                              </p:par>
                              <p:par>
                                <p:cTn id="31" presetID="10" presetClass="exit" presetSubtype="0" fill="hold" grpId="1" nodeType="withEffect">
                                  <p:stCondLst>
                                    <p:cond delay="2000"/>
                                  </p:stCondLst>
                                  <p:childTnLst>
                                    <p:animEffect transition="out" filter="fade">
                                      <p:cBhvr>
                                        <p:cTn id="32" dur="250"/>
                                        <p:tgtEl>
                                          <p:spTgt spid="4"/>
                                        </p:tgtEl>
                                      </p:cBhvr>
                                    </p:animEffect>
                                    <p:set>
                                      <p:cBhvr>
                                        <p:cTn id="33" dur="1" fill="hold">
                                          <p:stCondLst>
                                            <p:cond delay="249"/>
                                          </p:stCondLst>
                                        </p:cTn>
                                        <p:tgtEl>
                                          <p:spTgt spid="4"/>
                                        </p:tgtEl>
                                        <p:attrNameLst>
                                          <p:attrName>style.visibility</p:attrName>
                                        </p:attrNameLst>
                                      </p:cBhvr>
                                      <p:to>
                                        <p:strVal val="hidden"/>
                                      </p:to>
                                    </p:set>
                                  </p:childTnLst>
                                </p:cTn>
                              </p:par>
                              <p:par>
                                <p:cTn id="34" presetID="10" presetClass="exit" presetSubtype="0" fill="hold" grpId="1" nodeType="withEffect">
                                  <p:stCondLst>
                                    <p:cond delay="2000"/>
                                  </p:stCondLst>
                                  <p:childTnLst>
                                    <p:animEffect transition="out" filter="fade">
                                      <p:cBhvr>
                                        <p:cTn id="35" dur="250"/>
                                        <p:tgtEl>
                                          <p:spTgt spid="5"/>
                                        </p:tgtEl>
                                      </p:cBhvr>
                                    </p:animEffect>
                                    <p:set>
                                      <p:cBhvr>
                                        <p:cTn id="36" dur="1" fill="hold">
                                          <p:stCondLst>
                                            <p:cond delay="249"/>
                                          </p:stCondLst>
                                        </p:cTn>
                                        <p:tgtEl>
                                          <p:spTgt spid="5"/>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1"/>
      <p:bldP spid="4" grpId="0"/>
      <p:bldP spid="4" grpId="1"/>
      <p:bldP spid="4" grpId="2"/>
      <p:bldP spid="5" grpId="0"/>
      <p:bldP spid="5" grpId="1"/>
      <p:bldP spid="5" grpId="2"/>
      <p:bldP spid="6" grpId="0"/>
      <p:bldP spid="9" grpId="1"/>
      <p:bldP spid="10" grpId="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4" name="Title 1">
            <a:extLst>
              <a:ext uri="{FF2B5EF4-FFF2-40B4-BE49-F238E27FC236}">
                <a16:creationId xmlns:a16="http://schemas.microsoft.com/office/drawing/2014/main" id="{8294B194-7602-46D4-A4C0-E3CE0FD36C09}"/>
              </a:ext>
            </a:extLst>
          </p:cNvPr>
          <p:cNvSpPr txBox="1">
            <a:spLocks/>
          </p:cNvSpPr>
          <p:nvPr/>
        </p:nvSpPr>
        <p:spPr>
          <a:xfrm>
            <a:off x="810783" y="4798142"/>
            <a:ext cx="4934942" cy="695632"/>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from death into life</a:t>
            </a:r>
          </a:p>
        </p:txBody>
      </p:sp>
      <p:sp>
        <p:nvSpPr>
          <p:cNvPr id="3074" name="Rectangle 2"/>
          <p:cNvSpPr>
            <a:spLocks noGrp="1" noChangeArrowheads="1"/>
          </p:cNvSpPr>
          <p:nvPr>
            <p:ph type="title"/>
          </p:nvPr>
        </p:nvSpPr>
        <p:spPr>
          <a:xfrm>
            <a:off x="381000" y="1112838"/>
            <a:ext cx="8382000" cy="46783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"Most assuredly, I say to you,       he who hears My word and believes in Him who sent Me has everlasting life, and shall not come into judgment, but has passed from death into life."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John 5:24 </a:t>
            </a:r>
          </a:p>
        </p:txBody>
      </p:sp>
      <p:sp>
        <p:nvSpPr>
          <p:cNvPr id="8" name="Rectangle 2"/>
          <p:cNvSpPr txBox="1">
            <a:spLocks noChangeArrowheads="1"/>
          </p:cNvSpPr>
          <p:nvPr/>
        </p:nvSpPr>
        <p:spPr bwMode="auto">
          <a:xfrm>
            <a:off x="3810000" y="2057400"/>
            <a:ext cx="1524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gift</a:t>
            </a:r>
            <a:endParaRPr lang="en-US" altLang="en-US" sz="3200" b="1" i="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9" name="Rectangle 2"/>
          <p:cNvSpPr txBox="1">
            <a:spLocks noChangeArrowheads="1"/>
          </p:cNvSpPr>
          <p:nvPr/>
        </p:nvSpPr>
        <p:spPr bwMode="auto">
          <a:xfrm>
            <a:off x="2667000" y="3200400"/>
            <a:ext cx="16002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 </a:t>
            </a:r>
            <a:r>
              <a:rPr lang="en-US" altLang="en-US" sz="48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life</a:t>
            </a:r>
            <a:endParaRPr lang="en-US" altLang="en-US" b="1" i="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10" name="Rectangle 2"/>
          <p:cNvSpPr txBox="1">
            <a:spLocks noChangeArrowheads="1"/>
          </p:cNvSpPr>
          <p:nvPr/>
        </p:nvSpPr>
        <p:spPr bwMode="auto">
          <a:xfrm>
            <a:off x="76200" y="3200400"/>
            <a:ext cx="320232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 </a:t>
            </a:r>
            <a:r>
              <a:rPr lang="en-US" altLang="en-US" sz="48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everlasting</a:t>
            </a:r>
            <a:endParaRPr lang="en-US" altLang="en-US" b="1" i="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11" name="Rectangle 2"/>
          <p:cNvSpPr txBox="1">
            <a:spLocks noChangeArrowheads="1"/>
          </p:cNvSpPr>
          <p:nvPr/>
        </p:nvSpPr>
        <p:spPr bwMode="auto">
          <a:xfrm>
            <a:off x="304800" y="2538714"/>
            <a:ext cx="41910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 </a:t>
            </a:r>
            <a:r>
              <a:rPr lang="en-US" altLang="en-US" sz="45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believes in Him</a:t>
            </a:r>
            <a:endParaRPr lang="en-US" altLang="en-US" sz="3200" b="1" i="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12" name="Rectangle 2"/>
          <p:cNvSpPr txBox="1">
            <a:spLocks noChangeArrowheads="1"/>
          </p:cNvSpPr>
          <p:nvPr/>
        </p:nvSpPr>
        <p:spPr bwMode="auto">
          <a:xfrm>
            <a:off x="2819400" y="1905000"/>
            <a:ext cx="1906929"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 </a:t>
            </a:r>
            <a:r>
              <a:rPr lang="en-US" altLang="en-US" sz="46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hears</a:t>
            </a:r>
            <a:endParaRPr lang="en-US" altLang="en-US" sz="3200" b="1" i="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13" name="Rectangle 2"/>
          <p:cNvSpPr txBox="1">
            <a:spLocks noChangeArrowheads="1"/>
          </p:cNvSpPr>
          <p:nvPr/>
        </p:nvSpPr>
        <p:spPr bwMode="auto">
          <a:xfrm>
            <a:off x="5029200" y="1905000"/>
            <a:ext cx="1983129"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 </a:t>
            </a:r>
            <a:r>
              <a:rPr lang="en-US" altLang="en-US" sz="455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word</a:t>
            </a:r>
            <a:endParaRPr lang="en-US" altLang="en-US" sz="3200" b="1" i="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14" name="Rectangle 2"/>
          <p:cNvSpPr txBox="1">
            <a:spLocks noChangeArrowheads="1"/>
          </p:cNvSpPr>
          <p:nvPr/>
        </p:nvSpPr>
        <p:spPr bwMode="auto">
          <a:xfrm>
            <a:off x="3962400" y="1219200"/>
            <a:ext cx="1293471"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 </a:t>
            </a:r>
            <a:r>
              <a:rPr lang="en-US" altLang="en-US" sz="49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 </a:t>
            </a:r>
            <a:r>
              <a:rPr lang="en-US" altLang="en-US" b="1" kern="0" dirty="0" err="1">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ly</a:t>
            </a:r>
            <a:endParaRPr lang="en-US" altLang="en-US" sz="3200" b="1" i="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16" name="Rectangle 2"/>
          <p:cNvSpPr txBox="1">
            <a:spLocks noChangeArrowheads="1"/>
          </p:cNvSpPr>
          <p:nvPr/>
        </p:nvSpPr>
        <p:spPr bwMode="auto">
          <a:xfrm>
            <a:off x="2819401" y="2514600"/>
            <a:ext cx="1295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 </a:t>
            </a:r>
            <a:r>
              <a:rPr lang="en-US" altLang="en-US" sz="50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Hi</a:t>
            </a:r>
            <a:endParaRPr lang="en-US" altLang="en-US" sz="3200" b="1" i="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17" name="Rectangle 2"/>
          <p:cNvSpPr txBox="1">
            <a:spLocks noChangeArrowheads="1"/>
          </p:cNvSpPr>
          <p:nvPr/>
        </p:nvSpPr>
        <p:spPr bwMode="auto">
          <a:xfrm>
            <a:off x="5488329" y="3886200"/>
            <a:ext cx="1255371"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  s</a:t>
            </a:r>
            <a:endParaRPr lang="en-US" altLang="en-US" sz="3200" b="1" i="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18" name="Rectangle 2"/>
          <p:cNvSpPr txBox="1">
            <a:spLocks noChangeArrowheads="1"/>
          </p:cNvSpPr>
          <p:nvPr/>
        </p:nvSpPr>
        <p:spPr bwMode="auto">
          <a:xfrm>
            <a:off x="6248401" y="3200400"/>
            <a:ext cx="990599"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 </a:t>
            </a:r>
            <a:r>
              <a:rPr lang="en-US" altLang="en-US" sz="48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o</a:t>
            </a:r>
            <a:endParaRPr lang="en-US" altLang="en-US" sz="3200" b="1" i="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15" name="Rectangle 2"/>
          <p:cNvSpPr txBox="1">
            <a:spLocks noChangeArrowheads="1"/>
          </p:cNvSpPr>
          <p:nvPr/>
        </p:nvSpPr>
        <p:spPr bwMode="auto">
          <a:xfrm>
            <a:off x="2819400" y="2538714"/>
            <a:ext cx="1167114" cy="11188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2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 </a:t>
            </a:r>
            <a:r>
              <a:rPr lang="en-US" altLang="en-US" sz="48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H</a:t>
            </a:r>
            <a:endParaRPr lang="en-US" altLang="en-US" b="1" i="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21" name="Rectangle 2"/>
          <p:cNvSpPr txBox="1">
            <a:spLocks noChangeArrowheads="1"/>
          </p:cNvSpPr>
          <p:nvPr/>
        </p:nvSpPr>
        <p:spPr bwMode="auto">
          <a:xfrm>
            <a:off x="3200400" y="5562600"/>
            <a:ext cx="1600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 </a:t>
            </a:r>
            <a:r>
              <a:rPr lang="en-US" altLang="en-US" sz="47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His</a:t>
            </a:r>
            <a:endParaRPr lang="en-US" altLang="en-US" b="1" i="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22" name="Rectangle 2"/>
          <p:cNvSpPr txBox="1">
            <a:spLocks noChangeArrowheads="1"/>
          </p:cNvSpPr>
          <p:nvPr/>
        </p:nvSpPr>
        <p:spPr bwMode="auto">
          <a:xfrm>
            <a:off x="2352675" y="4876800"/>
            <a:ext cx="28194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 </a:t>
            </a:r>
            <a:r>
              <a:rPr lang="en-US" altLang="en-US" sz="47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believes</a:t>
            </a:r>
            <a:endParaRPr lang="en-US" altLang="en-US" b="1" i="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23" name="Rectangle 2"/>
          <p:cNvSpPr txBox="1">
            <a:spLocks noChangeArrowheads="1"/>
          </p:cNvSpPr>
          <p:nvPr/>
        </p:nvSpPr>
        <p:spPr bwMode="auto">
          <a:xfrm>
            <a:off x="4495800" y="4876800"/>
            <a:ext cx="2172665"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 </a:t>
            </a:r>
            <a:r>
              <a:rPr lang="en-US" altLang="en-US" sz="51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in Him</a:t>
            </a:r>
            <a:endParaRPr lang="en-US" altLang="en-US" sz="3200" b="1" i="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19" name="Rectangle 2"/>
          <p:cNvSpPr txBox="1">
            <a:spLocks noChangeArrowheads="1"/>
          </p:cNvSpPr>
          <p:nvPr/>
        </p:nvSpPr>
        <p:spPr bwMode="auto">
          <a:xfrm>
            <a:off x="2588872" y="1371600"/>
            <a:ext cx="762964"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a:t>
            </a:r>
            <a:endParaRPr lang="en-US" altLang="en-US" sz="6000" b="1" i="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20" name="Rectangle 2"/>
          <p:cNvSpPr txBox="1">
            <a:spLocks noChangeArrowheads="1"/>
          </p:cNvSpPr>
          <p:nvPr/>
        </p:nvSpPr>
        <p:spPr bwMode="auto">
          <a:xfrm>
            <a:off x="5179672" y="1371600"/>
            <a:ext cx="950571" cy="1219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60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a:t>
            </a:r>
            <a:endParaRPr lang="en-US" altLang="en-US" sz="6000" b="1" i="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25" name="Rectangle 2">
            <a:extLst>
              <a:ext uri="{FF2B5EF4-FFF2-40B4-BE49-F238E27FC236}">
                <a16:creationId xmlns:a16="http://schemas.microsoft.com/office/drawing/2014/main" id="{04ACFFE1-E474-4209-AEE1-4834D7875D64}"/>
              </a:ext>
            </a:extLst>
          </p:cNvPr>
          <p:cNvSpPr txBox="1">
            <a:spLocks noChangeArrowheads="1"/>
          </p:cNvSpPr>
          <p:nvPr/>
        </p:nvSpPr>
        <p:spPr bwMode="auto">
          <a:xfrm>
            <a:off x="779206" y="4758973"/>
            <a:ext cx="4995197" cy="742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from death into life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6" name="Rectangle 2">
            <a:extLst>
              <a:ext uri="{FF2B5EF4-FFF2-40B4-BE49-F238E27FC236}">
                <a16:creationId xmlns:a16="http://schemas.microsoft.com/office/drawing/2014/main" id="{35494BFD-2D86-4E4C-8FA9-824E556F1B0D}"/>
              </a:ext>
            </a:extLst>
          </p:cNvPr>
          <p:cNvSpPr txBox="1">
            <a:spLocks noChangeArrowheads="1"/>
          </p:cNvSpPr>
          <p:nvPr/>
        </p:nvSpPr>
        <p:spPr bwMode="auto">
          <a:xfrm>
            <a:off x="2098669" y="4756879"/>
            <a:ext cx="1688845" cy="7516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death</a:t>
            </a:r>
            <a:endParaRPr kumimoji="0" lang="en-US" altLang="en-US" sz="4400" b="1" i="1" u="none" strike="noStrike" kern="0" cap="none" spc="0" normalizeH="0" baseline="0" noProof="0" dirty="0">
              <a:ln w="3175" cmpd="sng">
                <a:solidFill>
                  <a:srgbClr val="FFFFFF"/>
                </a:solidFill>
                <a:prstDash val="solid"/>
                <a:miter lim="800000"/>
              </a:ln>
              <a:solidFill>
                <a:schemeClr val="tx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8" name="Rectangle 2">
            <a:extLst>
              <a:ext uri="{FF2B5EF4-FFF2-40B4-BE49-F238E27FC236}">
                <a16:creationId xmlns:a16="http://schemas.microsoft.com/office/drawing/2014/main" id="{3DD8D5D3-0ECC-48D1-A989-0FF9743048AE}"/>
              </a:ext>
            </a:extLst>
          </p:cNvPr>
          <p:cNvSpPr txBox="1">
            <a:spLocks noChangeArrowheads="1"/>
          </p:cNvSpPr>
          <p:nvPr/>
        </p:nvSpPr>
        <p:spPr bwMode="auto">
          <a:xfrm>
            <a:off x="4597228" y="4756255"/>
            <a:ext cx="1158995" cy="74217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life</a:t>
            </a:r>
            <a:endParaRPr kumimoji="0" lang="en-US" altLang="en-US" sz="4400" b="1" i="1" u="none" strike="noStrike" kern="0" cap="none" spc="0" normalizeH="0" baseline="0" noProof="0" dirty="0">
              <a:ln w="3175" cmpd="sng">
                <a:solidFill>
                  <a:srgbClr val="FFFFFF"/>
                </a:solidFill>
                <a:prstDash val="solid"/>
                <a:miter lim="800000"/>
              </a:ln>
              <a:solidFill>
                <a:schemeClr val="bg1"/>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150125281"/>
      </p:ext>
    </p:extLst>
  </p:cSld>
  <p:clrMapOvr>
    <a:masterClrMapping/>
  </p:clrMapOvr>
  <p:transition spd="slow">
    <p:randomBar/>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grpId="0" nodeType="clickEffect">
                                  <p:stCondLst>
                                    <p:cond delay="0"/>
                                  </p:stCondLst>
                                  <p:childTnLst>
                                    <p:animEffect transition="out" filter="fade">
                                      <p:cBhvr>
                                        <p:cTn id="6" dur="500"/>
                                        <p:tgtEl>
                                          <p:spTgt spid="8"/>
                                        </p:tgtEl>
                                      </p:cBhvr>
                                    </p:animEffect>
                                    <p:set>
                                      <p:cBhvr>
                                        <p:cTn id="7" dur="1" fill="hold">
                                          <p:stCondLst>
                                            <p:cond delay="499"/>
                                          </p:stCondLst>
                                        </p:cTn>
                                        <p:tgtEl>
                                          <p:spTgt spid="8"/>
                                        </p:tgtEl>
                                        <p:attrNameLst>
                                          <p:attrName>style.visibility</p:attrName>
                                        </p:attrNameLst>
                                      </p:cBhvr>
                                      <p:to>
                                        <p:strVal val="hidden"/>
                                      </p:to>
                                    </p:set>
                                  </p:childTnLst>
                                </p:cTn>
                              </p:par>
                              <p:par>
                                <p:cTn id="8" presetID="52" presetClass="entr" presetSubtype="0" fill="hold" grpId="0" nodeType="withEffect">
                                  <p:stCondLst>
                                    <p:cond delay="0"/>
                                  </p:stCondLst>
                                  <p:childTnLst>
                                    <p:set>
                                      <p:cBhvr>
                                        <p:cTn id="9" dur="1" fill="hold">
                                          <p:stCondLst>
                                            <p:cond delay="0"/>
                                          </p:stCondLst>
                                        </p:cTn>
                                        <p:tgtEl>
                                          <p:spTgt spid="3074"/>
                                        </p:tgtEl>
                                        <p:attrNameLst>
                                          <p:attrName>style.visibility</p:attrName>
                                        </p:attrNameLst>
                                      </p:cBhvr>
                                      <p:to>
                                        <p:strVal val="visible"/>
                                      </p:to>
                                    </p:set>
                                    <p:animScale>
                                      <p:cBhvr>
                                        <p:cTn id="10" dur="1000" decel="50000" fill="hold">
                                          <p:stCondLst>
                                            <p:cond delay="0"/>
                                          </p:stCondLst>
                                        </p:cTn>
                                        <p:tgtEl>
                                          <p:spTgt spid="3074"/>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11" dur="1000" decel="50000" fill="hold">
                                          <p:stCondLst>
                                            <p:cond delay="0"/>
                                          </p:stCondLst>
                                        </p:cTn>
                                        <p:tgtEl>
                                          <p:spTgt spid="3074"/>
                                        </p:tgtEl>
                                        <p:attrNameLst>
                                          <p:attrName>ppt_x</p:attrName>
                                          <p:attrName>ppt_y</p:attrName>
                                        </p:attrNameLst>
                                      </p:cBhvr>
                                    </p:animMotion>
                                    <p:animEffect transition="in" filter="fade">
                                      <p:cBhvr>
                                        <p:cTn id="12" dur="1000"/>
                                        <p:tgtEl>
                                          <p:spTgt spid="3074"/>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par>
                                <p:cTn id="18" presetID="18" presetClass="emph" presetSubtype="0" fill="hold" grpId="1" nodeType="withEffect">
                                  <p:stCondLst>
                                    <p:cond delay="0"/>
                                  </p:stCondLst>
                                  <p:childTnLst>
                                    <p:set>
                                      <p:cBhvr override="childStyle">
                                        <p:cTn id="19" dur="500" fill="hold"/>
                                        <p:tgtEl>
                                          <p:spTgt spid="24"/>
                                        </p:tgtEl>
                                        <p:attrNameLst>
                                          <p:attrName>style.textDecorationUnderline</p:attrName>
                                        </p:attrNameLst>
                                      </p:cBhvr>
                                      <p:to>
                                        <p:strVal val="true"/>
                                      </p:to>
                                    </p:set>
                                  </p:childTnLst>
                                </p:cTn>
                              </p:par>
                              <p:par>
                                <p:cTn id="20" presetID="22" presetClass="entr" presetSubtype="8" fill="hold" grpId="0" nodeType="withEffect">
                                  <p:stCondLst>
                                    <p:cond delay="0"/>
                                  </p:stCondLst>
                                  <p:childTnLst>
                                    <p:set>
                                      <p:cBhvr>
                                        <p:cTn id="21" dur="1" fill="hold">
                                          <p:stCondLst>
                                            <p:cond delay="0"/>
                                          </p:stCondLst>
                                        </p:cTn>
                                        <p:tgtEl>
                                          <p:spTgt spid="25"/>
                                        </p:tgtEl>
                                        <p:attrNameLst>
                                          <p:attrName>style.visibility</p:attrName>
                                        </p:attrNameLst>
                                      </p:cBhvr>
                                      <p:to>
                                        <p:strVal val="visible"/>
                                      </p:to>
                                    </p:set>
                                    <p:animEffect transition="in" filter="wipe(left)">
                                      <p:cBhvr>
                                        <p:cTn id="22" dur="500"/>
                                        <p:tgtEl>
                                          <p:spTgt spid="25"/>
                                        </p:tgtEl>
                                      </p:cBhvr>
                                    </p:animEffect>
                                  </p:childTnLst>
                                </p:cTn>
                              </p:par>
                            </p:childTnLst>
                          </p:cTn>
                        </p:par>
                        <p:par>
                          <p:cTn id="23" fill="hold">
                            <p:stCondLst>
                              <p:cond delay="500"/>
                            </p:stCondLst>
                            <p:childTnLst>
                              <p:par>
                                <p:cTn id="24" presetID="22" presetClass="entr" presetSubtype="1" fill="hold" grpId="0" nodeType="afterEffect">
                                  <p:stCondLst>
                                    <p:cond delay="0"/>
                                  </p:stCondLst>
                                  <p:childTnLst>
                                    <p:set>
                                      <p:cBhvr>
                                        <p:cTn id="25" dur="1" fill="hold">
                                          <p:stCondLst>
                                            <p:cond delay="0"/>
                                          </p:stCondLst>
                                        </p:cTn>
                                        <p:tgtEl>
                                          <p:spTgt spid="26"/>
                                        </p:tgtEl>
                                        <p:attrNameLst>
                                          <p:attrName>style.visibility</p:attrName>
                                        </p:attrNameLst>
                                      </p:cBhvr>
                                      <p:to>
                                        <p:strVal val="visible"/>
                                      </p:to>
                                    </p:set>
                                    <p:animEffect transition="in" filter="wipe(up)">
                                      <p:cBhvr>
                                        <p:cTn id="26" dur="500"/>
                                        <p:tgtEl>
                                          <p:spTgt spid="26"/>
                                        </p:tgtEl>
                                      </p:cBhvr>
                                    </p:animEffect>
                                  </p:childTnLst>
                                </p:cTn>
                              </p:par>
                              <p:par>
                                <p:cTn id="27" presetID="22" presetClass="entr" presetSubtype="4" fill="hold" grpId="0" nodeType="withEffect">
                                  <p:stCondLst>
                                    <p:cond delay="400"/>
                                  </p:stCondLst>
                                  <p:childTnLst>
                                    <p:set>
                                      <p:cBhvr>
                                        <p:cTn id="28" dur="1" fill="hold">
                                          <p:stCondLst>
                                            <p:cond delay="0"/>
                                          </p:stCondLst>
                                        </p:cTn>
                                        <p:tgtEl>
                                          <p:spTgt spid="28"/>
                                        </p:tgtEl>
                                        <p:attrNameLst>
                                          <p:attrName>style.visibility</p:attrName>
                                        </p:attrNameLst>
                                      </p:cBhvr>
                                      <p:to>
                                        <p:strVal val="visible"/>
                                      </p:to>
                                    </p:set>
                                    <p:animEffect transition="in" filter="wipe(down)">
                                      <p:cBhvr>
                                        <p:cTn id="29" dur="500"/>
                                        <p:tgtEl>
                                          <p:spTgt spid="28"/>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9"/>
                                        </p:tgtEl>
                                        <p:attrNameLst>
                                          <p:attrName>style.visibility</p:attrName>
                                        </p:attrNameLst>
                                      </p:cBhvr>
                                      <p:to>
                                        <p:strVal val="visible"/>
                                      </p:to>
                                    </p:set>
                                    <p:animEffect transition="in" filter="fade">
                                      <p:cBhvr>
                                        <p:cTn id="34" dur="250"/>
                                        <p:tgtEl>
                                          <p:spTgt spid="9"/>
                                        </p:tgtEl>
                                      </p:cBhvr>
                                    </p:animEffect>
                                  </p:childTnLst>
                                </p:cTn>
                              </p:par>
                              <p:par>
                                <p:cTn id="35" presetID="10" presetClass="entr" presetSubtype="0" fill="hold" grpId="0" nodeType="withEffect">
                                  <p:stCondLst>
                                    <p:cond delay="0"/>
                                  </p:stCondLst>
                                  <p:childTnLst>
                                    <p:set>
                                      <p:cBhvr>
                                        <p:cTn id="36" dur="1" fill="hold">
                                          <p:stCondLst>
                                            <p:cond delay="0"/>
                                          </p:stCondLst>
                                        </p:cTn>
                                        <p:tgtEl>
                                          <p:spTgt spid="10"/>
                                        </p:tgtEl>
                                        <p:attrNameLst>
                                          <p:attrName>style.visibility</p:attrName>
                                        </p:attrNameLst>
                                      </p:cBhvr>
                                      <p:to>
                                        <p:strVal val="visible"/>
                                      </p:to>
                                    </p:set>
                                    <p:animEffect transition="in" filter="fade">
                                      <p:cBhvr>
                                        <p:cTn id="37" dur="250"/>
                                        <p:tgtEl>
                                          <p:spTgt spid="10"/>
                                        </p:tgtEl>
                                      </p:cBhvr>
                                    </p:animEffect>
                                  </p:childTnLst>
                                </p:cTn>
                              </p:par>
                              <p:par>
                                <p:cTn id="38" presetID="10" presetClass="entr" presetSubtype="0" fill="hold" grpId="0" nodeType="withEffect">
                                  <p:stCondLst>
                                    <p:cond delay="0"/>
                                  </p:stCondLst>
                                  <p:childTnLst>
                                    <p:set>
                                      <p:cBhvr>
                                        <p:cTn id="39" dur="1" fill="hold">
                                          <p:stCondLst>
                                            <p:cond delay="0"/>
                                          </p:stCondLst>
                                        </p:cTn>
                                        <p:tgtEl>
                                          <p:spTgt spid="11"/>
                                        </p:tgtEl>
                                        <p:attrNameLst>
                                          <p:attrName>style.visibility</p:attrName>
                                        </p:attrNameLst>
                                      </p:cBhvr>
                                      <p:to>
                                        <p:strVal val="visible"/>
                                      </p:to>
                                    </p:set>
                                    <p:animEffect transition="in" filter="fade">
                                      <p:cBhvr>
                                        <p:cTn id="40" dur="250"/>
                                        <p:tgtEl>
                                          <p:spTgt spid="11"/>
                                        </p:tgtEl>
                                      </p:cBhvr>
                                    </p:animEffect>
                                  </p:childTnLst>
                                </p:cTn>
                              </p:par>
                              <p:par>
                                <p:cTn id="41" presetID="10" presetClass="entr" presetSubtype="0" fill="hold" grpId="0" nodeType="with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fade">
                                      <p:cBhvr>
                                        <p:cTn id="43" dur="250"/>
                                        <p:tgtEl>
                                          <p:spTgt spid="12"/>
                                        </p:tgtEl>
                                      </p:cBhvr>
                                    </p:animEffect>
                                  </p:childTnLst>
                                </p:cTn>
                              </p:par>
                              <p:par>
                                <p:cTn id="44" presetID="10" presetClass="entr" presetSubtype="0" fill="hold" grpId="0" nodeType="withEffect">
                                  <p:stCondLst>
                                    <p:cond delay="0"/>
                                  </p:stCondLst>
                                  <p:childTnLst>
                                    <p:set>
                                      <p:cBhvr>
                                        <p:cTn id="45" dur="1" fill="hold">
                                          <p:stCondLst>
                                            <p:cond delay="0"/>
                                          </p:stCondLst>
                                        </p:cTn>
                                        <p:tgtEl>
                                          <p:spTgt spid="13"/>
                                        </p:tgtEl>
                                        <p:attrNameLst>
                                          <p:attrName>style.visibility</p:attrName>
                                        </p:attrNameLst>
                                      </p:cBhvr>
                                      <p:to>
                                        <p:strVal val="visible"/>
                                      </p:to>
                                    </p:set>
                                    <p:animEffect transition="in" filter="fade">
                                      <p:cBhvr>
                                        <p:cTn id="46" dur="250"/>
                                        <p:tgtEl>
                                          <p:spTgt spid="13"/>
                                        </p:tgtEl>
                                      </p:cBhvr>
                                    </p:animEffect>
                                  </p:childTnLst>
                                </p:cTn>
                              </p:par>
                              <p:par>
                                <p:cTn id="47" presetID="10" presetClass="entr" presetSubtype="0" fill="hold" grpId="0" nodeType="withEffect">
                                  <p:stCondLst>
                                    <p:cond delay="0"/>
                                  </p:stCondLst>
                                  <p:childTnLst>
                                    <p:set>
                                      <p:cBhvr>
                                        <p:cTn id="48" dur="1" fill="hold">
                                          <p:stCondLst>
                                            <p:cond delay="0"/>
                                          </p:stCondLst>
                                        </p:cTn>
                                        <p:tgtEl>
                                          <p:spTgt spid="14"/>
                                        </p:tgtEl>
                                        <p:attrNameLst>
                                          <p:attrName>style.visibility</p:attrName>
                                        </p:attrNameLst>
                                      </p:cBhvr>
                                      <p:to>
                                        <p:strVal val="visible"/>
                                      </p:to>
                                    </p:set>
                                    <p:animEffect transition="in" filter="fade">
                                      <p:cBhvr>
                                        <p:cTn id="49" dur="250"/>
                                        <p:tgtEl>
                                          <p:spTgt spid="14"/>
                                        </p:tgtEl>
                                      </p:cBhvr>
                                    </p:animEffect>
                                  </p:childTnLst>
                                </p:cTn>
                              </p:par>
                              <p:par>
                                <p:cTn id="50" presetID="10" presetClass="entr" presetSubtype="0" fill="hold" grpId="0" nodeType="with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fade">
                                      <p:cBhvr>
                                        <p:cTn id="52" dur="250"/>
                                        <p:tgtEl>
                                          <p:spTgt spid="15"/>
                                        </p:tgtEl>
                                      </p:cBhvr>
                                    </p:animEffect>
                                  </p:childTnLst>
                                </p:cTn>
                              </p:par>
                              <p:par>
                                <p:cTn id="53" presetID="10" presetClass="entr" presetSubtype="0" fill="hold" grpId="0" nodeType="withEffect">
                                  <p:stCondLst>
                                    <p:cond delay="0"/>
                                  </p:stCondLst>
                                  <p:childTnLst>
                                    <p:set>
                                      <p:cBhvr>
                                        <p:cTn id="54" dur="1" fill="hold">
                                          <p:stCondLst>
                                            <p:cond delay="0"/>
                                          </p:stCondLst>
                                        </p:cTn>
                                        <p:tgtEl>
                                          <p:spTgt spid="16"/>
                                        </p:tgtEl>
                                        <p:attrNameLst>
                                          <p:attrName>style.visibility</p:attrName>
                                        </p:attrNameLst>
                                      </p:cBhvr>
                                      <p:to>
                                        <p:strVal val="visible"/>
                                      </p:to>
                                    </p:set>
                                    <p:animEffect transition="in" filter="fade">
                                      <p:cBhvr>
                                        <p:cTn id="55" dur="250"/>
                                        <p:tgtEl>
                                          <p:spTgt spid="16"/>
                                        </p:tgtEl>
                                      </p:cBhvr>
                                    </p:animEffect>
                                  </p:childTnLst>
                                </p:cTn>
                              </p:par>
                              <p:par>
                                <p:cTn id="56" presetID="10" presetClass="entr" presetSubtype="0" fill="hold" grpId="0" nodeType="withEffect">
                                  <p:stCondLst>
                                    <p:cond delay="0"/>
                                  </p:stCondLst>
                                  <p:childTnLst>
                                    <p:set>
                                      <p:cBhvr>
                                        <p:cTn id="57" dur="1" fill="hold">
                                          <p:stCondLst>
                                            <p:cond delay="0"/>
                                          </p:stCondLst>
                                        </p:cTn>
                                        <p:tgtEl>
                                          <p:spTgt spid="17"/>
                                        </p:tgtEl>
                                        <p:attrNameLst>
                                          <p:attrName>style.visibility</p:attrName>
                                        </p:attrNameLst>
                                      </p:cBhvr>
                                      <p:to>
                                        <p:strVal val="visible"/>
                                      </p:to>
                                    </p:set>
                                    <p:animEffect transition="in" filter="fade">
                                      <p:cBhvr>
                                        <p:cTn id="58" dur="250"/>
                                        <p:tgtEl>
                                          <p:spTgt spid="17"/>
                                        </p:tgtEl>
                                      </p:cBhvr>
                                    </p:animEffect>
                                  </p:childTnLst>
                                </p:cTn>
                              </p:par>
                              <p:par>
                                <p:cTn id="59" presetID="10" presetClass="entr" presetSubtype="0" fill="hold" grpId="0" nodeType="withEffect">
                                  <p:stCondLst>
                                    <p:cond delay="0"/>
                                  </p:stCondLst>
                                  <p:childTnLst>
                                    <p:set>
                                      <p:cBhvr>
                                        <p:cTn id="60" dur="1" fill="hold">
                                          <p:stCondLst>
                                            <p:cond delay="0"/>
                                          </p:stCondLst>
                                        </p:cTn>
                                        <p:tgtEl>
                                          <p:spTgt spid="18"/>
                                        </p:tgtEl>
                                        <p:attrNameLst>
                                          <p:attrName>style.visibility</p:attrName>
                                        </p:attrNameLst>
                                      </p:cBhvr>
                                      <p:to>
                                        <p:strVal val="visible"/>
                                      </p:to>
                                    </p:set>
                                    <p:animEffect transition="in" filter="fade">
                                      <p:cBhvr>
                                        <p:cTn id="61" dur="250"/>
                                        <p:tgtEl>
                                          <p:spTgt spid="18"/>
                                        </p:tgtEl>
                                      </p:cBhvr>
                                    </p:animEffect>
                                  </p:childTnLst>
                                </p:cTn>
                              </p:par>
                              <p:par>
                                <p:cTn id="62" presetID="0" presetClass="path" presetSubtype="0" accel="50000" decel="50000" fill="hold" grpId="2" nodeType="withEffect">
                                  <p:stCondLst>
                                    <p:cond delay="0"/>
                                  </p:stCondLst>
                                  <p:childTnLst>
                                    <p:animMotion origin="layout" path="M 3.33333E-6 0 C 0.01128 -0.00046 0.04965 -0.00463 0.06753 -0.00324 C 0.08541 -0.00185 0.09826 0.00046 0.10729 0.0081 C 0.11632 0.01574 0.11909 0.03588 0.12222 0.04306 " pathEditMode="relative" rAng="0" ptsTypes="aaaa">
                                      <p:cBhvr>
                                        <p:cTn id="63" dur="2000" fill="hold"/>
                                        <p:tgtEl>
                                          <p:spTgt spid="9"/>
                                        </p:tgtEl>
                                        <p:attrNameLst>
                                          <p:attrName>ppt_x</p:attrName>
                                          <p:attrName>ppt_y</p:attrName>
                                        </p:attrNameLst>
                                      </p:cBhvr>
                                      <p:rCtr x="6111" y="1921"/>
                                    </p:animMotion>
                                  </p:childTnLst>
                                </p:cTn>
                              </p:par>
                              <p:par>
                                <p:cTn id="64" presetID="0" presetClass="path" presetSubtype="0" accel="50000" decel="50000" fill="hold" grpId="2" nodeType="withEffect">
                                  <p:stCondLst>
                                    <p:cond delay="0"/>
                                  </p:stCondLst>
                                  <p:childTnLst>
                                    <p:animMotion origin="layout" path="M -3.33333E-6 0 C 0.01285 0.01481 0.04688 0.06551 0.07709 0.08843 C 0.1073 0.11134 0.1415 0.1287 0.18108 0.13796 C 0.22066 0.14722 0.28716 0.14236 0.31493 0.14352 " pathEditMode="relative" rAng="0" ptsTypes="aaaa">
                                      <p:cBhvr>
                                        <p:cTn id="65" dur="2000" fill="hold"/>
                                        <p:tgtEl>
                                          <p:spTgt spid="10"/>
                                        </p:tgtEl>
                                        <p:attrNameLst>
                                          <p:attrName>ppt_x</p:attrName>
                                          <p:attrName>ppt_y</p:attrName>
                                        </p:attrNameLst>
                                      </p:cBhvr>
                                      <p:rCtr x="15747" y="7361"/>
                                    </p:animMotion>
                                  </p:childTnLst>
                                </p:cTn>
                              </p:par>
                              <p:par>
                                <p:cTn id="66" presetID="0" presetClass="path" presetSubtype="0" accel="50000" decel="50000" fill="hold" grpId="2" nodeType="withEffect">
                                  <p:stCondLst>
                                    <p:cond delay="0"/>
                                  </p:stCondLst>
                                  <p:childTnLst>
                                    <p:animMotion origin="layout" path="M 0 -2.22222E-6 C -0.00521 0.01088 -0.0224 0.03935 -0.0316 0.06551 C -0.0408 0.09167 -0.05104 0.12662 -0.05503 0.15764 C -0.05903 0.18866 -0.06545 0.22685 -0.0559 0.25209 C -0.04635 0.27732 -0.04618 0.29445 0.00243 0.3088 C 0.05104 0.32315 0.18715 0.33218 0.23576 0.33843 " pathEditMode="relative" rAng="0" ptsTypes="aaaaaa">
                                      <p:cBhvr>
                                        <p:cTn id="67" dur="2000" fill="hold"/>
                                        <p:tgtEl>
                                          <p:spTgt spid="11"/>
                                        </p:tgtEl>
                                        <p:attrNameLst>
                                          <p:attrName>ppt_x</p:attrName>
                                          <p:attrName>ppt_y</p:attrName>
                                        </p:attrNameLst>
                                      </p:cBhvr>
                                      <p:rCtr x="8507" y="16921"/>
                                    </p:animMotion>
                                  </p:childTnLst>
                                </p:cTn>
                              </p:par>
                              <p:par>
                                <p:cTn id="68" presetID="0" presetClass="path" presetSubtype="0" accel="50000" decel="50000" fill="hold" grpId="2" nodeType="withEffect">
                                  <p:stCondLst>
                                    <p:cond delay="0"/>
                                  </p:stCondLst>
                                  <p:childTnLst>
                                    <p:animMotion origin="layout" path="M -3.33333E-6 4.44444E-6 C 0.01302 0.03842 0.06181 0.16388 0.07848 0.23101 C 0.09514 0.29814 0.10139 0.36088 0.1 0.40324 C 0.09861 0.4456 0.08143 0.46412 0.06962 0.48588 C 0.05782 0.50763 0.0375 0.5243 0.029 0.53425 " pathEditMode="relative" rAng="0" ptsTypes="aaaaa">
                                      <p:cBhvr>
                                        <p:cTn id="69" dur="2000" fill="hold"/>
                                        <p:tgtEl>
                                          <p:spTgt spid="13"/>
                                        </p:tgtEl>
                                        <p:attrNameLst>
                                          <p:attrName>ppt_x</p:attrName>
                                          <p:attrName>ppt_y</p:attrName>
                                        </p:attrNameLst>
                                      </p:cBhvr>
                                      <p:rCtr x="5069" y="26713"/>
                                    </p:animMotion>
                                  </p:childTnLst>
                                </p:cTn>
                              </p:par>
                              <p:par>
                                <p:cTn id="70" presetID="0" presetClass="path" presetSubtype="0" accel="50000" decel="50000" fill="hold" grpId="2" nodeType="withEffect">
                                  <p:stCondLst>
                                    <p:cond delay="0"/>
                                  </p:stCondLst>
                                  <p:childTnLst>
                                    <p:animMotion origin="layout" path="M 0 4.44444E-6 C -0.01562 0.00138 -0.06181 -0.00139 -0.0941 0.00879 C -0.12639 0.01898 -0.16771 0.03518 -0.1934 0.06111 C -0.2191 0.08703 -0.23576 0.13125 -0.24826 0.16435 C -0.26076 0.19745 -0.26528 0.21736 -0.2684 0.25995 C -0.27153 0.30254 -0.27378 0.38263 -0.26753 0.4199 C -0.26128 0.45717 -0.2474 0.4662 -0.23056 0.4831 C -0.21372 0.5 -0.18924 0.5125 -0.16667 0.52106 C -0.1441 0.52963 -0.1099 0.53194 -0.09497 0.53472 " pathEditMode="relative" rAng="0" ptsTypes="aaaaaaaaa">
                                      <p:cBhvr>
                                        <p:cTn id="71" dur="2000" fill="hold"/>
                                        <p:tgtEl>
                                          <p:spTgt spid="12"/>
                                        </p:tgtEl>
                                        <p:attrNameLst>
                                          <p:attrName>ppt_x</p:attrName>
                                          <p:attrName>ppt_y</p:attrName>
                                        </p:attrNameLst>
                                      </p:cBhvr>
                                      <p:rCtr x="-13698" y="26667"/>
                                    </p:animMotion>
                                  </p:childTnLst>
                                </p:cTn>
                              </p:par>
                              <p:par>
                                <p:cTn id="72" presetID="0" presetClass="path" presetSubtype="0" accel="50000" decel="50000" fill="hold" grpId="2" nodeType="withEffect">
                                  <p:stCondLst>
                                    <p:cond delay="0"/>
                                  </p:stCondLst>
                                  <p:childTnLst>
                                    <p:animMotion origin="layout" path="M -3.05556E-6 4.44444E-6 C 0.01198 4.44444E-6 0.04184 -0.00579 0.07188 4.44444E-6 C 0.10191 0.00578 0.14723 0.01226 0.18021 0.03449 C 0.2132 0.05671 0.25382 0.08842 0.27014 0.13333 C 0.28646 0.17824 0.29028 0.24513 0.27848 0.30324 C 0.26667 0.36134 0.22483 0.43333 0.19931 0.48217 C 0.17379 0.53101 0.14497 0.57013 0.12518 0.5956 C 0.10539 0.62106 0.08993 0.62685 0.08056 0.63518 " pathEditMode="relative" rAng="0" ptsTypes="aaaaaaaa">
                                      <p:cBhvr>
                                        <p:cTn id="73" dur="2000" fill="hold"/>
                                        <p:tgtEl>
                                          <p:spTgt spid="14"/>
                                        </p:tgtEl>
                                        <p:attrNameLst>
                                          <p:attrName>ppt_x</p:attrName>
                                          <p:attrName>ppt_y</p:attrName>
                                        </p:attrNameLst>
                                      </p:cBhvr>
                                      <p:rCtr x="14514" y="31458"/>
                                    </p:animMotion>
                                  </p:childTnLst>
                                </p:cTn>
                              </p:par>
                              <p:par>
                                <p:cTn id="74" presetID="0" presetClass="path" presetSubtype="0" accel="50000" decel="50000" fill="hold" grpId="2" nodeType="withEffect">
                                  <p:stCondLst>
                                    <p:cond delay="0"/>
                                  </p:stCondLst>
                                  <p:childTnLst>
                                    <p:animMotion origin="layout" path="M 0 0 C -0.02292 0.06296 -0.04583 0.12569 -0.07205 0.16366 C -0.09826 0.20162 -0.1375 0.20949 -0.15694 0.22778 C -0.17639 0.24606 -0.18247 0.25463 -0.18854 0.27338 C -0.19462 0.29213 -0.19271 0.32616 -0.19392 0.34005 " pathEditMode="relative" rAng="0" ptsTypes="aaaaa">
                                      <p:cBhvr>
                                        <p:cTn id="75" dur="2000" fill="hold"/>
                                        <p:tgtEl>
                                          <p:spTgt spid="18"/>
                                        </p:tgtEl>
                                        <p:attrNameLst>
                                          <p:attrName>ppt_x</p:attrName>
                                          <p:attrName>ppt_y</p:attrName>
                                        </p:attrNameLst>
                                      </p:cBhvr>
                                      <p:rCtr x="-9740" y="16991"/>
                                    </p:animMotion>
                                  </p:childTnLst>
                                </p:cTn>
                              </p:par>
                              <p:par>
                                <p:cTn id="76" presetID="0" presetClass="path" presetSubtype="0" accel="50000" decel="50000" fill="hold" grpId="2" nodeType="withEffect">
                                  <p:stCondLst>
                                    <p:cond delay="0"/>
                                  </p:stCondLst>
                                  <p:childTnLst>
                                    <p:animMotion origin="layout" path="M 1.11022E-16 1.11022E-16 C -0.02344 0.04259 -0.0467 0.08542 -0.07483 0.11644 C -0.10295 0.14722 -0.14687 0.16481 -0.1684 0.18542 C -0.18993 0.20602 -0.1967 0.22894 -0.20417 0.24028 " pathEditMode="relative" rAng="0" ptsTypes="aaaa">
                                      <p:cBhvr>
                                        <p:cTn id="77" dur="2000" fill="hold"/>
                                        <p:tgtEl>
                                          <p:spTgt spid="17"/>
                                        </p:tgtEl>
                                        <p:attrNameLst>
                                          <p:attrName>ppt_x</p:attrName>
                                          <p:attrName>ppt_y</p:attrName>
                                        </p:attrNameLst>
                                      </p:cBhvr>
                                      <p:rCtr x="-10208" y="12014"/>
                                    </p:animMotion>
                                  </p:childTnLst>
                                </p:cTn>
                              </p:par>
                              <p:par>
                                <p:cTn id="78" presetID="0" presetClass="path" presetSubtype="0" accel="50000" decel="50000" fill="hold" grpId="2" nodeType="withEffect">
                                  <p:stCondLst>
                                    <p:cond delay="0"/>
                                  </p:stCondLst>
                                  <p:childTnLst>
                                    <p:animMotion origin="layout" path="M 3.33333E-6 0 L 0.04548 0.43796 " pathEditMode="relative" rAng="0" ptsTypes="AA">
                                      <p:cBhvr>
                                        <p:cTn id="79" dur="2000" fill="hold"/>
                                        <p:tgtEl>
                                          <p:spTgt spid="16"/>
                                        </p:tgtEl>
                                        <p:attrNameLst>
                                          <p:attrName>ppt_x</p:attrName>
                                          <p:attrName>ppt_y</p:attrName>
                                        </p:attrNameLst>
                                      </p:cBhvr>
                                      <p:rCtr x="2274" y="21898"/>
                                    </p:animMotion>
                                  </p:childTnLst>
                                </p:cTn>
                              </p:par>
                              <p:par>
                                <p:cTn id="80" presetID="0" presetClass="path" presetSubtype="0" accel="50000" decel="50000" fill="hold" grpId="2" nodeType="withEffect">
                                  <p:stCondLst>
                                    <p:cond delay="0"/>
                                  </p:stCondLst>
                                  <p:childTnLst>
                                    <p:animMotion origin="layout" path="M 1.38889E-6 -3.7037E-7 C 0.04028 -0.00324 0.08073 -0.00648 0.11007 0.00486 C 0.13941 0.0162 0.16024 0.03796 0.17604 0.06736 C 0.19184 0.09676 0.20781 0.13796 0.20521 0.18125 C 0.2026 0.22454 0.17153 0.28495 0.16007 0.32755 C 0.14861 0.37014 0.14114 0.41412 0.13611 0.43681 " pathEditMode="relative" rAng="0" ptsTypes="aaaaaa">
                                      <p:cBhvr>
                                        <p:cTn id="81" dur="2000" fill="hold"/>
                                        <p:tgtEl>
                                          <p:spTgt spid="15"/>
                                        </p:tgtEl>
                                        <p:attrNameLst>
                                          <p:attrName>ppt_x</p:attrName>
                                          <p:attrName>ppt_y</p:attrName>
                                        </p:attrNameLst>
                                      </p:cBhvr>
                                      <p:rCtr x="10382" y="21505"/>
                                    </p:animMotion>
                                  </p:childTnLst>
                                </p:cTn>
                              </p:par>
                              <p:par>
                                <p:cTn id="82" presetID="10" presetClass="exit" presetSubtype="0" fill="hold" grpId="1" nodeType="withEffect">
                                  <p:stCondLst>
                                    <p:cond delay="0"/>
                                  </p:stCondLst>
                                  <p:childTnLst>
                                    <p:animEffect transition="out" filter="fade">
                                      <p:cBhvr>
                                        <p:cTn id="83" dur="1750"/>
                                        <p:tgtEl>
                                          <p:spTgt spid="3074"/>
                                        </p:tgtEl>
                                      </p:cBhvr>
                                    </p:animEffect>
                                    <p:set>
                                      <p:cBhvr>
                                        <p:cTn id="84" dur="1" fill="hold">
                                          <p:stCondLst>
                                            <p:cond delay="1749"/>
                                          </p:stCondLst>
                                        </p:cTn>
                                        <p:tgtEl>
                                          <p:spTgt spid="3074"/>
                                        </p:tgtEl>
                                        <p:attrNameLst>
                                          <p:attrName>style.visibility</p:attrName>
                                        </p:attrNameLst>
                                      </p:cBhvr>
                                      <p:to>
                                        <p:strVal val="hidden"/>
                                      </p:to>
                                    </p:set>
                                  </p:childTnLst>
                                </p:cTn>
                              </p:par>
                              <p:par>
                                <p:cTn id="85" presetID="10" presetClass="exit" presetSubtype="0" fill="hold" grpId="2" nodeType="withEffect">
                                  <p:stCondLst>
                                    <p:cond delay="0"/>
                                  </p:stCondLst>
                                  <p:childTnLst>
                                    <p:animEffect transition="out" filter="fade">
                                      <p:cBhvr>
                                        <p:cTn id="86" dur="500"/>
                                        <p:tgtEl>
                                          <p:spTgt spid="24"/>
                                        </p:tgtEl>
                                      </p:cBhvr>
                                    </p:animEffect>
                                    <p:set>
                                      <p:cBhvr>
                                        <p:cTn id="87" dur="1" fill="hold">
                                          <p:stCondLst>
                                            <p:cond delay="499"/>
                                          </p:stCondLst>
                                        </p:cTn>
                                        <p:tgtEl>
                                          <p:spTgt spid="24"/>
                                        </p:tgtEl>
                                        <p:attrNameLst>
                                          <p:attrName>style.visibility</p:attrName>
                                        </p:attrNameLst>
                                      </p:cBhvr>
                                      <p:to>
                                        <p:strVal val="hidden"/>
                                      </p:to>
                                    </p:set>
                                  </p:childTnLst>
                                </p:cTn>
                              </p:par>
                              <p:par>
                                <p:cTn id="88" presetID="10" presetClass="exit" presetSubtype="0" fill="hold" grpId="1" nodeType="withEffect">
                                  <p:stCondLst>
                                    <p:cond delay="0"/>
                                  </p:stCondLst>
                                  <p:childTnLst>
                                    <p:animEffect transition="out" filter="fade">
                                      <p:cBhvr>
                                        <p:cTn id="89" dur="500"/>
                                        <p:tgtEl>
                                          <p:spTgt spid="25"/>
                                        </p:tgtEl>
                                      </p:cBhvr>
                                    </p:animEffect>
                                    <p:set>
                                      <p:cBhvr>
                                        <p:cTn id="90" dur="1" fill="hold">
                                          <p:stCondLst>
                                            <p:cond delay="499"/>
                                          </p:stCondLst>
                                        </p:cTn>
                                        <p:tgtEl>
                                          <p:spTgt spid="25"/>
                                        </p:tgtEl>
                                        <p:attrNameLst>
                                          <p:attrName>style.visibility</p:attrName>
                                        </p:attrNameLst>
                                      </p:cBhvr>
                                      <p:to>
                                        <p:strVal val="hidden"/>
                                      </p:to>
                                    </p:set>
                                  </p:childTnLst>
                                </p:cTn>
                              </p:par>
                              <p:par>
                                <p:cTn id="91" presetID="10" presetClass="exit" presetSubtype="0" fill="hold" grpId="1" nodeType="withEffect">
                                  <p:stCondLst>
                                    <p:cond delay="0"/>
                                  </p:stCondLst>
                                  <p:childTnLst>
                                    <p:animEffect transition="out" filter="fade">
                                      <p:cBhvr>
                                        <p:cTn id="92" dur="500"/>
                                        <p:tgtEl>
                                          <p:spTgt spid="26"/>
                                        </p:tgtEl>
                                      </p:cBhvr>
                                    </p:animEffect>
                                    <p:set>
                                      <p:cBhvr>
                                        <p:cTn id="93" dur="1" fill="hold">
                                          <p:stCondLst>
                                            <p:cond delay="499"/>
                                          </p:stCondLst>
                                        </p:cTn>
                                        <p:tgtEl>
                                          <p:spTgt spid="26"/>
                                        </p:tgtEl>
                                        <p:attrNameLst>
                                          <p:attrName>style.visibility</p:attrName>
                                        </p:attrNameLst>
                                      </p:cBhvr>
                                      <p:to>
                                        <p:strVal val="hidden"/>
                                      </p:to>
                                    </p:set>
                                  </p:childTnLst>
                                </p:cTn>
                              </p:par>
                              <p:par>
                                <p:cTn id="94" presetID="10" presetClass="exit" presetSubtype="0" fill="hold" grpId="1" nodeType="withEffect">
                                  <p:stCondLst>
                                    <p:cond delay="0"/>
                                  </p:stCondLst>
                                  <p:childTnLst>
                                    <p:animEffect transition="out" filter="fade">
                                      <p:cBhvr>
                                        <p:cTn id="95" dur="500"/>
                                        <p:tgtEl>
                                          <p:spTgt spid="28"/>
                                        </p:tgtEl>
                                      </p:cBhvr>
                                    </p:animEffect>
                                    <p:set>
                                      <p:cBhvr>
                                        <p:cTn id="96" dur="1" fill="hold">
                                          <p:stCondLst>
                                            <p:cond delay="499"/>
                                          </p:stCondLst>
                                        </p:cTn>
                                        <p:tgtEl>
                                          <p:spTgt spid="28"/>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10" presetClass="entr" presetSubtype="0" fill="hold" grpId="0" nodeType="clickEffect">
                                  <p:stCondLst>
                                    <p:cond delay="0"/>
                                  </p:stCondLst>
                                  <p:childTnLst>
                                    <p:set>
                                      <p:cBhvr>
                                        <p:cTn id="100" dur="1" fill="hold">
                                          <p:stCondLst>
                                            <p:cond delay="0"/>
                                          </p:stCondLst>
                                        </p:cTn>
                                        <p:tgtEl>
                                          <p:spTgt spid="21"/>
                                        </p:tgtEl>
                                        <p:attrNameLst>
                                          <p:attrName>style.visibility</p:attrName>
                                        </p:attrNameLst>
                                      </p:cBhvr>
                                      <p:to>
                                        <p:strVal val="visible"/>
                                      </p:to>
                                    </p:set>
                                    <p:animEffect transition="in" filter="fade">
                                      <p:cBhvr>
                                        <p:cTn id="101" dur="250"/>
                                        <p:tgtEl>
                                          <p:spTgt spid="21"/>
                                        </p:tgtEl>
                                      </p:cBhvr>
                                    </p:animEffect>
                                  </p:childTnLst>
                                </p:cTn>
                              </p:par>
                              <p:par>
                                <p:cTn id="102" presetID="10" presetClass="entr" presetSubtype="0" fill="hold" grpId="0" nodeType="withEffect">
                                  <p:stCondLst>
                                    <p:cond delay="0"/>
                                  </p:stCondLst>
                                  <p:childTnLst>
                                    <p:set>
                                      <p:cBhvr>
                                        <p:cTn id="103" dur="1" fill="hold">
                                          <p:stCondLst>
                                            <p:cond delay="0"/>
                                          </p:stCondLst>
                                        </p:cTn>
                                        <p:tgtEl>
                                          <p:spTgt spid="22"/>
                                        </p:tgtEl>
                                        <p:attrNameLst>
                                          <p:attrName>style.visibility</p:attrName>
                                        </p:attrNameLst>
                                      </p:cBhvr>
                                      <p:to>
                                        <p:strVal val="visible"/>
                                      </p:to>
                                    </p:set>
                                    <p:animEffect transition="in" filter="fade">
                                      <p:cBhvr>
                                        <p:cTn id="104" dur="250"/>
                                        <p:tgtEl>
                                          <p:spTgt spid="22"/>
                                        </p:tgtEl>
                                      </p:cBhvr>
                                    </p:animEffect>
                                  </p:childTnLst>
                                </p:cTn>
                              </p:par>
                              <p:par>
                                <p:cTn id="105" presetID="10" presetClass="entr" presetSubtype="0" fill="hold" grpId="0" nodeType="withEffect">
                                  <p:stCondLst>
                                    <p:cond delay="0"/>
                                  </p:stCondLst>
                                  <p:childTnLst>
                                    <p:set>
                                      <p:cBhvr>
                                        <p:cTn id="106" dur="1" fill="hold">
                                          <p:stCondLst>
                                            <p:cond delay="0"/>
                                          </p:stCondLst>
                                        </p:cTn>
                                        <p:tgtEl>
                                          <p:spTgt spid="23"/>
                                        </p:tgtEl>
                                        <p:attrNameLst>
                                          <p:attrName>style.visibility</p:attrName>
                                        </p:attrNameLst>
                                      </p:cBhvr>
                                      <p:to>
                                        <p:strVal val="visible"/>
                                      </p:to>
                                    </p:set>
                                    <p:animEffect transition="in" filter="fade">
                                      <p:cBhvr>
                                        <p:cTn id="107" dur="250"/>
                                        <p:tgtEl>
                                          <p:spTgt spid="23"/>
                                        </p:tgtEl>
                                      </p:cBhvr>
                                    </p:animEffect>
                                  </p:childTnLst>
                                </p:cTn>
                              </p:par>
                              <p:par>
                                <p:cTn id="108" presetID="10" presetClass="exit" presetSubtype="0" fill="hold" grpId="1" nodeType="withEffect">
                                  <p:stCondLst>
                                    <p:cond delay="0"/>
                                  </p:stCondLst>
                                  <p:childTnLst>
                                    <p:animEffect transition="out" filter="fade">
                                      <p:cBhvr>
                                        <p:cTn id="109" dur="500"/>
                                        <p:tgtEl>
                                          <p:spTgt spid="11"/>
                                        </p:tgtEl>
                                      </p:cBhvr>
                                    </p:animEffect>
                                    <p:set>
                                      <p:cBhvr>
                                        <p:cTn id="110" dur="1" fill="hold">
                                          <p:stCondLst>
                                            <p:cond delay="499"/>
                                          </p:stCondLst>
                                        </p:cTn>
                                        <p:tgtEl>
                                          <p:spTgt spid="11"/>
                                        </p:tgtEl>
                                        <p:attrNameLst>
                                          <p:attrName>style.visibility</p:attrName>
                                        </p:attrNameLst>
                                      </p:cBhvr>
                                      <p:to>
                                        <p:strVal val="hidden"/>
                                      </p:to>
                                    </p:set>
                                  </p:childTnLst>
                                </p:cTn>
                              </p:par>
                              <p:par>
                                <p:cTn id="111" presetID="10" presetClass="exit" presetSubtype="0" fill="hold" grpId="1" nodeType="withEffect">
                                  <p:stCondLst>
                                    <p:cond delay="0"/>
                                  </p:stCondLst>
                                  <p:childTnLst>
                                    <p:animEffect transition="out" filter="fade">
                                      <p:cBhvr>
                                        <p:cTn id="112" dur="500"/>
                                        <p:tgtEl>
                                          <p:spTgt spid="14"/>
                                        </p:tgtEl>
                                      </p:cBhvr>
                                    </p:animEffect>
                                    <p:set>
                                      <p:cBhvr>
                                        <p:cTn id="113" dur="1" fill="hold">
                                          <p:stCondLst>
                                            <p:cond delay="499"/>
                                          </p:stCondLst>
                                        </p:cTn>
                                        <p:tgtEl>
                                          <p:spTgt spid="14"/>
                                        </p:tgtEl>
                                        <p:attrNameLst>
                                          <p:attrName>style.visibility</p:attrName>
                                        </p:attrNameLst>
                                      </p:cBhvr>
                                      <p:to>
                                        <p:strVal val="hidden"/>
                                      </p:to>
                                    </p:set>
                                  </p:childTnLst>
                                </p:cTn>
                              </p:par>
                              <p:par>
                                <p:cTn id="114" presetID="10" presetClass="exit" presetSubtype="0" fill="hold" grpId="1" nodeType="withEffect">
                                  <p:stCondLst>
                                    <p:cond delay="0"/>
                                  </p:stCondLst>
                                  <p:childTnLst>
                                    <p:animEffect transition="out" filter="fade">
                                      <p:cBhvr>
                                        <p:cTn id="115" dur="500"/>
                                        <p:tgtEl>
                                          <p:spTgt spid="15"/>
                                        </p:tgtEl>
                                      </p:cBhvr>
                                    </p:animEffect>
                                    <p:set>
                                      <p:cBhvr>
                                        <p:cTn id="116" dur="1" fill="hold">
                                          <p:stCondLst>
                                            <p:cond delay="499"/>
                                          </p:stCondLst>
                                        </p:cTn>
                                        <p:tgtEl>
                                          <p:spTgt spid="15"/>
                                        </p:tgtEl>
                                        <p:attrNameLst>
                                          <p:attrName>style.visibility</p:attrName>
                                        </p:attrNameLst>
                                      </p:cBhvr>
                                      <p:to>
                                        <p:strVal val="hidden"/>
                                      </p:to>
                                    </p:set>
                                  </p:childTnLst>
                                </p:cTn>
                              </p:par>
                              <p:par>
                                <p:cTn id="117" presetID="10" presetClass="exit" presetSubtype="0" fill="hold" grpId="1" nodeType="withEffect">
                                  <p:stCondLst>
                                    <p:cond delay="0"/>
                                  </p:stCondLst>
                                  <p:childTnLst>
                                    <p:animEffect transition="out" filter="fade">
                                      <p:cBhvr>
                                        <p:cTn id="118" dur="500"/>
                                        <p:tgtEl>
                                          <p:spTgt spid="16"/>
                                        </p:tgtEl>
                                      </p:cBhvr>
                                    </p:animEffect>
                                    <p:set>
                                      <p:cBhvr>
                                        <p:cTn id="119" dur="1" fill="hold">
                                          <p:stCondLst>
                                            <p:cond delay="499"/>
                                          </p:stCondLst>
                                        </p:cTn>
                                        <p:tgtEl>
                                          <p:spTgt spid="16"/>
                                        </p:tgtEl>
                                        <p:attrNameLst>
                                          <p:attrName>style.visibility</p:attrName>
                                        </p:attrNameLst>
                                      </p:cBhvr>
                                      <p:to>
                                        <p:strVal val="hidden"/>
                                      </p:to>
                                    </p:set>
                                  </p:childTnLst>
                                </p:cTn>
                              </p:par>
                              <p:par>
                                <p:cTn id="120" presetID="10" presetClass="exit" presetSubtype="0" fill="hold" grpId="1" nodeType="withEffect">
                                  <p:stCondLst>
                                    <p:cond delay="0"/>
                                  </p:stCondLst>
                                  <p:childTnLst>
                                    <p:animEffect transition="out" filter="fade">
                                      <p:cBhvr>
                                        <p:cTn id="121" dur="500"/>
                                        <p:tgtEl>
                                          <p:spTgt spid="17"/>
                                        </p:tgtEl>
                                      </p:cBhvr>
                                    </p:animEffect>
                                    <p:set>
                                      <p:cBhvr>
                                        <p:cTn id="122" dur="1" fill="hold">
                                          <p:stCondLst>
                                            <p:cond delay="499"/>
                                          </p:stCondLst>
                                        </p:cTn>
                                        <p:tgtEl>
                                          <p:spTgt spid="17"/>
                                        </p:tgtEl>
                                        <p:attrNameLst>
                                          <p:attrName>style.visibility</p:attrName>
                                        </p:attrNameLst>
                                      </p:cBhvr>
                                      <p:to>
                                        <p:strVal val="hidden"/>
                                      </p:to>
                                    </p:set>
                                  </p:childTnLst>
                                </p:cTn>
                              </p:par>
                              <p:par>
                                <p:cTn id="123" presetID="10" presetClass="exit" presetSubtype="0" fill="hold" grpId="1" nodeType="withEffect">
                                  <p:stCondLst>
                                    <p:cond delay="0"/>
                                  </p:stCondLst>
                                  <p:childTnLst>
                                    <p:animEffect transition="out" filter="fade">
                                      <p:cBhvr>
                                        <p:cTn id="124" dur="500"/>
                                        <p:tgtEl>
                                          <p:spTgt spid="18"/>
                                        </p:tgtEl>
                                      </p:cBhvr>
                                    </p:animEffect>
                                    <p:set>
                                      <p:cBhvr>
                                        <p:cTn id="125" dur="1" fill="hold">
                                          <p:stCondLst>
                                            <p:cond delay="499"/>
                                          </p:stCondLst>
                                        </p:cTn>
                                        <p:tgtEl>
                                          <p:spTgt spid="18"/>
                                        </p:tgtEl>
                                        <p:attrNameLst>
                                          <p:attrName>style.visibility</p:attrName>
                                        </p:attrNameLst>
                                      </p:cBhvr>
                                      <p:to>
                                        <p:strVal val="hidden"/>
                                      </p:to>
                                    </p:set>
                                  </p:childTnLst>
                                </p:cTn>
                              </p:par>
                              <p:par>
                                <p:cTn id="126" presetID="0" presetClass="path" presetSubtype="0" accel="50000" decel="50000" fill="hold" grpId="2" nodeType="withEffect">
                                  <p:stCondLst>
                                    <p:cond delay="0"/>
                                  </p:stCondLst>
                                  <p:childTnLst>
                                    <p:animMotion origin="layout" path="M 5.55112E-17 1.11111E-6 C -0.02431 0.00139 -0.10139 0.01736 -0.14566 0.0088 C -0.18976 0.00023 -0.23663 -0.01783 -0.26528 -0.05185 C -0.29392 -0.08588 -0.30573 -0.14838 -0.31719 -0.19514 C -0.32865 -0.2419 -0.33021 -0.29074 -0.3342 -0.33241 C -0.33819 -0.37408 -0.33906 -0.40741 -0.34132 -0.44491 C -0.34358 -0.48241 -0.34653 -0.53357 -0.34792 -0.55695 " pathEditMode="relative" rAng="0" ptsTypes="aaaaaaa">
                                      <p:cBhvr>
                                        <p:cTn id="127" dur="2000" fill="hold"/>
                                        <p:tgtEl>
                                          <p:spTgt spid="21"/>
                                        </p:tgtEl>
                                        <p:attrNameLst>
                                          <p:attrName>ppt_x</p:attrName>
                                          <p:attrName>ppt_y</p:attrName>
                                        </p:attrNameLst>
                                      </p:cBhvr>
                                      <p:rCtr x="-17396" y="-26991"/>
                                    </p:animMotion>
                                  </p:childTnLst>
                                </p:cTn>
                              </p:par>
                              <p:par>
                                <p:cTn id="128" presetID="0" presetClass="path" presetSubtype="0" accel="50000" decel="50000" fill="hold" grpId="3" nodeType="withEffect">
                                  <p:stCondLst>
                                    <p:cond delay="0"/>
                                  </p:stCondLst>
                                  <p:childTnLst>
                                    <p:animMotion origin="layout" path="M 0.12222 0.04306 C 0.13941 0.04769 0.18784 0.07338 0.22569 0.07037 C 0.26354 0.06736 0.32187 0.04329 0.34896 0.02477 C 0.37604 0.00625 0.37968 -0.01319 0.38854 -0.0412 C 0.39739 -0.06921 0.39896 -0.11366 0.40191 -0.14352 C 0.40486 -0.17338 0.40555 -0.20463 0.40642 -0.22083 " pathEditMode="relative" rAng="0" ptsTypes="aaaaaa">
                                      <p:cBhvr>
                                        <p:cTn id="129" dur="2000" fill="hold"/>
                                        <p:tgtEl>
                                          <p:spTgt spid="9"/>
                                        </p:tgtEl>
                                        <p:attrNameLst>
                                          <p:attrName>ppt_x</p:attrName>
                                          <p:attrName>ppt_y</p:attrName>
                                        </p:attrNameLst>
                                      </p:cBhvr>
                                      <p:rCtr x="14201" y="-11690"/>
                                    </p:animMotion>
                                  </p:childTnLst>
                                </p:cTn>
                              </p:par>
                              <p:par>
                                <p:cTn id="130" presetID="0" presetClass="path" presetSubtype="0" accel="50000" decel="50000" fill="hold" grpId="3" nodeType="withEffect">
                                  <p:stCondLst>
                                    <p:cond delay="0"/>
                                  </p:stCondLst>
                                  <p:childTnLst>
                                    <p:animMotion origin="layout" path="M 0.31493 0.14375 C 0.32118 0.12292 0.33455 0.05625 0.35209 0.01875 C 0.36962 -0.01875 0.37952 -0.02731 0.42049 -0.08079 C 0.46146 -0.13426 0.56094 -0.25648 0.59792 -0.30278 " pathEditMode="relative" rAng="0" ptsTypes="aaaa">
                                      <p:cBhvr>
                                        <p:cTn id="131" dur="2000" fill="hold"/>
                                        <p:tgtEl>
                                          <p:spTgt spid="10"/>
                                        </p:tgtEl>
                                        <p:attrNameLst>
                                          <p:attrName>ppt_x</p:attrName>
                                          <p:attrName>ppt_y</p:attrName>
                                        </p:attrNameLst>
                                      </p:cBhvr>
                                      <p:rCtr x="14149" y="-22338"/>
                                    </p:animMotion>
                                  </p:childTnLst>
                                </p:cTn>
                              </p:par>
                              <p:par>
                                <p:cTn id="132" presetID="0" presetClass="path" presetSubtype="0" accel="50000" decel="50000" fill="hold" grpId="3" nodeType="withEffect">
                                  <p:stCondLst>
                                    <p:cond delay="0"/>
                                  </p:stCondLst>
                                  <p:childTnLst>
                                    <p:animMotion origin="layout" path="M -0.09531 0.53518 C -0.11042 0.5287 -0.15937 0.51504 -0.18576 0.49606 C -0.21215 0.47708 -0.23194 0.46111 -0.25295 0.42175 C -0.27396 0.3824 -0.30174 0.31435 -0.31163 0.25949 C -0.32153 0.20463 -0.3224 0.153 -0.31215 0.09213 C -0.30191 0.03125 -0.26285 -0.06459 -0.24983 -0.10579 " pathEditMode="relative" rAng="0" ptsTypes="aaaaaa">
                                      <p:cBhvr>
                                        <p:cTn id="133" dur="2000" fill="hold"/>
                                        <p:tgtEl>
                                          <p:spTgt spid="12"/>
                                        </p:tgtEl>
                                        <p:attrNameLst>
                                          <p:attrName>ppt_x</p:attrName>
                                          <p:attrName>ppt_y</p:attrName>
                                        </p:attrNameLst>
                                      </p:cBhvr>
                                      <p:rCtr x="-11354" y="-32060"/>
                                    </p:animMotion>
                                  </p:childTnLst>
                                </p:cTn>
                              </p:par>
                              <p:par>
                                <p:cTn id="134" presetID="0" presetClass="path" presetSubtype="0" accel="50000" decel="50000" fill="hold" grpId="3" nodeType="withEffect">
                                  <p:stCondLst>
                                    <p:cond delay="0"/>
                                  </p:stCondLst>
                                  <p:childTnLst>
                                    <p:animMotion origin="layout" path="M 0.02848 0.53472 C -0.00295 0.53518 -0.0993 0.54282 -0.16007 0.5375 C -0.22083 0.53263 -0.29409 0.52083 -0.33663 0.50393 C -0.37916 0.48703 -0.39913 0.47083 -0.41545 0.43657 C -0.43177 0.40231 -0.42986 0.35949 -0.4342 0.29884 C -0.43854 0.23819 -0.43923 0.12592 -0.44201 0.07268 C -0.44479 0.01944 -0.4493 -0.00116 -0.45121 -0.02061 " pathEditMode="relative" rAng="0" ptsTypes="aaaaaaa">
                                      <p:cBhvr>
                                        <p:cTn id="135" dur="2000" fill="hold"/>
                                        <p:tgtEl>
                                          <p:spTgt spid="13"/>
                                        </p:tgtEl>
                                        <p:attrNameLst>
                                          <p:attrName>ppt_x</p:attrName>
                                          <p:attrName>ppt_y</p:attrName>
                                        </p:attrNameLst>
                                      </p:cBhvr>
                                      <p:rCtr x="-23993" y="-27361"/>
                                    </p:animMotion>
                                  </p:childTnLst>
                                </p:cTn>
                              </p:par>
                              <p:par>
                                <p:cTn id="136" presetID="0" presetClass="path" presetSubtype="0" accel="50000" decel="50000" fill="hold" grpId="2" nodeType="withEffect">
                                  <p:stCondLst>
                                    <p:cond delay="0"/>
                                  </p:stCondLst>
                                  <p:childTnLst>
                                    <p:animMotion origin="layout" path="M 1.66667E-6 3.33333E-6 C -0.00365 -0.0551 -0.00712 -0.10996 -0.00504 -0.17547 C -0.00295 -0.24098 0.00486 -0.33773 0.01267 -0.39329 C 0.02048 -0.44885 0.03524 -0.4838 0.04149 -0.5088 C 0.04774 -0.5338 0.04844 -0.53565 0.05017 -0.5426 " pathEditMode="relative" rAng="0" ptsTypes="aaaaa">
                                      <p:cBhvr>
                                        <p:cTn id="137" dur="2000" fill="hold"/>
                                        <p:tgtEl>
                                          <p:spTgt spid="22"/>
                                        </p:tgtEl>
                                        <p:attrNameLst>
                                          <p:attrName>ppt_x</p:attrName>
                                          <p:attrName>ppt_y</p:attrName>
                                        </p:attrNameLst>
                                      </p:cBhvr>
                                      <p:rCtr x="2153" y="-27130"/>
                                    </p:animMotion>
                                  </p:childTnLst>
                                </p:cTn>
                              </p:par>
                              <p:par>
                                <p:cTn id="138" presetID="0" presetClass="path" presetSubtype="0" accel="50000" decel="50000" fill="hold" grpId="2" nodeType="withEffect">
                                  <p:stCondLst>
                                    <p:cond delay="0"/>
                                  </p:stCondLst>
                                  <p:childTnLst>
                                    <p:animMotion origin="layout" path="M 3.33333E-6 1.11111E-6 C -0.00834 0.00393 -0.02952 0.02106 -0.05035 0.02338 C -0.07118 0.02569 -0.10504 0.02592 -0.12535 0.01435 C -0.14566 0.00278 -0.16372 -0.00995 -0.17205 -0.0456 C -0.18039 -0.08125 -0.17674 -0.14861 -0.17535 -0.2 C -0.17396 -0.25139 -0.16771 -0.30972 -0.16372 -0.35324 C -0.15973 -0.39676 -0.15382 -0.43843 -0.15122 -0.46088 " pathEditMode="relative" rAng="0" ptsTypes="aaaaaaa">
                                      <p:cBhvr>
                                        <p:cTn id="139" dur="2000" fill="hold"/>
                                        <p:tgtEl>
                                          <p:spTgt spid="23"/>
                                        </p:tgtEl>
                                        <p:attrNameLst>
                                          <p:attrName>ppt_x</p:attrName>
                                          <p:attrName>ppt_y</p:attrName>
                                        </p:attrNameLst>
                                      </p:cBhvr>
                                      <p:rCtr x="-9028" y="-21759"/>
                                    </p:animMotion>
                                  </p:childTnLst>
                                </p:cTn>
                              </p:par>
                            </p:childTnLst>
                          </p:cTn>
                        </p:par>
                        <p:par>
                          <p:cTn id="140" fill="hold">
                            <p:stCondLst>
                              <p:cond delay="2000"/>
                            </p:stCondLst>
                            <p:childTnLst>
                              <p:par>
                                <p:cTn id="141" presetID="10" presetClass="entr" presetSubtype="0" fill="hold" grpId="0" nodeType="afterEffect">
                                  <p:stCondLst>
                                    <p:cond delay="0"/>
                                  </p:stCondLst>
                                  <p:childTnLst>
                                    <p:set>
                                      <p:cBhvr>
                                        <p:cTn id="142" dur="1" fill="hold">
                                          <p:stCondLst>
                                            <p:cond delay="0"/>
                                          </p:stCondLst>
                                        </p:cTn>
                                        <p:tgtEl>
                                          <p:spTgt spid="19"/>
                                        </p:tgtEl>
                                        <p:attrNameLst>
                                          <p:attrName>style.visibility</p:attrName>
                                        </p:attrNameLst>
                                      </p:cBhvr>
                                      <p:to>
                                        <p:strVal val="visible"/>
                                      </p:to>
                                    </p:set>
                                    <p:animEffect transition="in" filter="fade">
                                      <p:cBhvr>
                                        <p:cTn id="143" dur="250"/>
                                        <p:tgtEl>
                                          <p:spTgt spid="19"/>
                                        </p:tgtEl>
                                      </p:cBhvr>
                                    </p:animEffect>
                                  </p:childTnLst>
                                </p:cTn>
                              </p:par>
                              <p:par>
                                <p:cTn id="144" presetID="10" presetClass="entr" presetSubtype="0" fill="hold" grpId="0" nodeType="withEffect">
                                  <p:stCondLst>
                                    <p:cond delay="0"/>
                                  </p:stCondLst>
                                  <p:childTnLst>
                                    <p:set>
                                      <p:cBhvr>
                                        <p:cTn id="145" dur="1" fill="hold">
                                          <p:stCondLst>
                                            <p:cond delay="0"/>
                                          </p:stCondLst>
                                        </p:cTn>
                                        <p:tgtEl>
                                          <p:spTgt spid="20"/>
                                        </p:tgtEl>
                                        <p:attrNameLst>
                                          <p:attrName>style.visibility</p:attrName>
                                        </p:attrNameLst>
                                      </p:cBhvr>
                                      <p:to>
                                        <p:strVal val="visible"/>
                                      </p:to>
                                    </p:set>
                                    <p:animEffect transition="in" filter="fade">
                                      <p:cBhvr>
                                        <p:cTn id="146" dur="25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p:bldP spid="24" grpId="1"/>
      <p:bldP spid="24" grpId="2"/>
      <p:bldP spid="3074" grpId="0"/>
      <p:bldP spid="3074" grpId="1"/>
      <p:bldP spid="8" grpId="0"/>
      <p:bldP spid="9" grpId="0"/>
      <p:bldP spid="9" grpId="2"/>
      <p:bldP spid="9" grpId="3"/>
      <p:bldP spid="10" grpId="0"/>
      <p:bldP spid="10" grpId="2"/>
      <p:bldP spid="10" grpId="3"/>
      <p:bldP spid="11" grpId="0"/>
      <p:bldP spid="11" grpId="1"/>
      <p:bldP spid="11" grpId="2"/>
      <p:bldP spid="12" grpId="0"/>
      <p:bldP spid="12" grpId="2"/>
      <p:bldP spid="12" grpId="3"/>
      <p:bldP spid="13" grpId="0"/>
      <p:bldP spid="13" grpId="2"/>
      <p:bldP spid="13" grpId="3"/>
      <p:bldP spid="14" grpId="0"/>
      <p:bldP spid="14" grpId="1"/>
      <p:bldP spid="14" grpId="2"/>
      <p:bldP spid="16" grpId="0"/>
      <p:bldP spid="16" grpId="1"/>
      <p:bldP spid="16" grpId="2"/>
      <p:bldP spid="17" grpId="0"/>
      <p:bldP spid="17" grpId="1"/>
      <p:bldP spid="17" grpId="2"/>
      <p:bldP spid="18" grpId="0"/>
      <p:bldP spid="18" grpId="1"/>
      <p:bldP spid="18" grpId="2"/>
      <p:bldP spid="15" grpId="0"/>
      <p:bldP spid="15" grpId="1"/>
      <p:bldP spid="15" grpId="2"/>
      <p:bldP spid="21" grpId="0"/>
      <p:bldP spid="21" grpId="2"/>
      <p:bldP spid="22" grpId="0"/>
      <p:bldP spid="22" grpId="2"/>
      <p:bldP spid="23" grpId="0"/>
      <p:bldP spid="23" grpId="2"/>
      <p:bldP spid="19" grpId="0"/>
      <p:bldP spid="20" grpId="0"/>
      <p:bldP spid="25" grpId="0"/>
      <p:bldP spid="25" grpId="1"/>
      <p:bldP spid="26" grpId="0"/>
      <p:bldP spid="26" grpId="1"/>
      <p:bldP spid="28" grpId="0"/>
      <p:bldP spid="28" grpId="1"/>
    </p:bldLst>
  </p:timing>
</p:sld>
</file>

<file path=ppt/slides/slide59.xml><?xml version="1.0" encoding="utf-8"?>
<p:sld xmlns:a="http://schemas.openxmlformats.org/drawingml/2006/main" xmlns:r="http://schemas.openxmlformats.org/officeDocument/2006/relationships" xmlns:p="http://schemas.openxmlformats.org/presentationml/2006/main">
  <p:cSld>
    <p:bg>
      <p:bgPr>
        <a:solidFill>
          <a:srgbClr val="66CCFF"/>
        </a:solidFill>
        <a:effectLst/>
      </p:bgPr>
    </p:bg>
    <p:spTree>
      <p:nvGrpSpPr>
        <p:cNvPr id="1" name=""/>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2" name="Title 1"/>
          <p:cNvSpPr>
            <a:spLocks noGrp="1"/>
          </p:cNvSpPr>
          <p:nvPr>
            <p:ph type="title"/>
          </p:nvPr>
        </p:nvSpPr>
        <p:spPr>
          <a:xfrm>
            <a:off x="2133600" y="2362200"/>
            <a:ext cx="3733800" cy="1630362"/>
          </a:xfrm>
        </p:spPr>
        <p:txBody>
          <a:bodyPr/>
          <a:lstStyle/>
          <a:p>
            <a:r>
              <a:rPr lang="en-US" sz="7000" dirty="0">
                <a:ln>
                  <a:solidFill>
                    <a:sysClr val="windowText" lastClr="000000"/>
                  </a:solidFill>
                </a:ln>
                <a:solidFill>
                  <a:srgbClr val="FFCC00"/>
                </a:solidFill>
                <a:latin typeface="Aharoni" panose="02010803020104030203" pitchFamily="2" charset="-79"/>
                <a:cs typeface="Aharoni" panose="02010803020104030203" pitchFamily="2" charset="-79"/>
              </a:rPr>
              <a:t>BELIEF</a:t>
            </a:r>
          </a:p>
        </p:txBody>
      </p:sp>
      <p:sp>
        <p:nvSpPr>
          <p:cNvPr id="4" name="Title 1"/>
          <p:cNvSpPr txBox="1">
            <a:spLocks/>
          </p:cNvSpPr>
          <p:nvPr/>
        </p:nvSpPr>
        <p:spPr bwMode="auto">
          <a:xfrm>
            <a:off x="3733800" y="497677"/>
            <a:ext cx="1066800" cy="48307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nSpc>
                <a:spcPts val="6000"/>
              </a:lnSpc>
            </a:pPr>
            <a:r>
              <a:rPr lang="en-US" sz="7000" kern="0" dirty="0">
                <a:ln>
                  <a:solidFill>
                    <a:sysClr val="windowText" lastClr="000000"/>
                  </a:solidFill>
                </a:ln>
                <a:solidFill>
                  <a:srgbClr val="00FF00"/>
                </a:solidFill>
                <a:latin typeface="Aharoni" panose="02010803020104030203" pitchFamily="2" charset="-79"/>
                <a:cs typeface="Aharoni" panose="02010803020104030203" pitchFamily="2" charset="-79"/>
              </a:rPr>
              <a:t>A</a:t>
            </a:r>
          </a:p>
          <a:p>
            <a:pPr>
              <a:lnSpc>
                <a:spcPts val="6000"/>
              </a:lnSpc>
            </a:pPr>
            <a:r>
              <a:rPr lang="en-US" sz="7000" kern="0" dirty="0">
                <a:ln>
                  <a:solidFill>
                    <a:sysClr val="windowText" lastClr="000000"/>
                  </a:solidFill>
                </a:ln>
                <a:solidFill>
                  <a:srgbClr val="00FF00"/>
                </a:solidFill>
                <a:latin typeface="Aharoni" panose="02010803020104030203" pitchFamily="2" charset="-79"/>
                <a:cs typeface="Aharoni" panose="02010803020104030203" pitchFamily="2" charset="-79"/>
              </a:rPr>
              <a:t>C</a:t>
            </a:r>
          </a:p>
          <a:p>
            <a:pPr>
              <a:lnSpc>
                <a:spcPts val="6000"/>
              </a:lnSpc>
            </a:pPr>
            <a:r>
              <a:rPr lang="en-US" sz="7000" kern="0" dirty="0">
                <a:ln>
                  <a:solidFill>
                    <a:sysClr val="windowText" lastClr="000000"/>
                  </a:solidFill>
                </a:ln>
                <a:solidFill>
                  <a:srgbClr val="00FF00"/>
                </a:solidFill>
                <a:latin typeface="Aharoni" panose="02010803020104030203" pitchFamily="2" charset="-79"/>
                <a:cs typeface="Aharoni" panose="02010803020104030203" pitchFamily="2" charset="-79"/>
              </a:rPr>
              <a:t>T</a:t>
            </a:r>
          </a:p>
          <a:p>
            <a:pPr>
              <a:lnSpc>
                <a:spcPts val="6000"/>
              </a:lnSpc>
            </a:pPr>
            <a:r>
              <a:rPr lang="en-US" sz="7000" kern="0" dirty="0">
                <a:ln>
                  <a:solidFill>
                    <a:sysClr val="windowText" lastClr="000000"/>
                  </a:solidFill>
                </a:ln>
                <a:solidFill>
                  <a:srgbClr val="00FF00"/>
                </a:solidFill>
                <a:latin typeface="Aharoni" panose="02010803020104030203" pitchFamily="2" charset="-79"/>
                <a:cs typeface="Aharoni" panose="02010803020104030203" pitchFamily="2" charset="-79"/>
              </a:rPr>
              <a:t>I</a:t>
            </a:r>
          </a:p>
          <a:p>
            <a:pPr>
              <a:lnSpc>
                <a:spcPts val="6000"/>
              </a:lnSpc>
            </a:pPr>
            <a:r>
              <a:rPr lang="en-US" sz="7000" kern="0" dirty="0">
                <a:ln>
                  <a:solidFill>
                    <a:sysClr val="windowText" lastClr="000000"/>
                  </a:solidFill>
                </a:ln>
                <a:solidFill>
                  <a:srgbClr val="00FF00"/>
                </a:solidFill>
                <a:latin typeface="Aharoni" panose="02010803020104030203" pitchFamily="2" charset="-79"/>
                <a:cs typeface="Aharoni" panose="02010803020104030203" pitchFamily="2" charset="-79"/>
              </a:rPr>
              <a:t>O</a:t>
            </a:r>
          </a:p>
          <a:p>
            <a:pPr>
              <a:lnSpc>
                <a:spcPts val="6000"/>
              </a:lnSpc>
            </a:pPr>
            <a:r>
              <a:rPr lang="en-US" sz="7000" kern="0" dirty="0">
                <a:ln>
                  <a:solidFill>
                    <a:sysClr val="windowText" lastClr="000000"/>
                  </a:solidFill>
                </a:ln>
                <a:solidFill>
                  <a:srgbClr val="00FF00"/>
                </a:solidFill>
                <a:latin typeface="Aharoni" panose="02010803020104030203" pitchFamily="2" charset="-79"/>
                <a:cs typeface="Aharoni" panose="02010803020104030203" pitchFamily="2" charset="-79"/>
              </a:rPr>
              <a:t>N</a:t>
            </a:r>
          </a:p>
        </p:txBody>
      </p:sp>
      <p:sp>
        <p:nvSpPr>
          <p:cNvPr id="6" name="Title 1"/>
          <p:cNvSpPr txBox="1">
            <a:spLocks/>
          </p:cNvSpPr>
          <p:nvPr/>
        </p:nvSpPr>
        <p:spPr bwMode="auto">
          <a:xfrm>
            <a:off x="3694176" y="477008"/>
            <a:ext cx="1143000" cy="2590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nSpc>
                <a:spcPts val="6000"/>
              </a:lnSpc>
            </a:pPr>
            <a:r>
              <a:rPr lang="en-US" sz="7000" kern="0" dirty="0">
                <a:ln>
                  <a:solidFill>
                    <a:sysClr val="windowText" lastClr="000000"/>
                  </a:solidFill>
                </a:ln>
                <a:solidFill>
                  <a:srgbClr val="FF3300"/>
                </a:solidFill>
                <a:latin typeface="Aharoni" panose="02010803020104030203" pitchFamily="2" charset="-79"/>
                <a:cs typeface="Aharoni" panose="02010803020104030203" pitchFamily="2" charset="-79"/>
              </a:rPr>
              <a:t>A</a:t>
            </a:r>
          </a:p>
          <a:p>
            <a:pPr>
              <a:lnSpc>
                <a:spcPts val="6000"/>
              </a:lnSpc>
            </a:pPr>
            <a:r>
              <a:rPr lang="en-US" sz="7000" kern="0" dirty="0">
                <a:ln>
                  <a:solidFill>
                    <a:sysClr val="windowText" lastClr="000000"/>
                  </a:solidFill>
                </a:ln>
                <a:solidFill>
                  <a:srgbClr val="FF3300"/>
                </a:solidFill>
                <a:latin typeface="Aharoni" panose="02010803020104030203" pitchFamily="2" charset="-79"/>
                <a:cs typeface="Aharoni" panose="02010803020104030203" pitchFamily="2" charset="-79"/>
              </a:rPr>
              <a:t>C</a:t>
            </a:r>
          </a:p>
          <a:p>
            <a:pPr>
              <a:lnSpc>
                <a:spcPts val="6000"/>
              </a:lnSpc>
            </a:pPr>
            <a:r>
              <a:rPr lang="en-US" sz="7000" kern="0" dirty="0">
                <a:ln>
                  <a:solidFill>
                    <a:sysClr val="windowText" lastClr="000000"/>
                  </a:solidFill>
                </a:ln>
                <a:solidFill>
                  <a:srgbClr val="FF3300"/>
                </a:solidFill>
                <a:latin typeface="Aharoni" panose="02010803020104030203" pitchFamily="2" charset="-79"/>
                <a:cs typeface="Aharoni" panose="02010803020104030203" pitchFamily="2" charset="-79"/>
              </a:rPr>
              <a:t>T</a:t>
            </a:r>
          </a:p>
        </p:txBody>
      </p:sp>
      <p:sp>
        <p:nvSpPr>
          <p:cNvPr id="7" name="Title 1"/>
          <p:cNvSpPr txBox="1">
            <a:spLocks/>
          </p:cNvSpPr>
          <p:nvPr/>
        </p:nvSpPr>
        <p:spPr bwMode="auto">
          <a:xfrm>
            <a:off x="3694176" y="3571077"/>
            <a:ext cx="1143000" cy="17295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nSpc>
                <a:spcPts val="6000"/>
              </a:lnSpc>
            </a:pPr>
            <a:r>
              <a:rPr lang="en-US" sz="7000" kern="0" dirty="0">
                <a:ln>
                  <a:solidFill>
                    <a:sysClr val="windowText" lastClr="000000"/>
                  </a:solidFill>
                </a:ln>
                <a:solidFill>
                  <a:srgbClr val="FF3300"/>
                </a:solidFill>
                <a:latin typeface="Aharoni" panose="02010803020104030203" pitchFamily="2" charset="-79"/>
                <a:cs typeface="Aharoni" panose="02010803020104030203" pitchFamily="2" charset="-79"/>
              </a:rPr>
              <a:t>O</a:t>
            </a:r>
          </a:p>
          <a:p>
            <a:pPr>
              <a:lnSpc>
                <a:spcPts val="6000"/>
              </a:lnSpc>
            </a:pPr>
            <a:r>
              <a:rPr lang="en-US" sz="7000" kern="0" dirty="0">
                <a:ln>
                  <a:solidFill>
                    <a:sysClr val="windowText" lastClr="000000"/>
                  </a:solidFill>
                </a:ln>
                <a:solidFill>
                  <a:srgbClr val="FF3300"/>
                </a:solidFill>
                <a:latin typeface="Aharoni" panose="02010803020104030203" pitchFamily="2" charset="-79"/>
                <a:cs typeface="Aharoni" panose="02010803020104030203" pitchFamily="2" charset="-79"/>
              </a:rPr>
              <a:t>N</a:t>
            </a:r>
          </a:p>
        </p:txBody>
      </p:sp>
      <p:sp>
        <p:nvSpPr>
          <p:cNvPr id="9" name="Title 1"/>
          <p:cNvSpPr txBox="1">
            <a:spLocks/>
          </p:cNvSpPr>
          <p:nvPr/>
        </p:nvSpPr>
        <p:spPr bwMode="auto">
          <a:xfrm>
            <a:off x="2133600" y="2362200"/>
            <a:ext cx="3733800" cy="163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7000" kern="0" dirty="0">
                <a:ln>
                  <a:solidFill>
                    <a:sysClr val="windowText" lastClr="000000"/>
                  </a:solidFill>
                </a:ln>
                <a:solidFill>
                  <a:srgbClr val="FFCC00"/>
                </a:solidFill>
                <a:latin typeface="Aharoni" panose="02010803020104030203" pitchFamily="2" charset="-79"/>
                <a:cs typeface="Aharoni" panose="02010803020104030203" pitchFamily="2" charset="-79"/>
              </a:rPr>
              <a:t>BEL</a:t>
            </a:r>
            <a:r>
              <a:rPr lang="en-US" sz="4000" kern="0" dirty="0">
                <a:ln>
                  <a:solidFill>
                    <a:sysClr val="windowText" lastClr="000000"/>
                  </a:solidFill>
                </a:ln>
                <a:solidFill>
                  <a:srgbClr val="FFCC00"/>
                </a:solidFill>
                <a:latin typeface="Aharoni" panose="02010803020104030203" pitchFamily="2" charset="-79"/>
                <a:cs typeface="Aharoni" panose="02010803020104030203" pitchFamily="2" charset="-79"/>
              </a:rPr>
              <a:t>  </a:t>
            </a:r>
            <a:r>
              <a:rPr lang="en-US" sz="7000" kern="0" dirty="0">
                <a:ln>
                  <a:solidFill>
                    <a:sysClr val="windowText" lastClr="000000"/>
                  </a:solidFill>
                </a:ln>
                <a:solidFill>
                  <a:srgbClr val="FFCC00"/>
                </a:solidFill>
                <a:latin typeface="Aharoni" panose="02010803020104030203" pitchFamily="2" charset="-79"/>
                <a:cs typeface="Aharoni" panose="02010803020104030203" pitchFamily="2" charset="-79"/>
              </a:rPr>
              <a:t>EF</a:t>
            </a:r>
          </a:p>
        </p:txBody>
      </p:sp>
      <p:sp>
        <p:nvSpPr>
          <p:cNvPr id="8" name="Title 1"/>
          <p:cNvSpPr txBox="1">
            <a:spLocks/>
          </p:cNvSpPr>
          <p:nvPr/>
        </p:nvSpPr>
        <p:spPr bwMode="auto">
          <a:xfrm>
            <a:off x="1911096" y="2362200"/>
            <a:ext cx="3733800" cy="1630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7000" kern="0" dirty="0">
                <a:ln>
                  <a:solidFill>
                    <a:sysClr val="windowText" lastClr="000000"/>
                  </a:solidFill>
                </a:ln>
                <a:solidFill>
                  <a:srgbClr val="FFCC00"/>
                </a:solidFill>
                <a:latin typeface="Aharoni" panose="02010803020104030203" pitchFamily="2" charset="-79"/>
                <a:cs typeface="Aharoni" panose="02010803020104030203" pitchFamily="2" charset="-79"/>
              </a:rPr>
              <a:t>BELIE</a:t>
            </a:r>
          </a:p>
        </p:txBody>
      </p:sp>
      <p:sp>
        <p:nvSpPr>
          <p:cNvPr id="5" name="Title 1"/>
          <p:cNvSpPr txBox="1">
            <a:spLocks/>
          </p:cNvSpPr>
          <p:nvPr/>
        </p:nvSpPr>
        <p:spPr bwMode="auto">
          <a:xfrm>
            <a:off x="4495800" y="2667791"/>
            <a:ext cx="1143000" cy="42973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nSpc>
                <a:spcPts val="6000"/>
              </a:lnSpc>
            </a:pPr>
            <a:r>
              <a:rPr lang="en-US" sz="7000" kern="0" dirty="0">
                <a:ln>
                  <a:solidFill>
                    <a:sysClr val="windowText" lastClr="000000"/>
                  </a:solidFill>
                </a:ln>
                <a:solidFill>
                  <a:srgbClr val="CC66FF"/>
                </a:solidFill>
                <a:latin typeface="Aharoni" panose="02010803020104030203" pitchFamily="2" charset="-79"/>
                <a:cs typeface="Aharoni" panose="02010803020104030203" pitchFamily="2" charset="-79"/>
              </a:rPr>
              <a:t>F</a:t>
            </a:r>
          </a:p>
          <a:p>
            <a:pPr>
              <a:lnSpc>
                <a:spcPts val="6000"/>
              </a:lnSpc>
            </a:pPr>
            <a:r>
              <a:rPr lang="en-US" sz="7000" kern="0" dirty="0">
                <a:ln>
                  <a:solidFill>
                    <a:sysClr val="windowText" lastClr="000000"/>
                  </a:solidFill>
                </a:ln>
                <a:solidFill>
                  <a:srgbClr val="CC66FF"/>
                </a:solidFill>
                <a:latin typeface="Aharoni" panose="02010803020104030203" pitchFamily="2" charset="-79"/>
                <a:cs typeface="Aharoni" panose="02010803020104030203" pitchFamily="2" charset="-79"/>
              </a:rPr>
              <a:t>A</a:t>
            </a:r>
          </a:p>
          <a:p>
            <a:pPr>
              <a:lnSpc>
                <a:spcPts val="6000"/>
              </a:lnSpc>
            </a:pPr>
            <a:r>
              <a:rPr lang="en-US" sz="7000" kern="0" dirty="0">
                <a:ln>
                  <a:solidFill>
                    <a:sysClr val="windowText" lastClr="000000"/>
                  </a:solidFill>
                </a:ln>
                <a:solidFill>
                  <a:srgbClr val="CC66FF"/>
                </a:solidFill>
                <a:latin typeface="Aharoni" panose="02010803020104030203" pitchFamily="2" charset="-79"/>
                <a:cs typeface="Aharoni" panose="02010803020104030203" pitchFamily="2" charset="-79"/>
              </a:rPr>
              <a:t>I</a:t>
            </a:r>
          </a:p>
          <a:p>
            <a:pPr>
              <a:lnSpc>
                <a:spcPts val="6000"/>
              </a:lnSpc>
            </a:pPr>
            <a:r>
              <a:rPr lang="en-US" sz="7000" kern="0" dirty="0">
                <a:ln>
                  <a:solidFill>
                    <a:sysClr val="windowText" lastClr="000000"/>
                  </a:solidFill>
                </a:ln>
                <a:solidFill>
                  <a:srgbClr val="CC66FF"/>
                </a:solidFill>
                <a:latin typeface="Aharoni" panose="02010803020104030203" pitchFamily="2" charset="-79"/>
                <a:cs typeface="Aharoni" panose="02010803020104030203" pitchFamily="2" charset="-79"/>
              </a:rPr>
              <a:t>T</a:t>
            </a:r>
          </a:p>
          <a:p>
            <a:pPr>
              <a:lnSpc>
                <a:spcPts val="6000"/>
              </a:lnSpc>
            </a:pPr>
            <a:r>
              <a:rPr lang="en-US" sz="7000" kern="0" dirty="0">
                <a:ln>
                  <a:solidFill>
                    <a:sysClr val="windowText" lastClr="000000"/>
                  </a:solidFill>
                </a:ln>
                <a:solidFill>
                  <a:srgbClr val="CC66FF"/>
                </a:solidFill>
                <a:latin typeface="Aharoni" panose="02010803020104030203" pitchFamily="2" charset="-79"/>
                <a:cs typeface="Aharoni" panose="02010803020104030203" pitchFamily="2" charset="-79"/>
              </a:rPr>
              <a:t>H</a:t>
            </a:r>
          </a:p>
        </p:txBody>
      </p:sp>
      <p:sp>
        <p:nvSpPr>
          <p:cNvPr id="10" name="Rectangle 4"/>
          <p:cNvSpPr>
            <a:spLocks noChangeArrowheads="1"/>
          </p:cNvSpPr>
          <p:nvPr/>
        </p:nvSpPr>
        <p:spPr bwMode="auto">
          <a:xfrm>
            <a:off x="3733800" y="2472531"/>
            <a:ext cx="1066800" cy="14097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000" dirty="0">
                <a:ln>
                  <a:solidFill>
                    <a:sysClr val="windowText" lastClr="000000"/>
                  </a:solidFill>
                </a:ln>
                <a:solidFill>
                  <a:schemeClr val="bg1"/>
                </a:solidFill>
                <a:latin typeface="Aharoni" panose="02010803020104030203" pitchFamily="2" charset="-79"/>
                <a:cs typeface="Aharoni" panose="02010803020104030203" pitchFamily="2" charset="-79"/>
              </a:rPr>
              <a:t>I</a:t>
            </a:r>
            <a:endParaRPr lang="en-US" sz="7000" i="1" dirty="0">
              <a:ln>
                <a:solidFill>
                  <a:sysClr val="windowText" lastClr="000000"/>
                </a:solidFill>
              </a:ln>
              <a:solidFill>
                <a:schemeClr val="bg1"/>
              </a:solidFill>
              <a:latin typeface="Aharoni" panose="02010803020104030203" pitchFamily="2" charset="-79"/>
              <a:cs typeface="Aharoni" panose="02010803020104030203" pitchFamily="2" charset="-79"/>
            </a:endParaRPr>
          </a:p>
        </p:txBody>
      </p:sp>
      <p:sp>
        <p:nvSpPr>
          <p:cNvPr id="12" name="Rectangle 4"/>
          <p:cNvSpPr>
            <a:spLocks noChangeArrowheads="1"/>
          </p:cNvSpPr>
          <p:nvPr/>
        </p:nvSpPr>
        <p:spPr bwMode="auto">
          <a:xfrm>
            <a:off x="3733800" y="4114800"/>
            <a:ext cx="1066800" cy="11811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7000" dirty="0">
                <a:ln>
                  <a:solidFill>
                    <a:sysClr val="windowText" lastClr="000000"/>
                  </a:solidFill>
                </a:ln>
                <a:solidFill>
                  <a:schemeClr val="bg1"/>
                </a:solidFill>
                <a:latin typeface="Aharoni" panose="02010803020104030203" pitchFamily="2" charset="-79"/>
                <a:cs typeface="Aharoni" panose="02010803020104030203" pitchFamily="2" charset="-79"/>
              </a:rPr>
              <a:t>N</a:t>
            </a:r>
            <a:endParaRPr lang="en-US" sz="7000" i="1" dirty="0">
              <a:ln>
                <a:solidFill>
                  <a:sysClr val="windowText" lastClr="000000"/>
                </a:solidFill>
              </a:ln>
              <a:solidFill>
                <a:schemeClr val="bg1"/>
              </a:solidFill>
              <a:latin typeface="Aharoni" panose="02010803020104030203" pitchFamily="2" charset="-79"/>
              <a:cs typeface="Aharoni" panose="02010803020104030203" pitchFamily="2" charset="-79"/>
            </a:endParaRPr>
          </a:p>
        </p:txBody>
      </p:sp>
      <p:sp>
        <p:nvSpPr>
          <p:cNvPr id="13" name="Title 1"/>
          <p:cNvSpPr txBox="1">
            <a:spLocks/>
          </p:cNvSpPr>
          <p:nvPr/>
        </p:nvSpPr>
        <p:spPr bwMode="auto">
          <a:xfrm>
            <a:off x="2523744" y="2487168"/>
            <a:ext cx="1376731" cy="1386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7000" kern="0" dirty="0">
                <a:ln>
                  <a:solidFill>
                    <a:sysClr val="windowText" lastClr="000000"/>
                  </a:solidFill>
                </a:ln>
                <a:solidFill>
                  <a:schemeClr val="bg1"/>
                </a:solidFill>
                <a:latin typeface="Aharoni" panose="02010803020104030203" pitchFamily="2" charset="-79"/>
                <a:cs typeface="Aharoni" panose="02010803020104030203" pitchFamily="2" charset="-79"/>
              </a:rPr>
              <a:t>BE</a:t>
            </a:r>
          </a:p>
        </p:txBody>
      </p:sp>
      <p:sp>
        <p:nvSpPr>
          <p:cNvPr id="14" name="Title 1"/>
          <p:cNvSpPr txBox="1">
            <a:spLocks/>
          </p:cNvSpPr>
          <p:nvPr/>
        </p:nvSpPr>
        <p:spPr bwMode="auto">
          <a:xfrm>
            <a:off x="3401568" y="2523744"/>
            <a:ext cx="1741509" cy="13104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r>
              <a:rPr lang="en-US" sz="7000" kern="0" dirty="0">
                <a:ln>
                  <a:solidFill>
                    <a:schemeClr val="bg1"/>
                  </a:solidFill>
                </a:ln>
                <a:solidFill>
                  <a:schemeClr val="tx1"/>
                </a:solidFill>
                <a:latin typeface="Aharoni" panose="02010803020104030203" pitchFamily="2" charset="-79"/>
                <a:cs typeface="Aharoni" panose="02010803020104030203" pitchFamily="2" charset="-79"/>
              </a:rPr>
              <a:t>LIE</a:t>
            </a:r>
          </a:p>
        </p:txBody>
      </p:sp>
      <p:pic>
        <p:nvPicPr>
          <p:cNvPr id="15" name="Picture 14" descr="PowerPoint Slide Show - [SermonLayoutWork]"/>
          <p:cNvPicPr>
            <a:picLocks noChangeAspect="1"/>
          </p:cNvPicPr>
          <p:nvPr/>
        </p:nvPicPr>
        <p:blipFill rotWithShape="1">
          <a:blip r:embed="rId4">
            <a:clrChange>
              <a:clrFrom>
                <a:srgbClr val="FFFF00"/>
              </a:clrFrom>
              <a:clrTo>
                <a:srgbClr val="FFFF00">
                  <a:alpha val="0"/>
                </a:srgbClr>
              </a:clrTo>
            </a:clrChange>
            <a:extLst>
              <a:ext uri="{28A0092B-C50C-407E-A947-70E740481C1C}">
                <a14:useLocalDpi xmlns:a14="http://schemas.microsoft.com/office/drawing/2010/main" val="0"/>
              </a:ext>
            </a:extLst>
          </a:blip>
          <a:srcRect l="34905" t="7054" r="42785" b="4751"/>
          <a:stretch/>
        </p:blipFill>
        <p:spPr>
          <a:xfrm>
            <a:off x="2743200" y="483870"/>
            <a:ext cx="2720052" cy="6048375"/>
          </a:xfrm>
          <a:prstGeom prst="rect">
            <a:avLst/>
          </a:prstGeom>
        </p:spPr>
      </p:pic>
    </p:spTree>
    <p:extLst>
      <p:ext uri="{BB962C8B-B14F-4D97-AF65-F5344CB8AC3E}">
        <p14:creationId xmlns:p14="http://schemas.microsoft.com/office/powerpoint/2010/main" val="804610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iterate type="lt">
                                    <p:tmAbs val="0"/>
                                  </p:iterate>
                                  <p:childTnLst>
                                    <p:set>
                                      <p:cBhvr>
                                        <p:cTn id="6" dur="1" fill="hold">
                                          <p:stCondLst>
                                            <p:cond delay="0"/>
                                          </p:stCondLst>
                                        </p:cTn>
                                        <p:tgtEl>
                                          <p:spTgt spid="2"/>
                                        </p:tgtEl>
                                        <p:attrNameLst>
                                          <p:attrName>style.visibility</p:attrName>
                                        </p:attrNameLst>
                                      </p:cBhvr>
                                      <p:to>
                                        <p:strVal val="visible"/>
                                      </p:to>
                                    </p:set>
                                  </p:childTnLst>
                                </p:cTn>
                              </p:par>
                              <p:par>
                                <p:cTn id="7" presetID="34" presetClass="emph" presetSubtype="0" fill="hold" grpId="1" nodeType="withEffect">
                                  <p:stCondLst>
                                    <p:cond delay="0"/>
                                  </p:stCondLst>
                                  <p:iterate type="lt">
                                    <p:tmPct val="10000"/>
                                  </p:iterate>
                                  <p:childTnLst>
                                    <p:animMotion origin="layout" path="M 0 -4.44444E-6 L 0.05243 0.00024 " pathEditMode="relative" rAng="0" ptsTypes="AA">
                                      <p:cBhvr>
                                        <p:cTn id="8" dur="250" accel="50000" decel="50000" autoRev="1" fill="hold">
                                          <p:stCondLst>
                                            <p:cond delay="0"/>
                                          </p:stCondLst>
                                        </p:cTn>
                                        <p:tgtEl>
                                          <p:spTgt spid="2"/>
                                        </p:tgtEl>
                                        <p:attrNameLst>
                                          <p:attrName>ppt_x</p:attrName>
                                          <p:attrName>ppt_y</p:attrName>
                                        </p:attrNameLst>
                                      </p:cBhvr>
                                      <p:rCtr x="2622" y="0"/>
                                    </p:animMotion>
                                    <p:animRot by="1500000">
                                      <p:cBhvr>
                                        <p:cTn id="9" dur="125" fill="hold">
                                          <p:stCondLst>
                                            <p:cond delay="0"/>
                                          </p:stCondLst>
                                        </p:cTn>
                                        <p:tgtEl>
                                          <p:spTgt spid="2"/>
                                        </p:tgtEl>
                                        <p:attrNameLst>
                                          <p:attrName>r</p:attrName>
                                        </p:attrNameLst>
                                      </p:cBhvr>
                                    </p:animRot>
                                    <p:animRot by="-1500000">
                                      <p:cBhvr>
                                        <p:cTn id="10" dur="125" fill="hold">
                                          <p:stCondLst>
                                            <p:cond delay="125"/>
                                          </p:stCondLst>
                                        </p:cTn>
                                        <p:tgtEl>
                                          <p:spTgt spid="2"/>
                                        </p:tgtEl>
                                        <p:attrNameLst>
                                          <p:attrName>r</p:attrName>
                                        </p:attrNameLst>
                                      </p:cBhvr>
                                    </p:animRot>
                                    <p:animRot by="-1500000">
                                      <p:cBhvr>
                                        <p:cTn id="11" dur="125" fill="hold">
                                          <p:stCondLst>
                                            <p:cond delay="250"/>
                                          </p:stCondLst>
                                        </p:cTn>
                                        <p:tgtEl>
                                          <p:spTgt spid="2"/>
                                        </p:tgtEl>
                                        <p:attrNameLst>
                                          <p:attrName>r</p:attrName>
                                        </p:attrNameLst>
                                      </p:cBhvr>
                                    </p:animRot>
                                    <p:animRot by="1500000">
                                      <p:cBhvr>
                                        <p:cTn id="12" dur="125" fill="hold">
                                          <p:stCondLst>
                                            <p:cond delay="375"/>
                                          </p:stCondLst>
                                        </p:cTn>
                                        <p:tgtEl>
                                          <p:spTgt spid="2"/>
                                        </p:tgtEl>
                                        <p:attrNameLst>
                                          <p:attrName>r</p:attrName>
                                        </p:attrNameLst>
                                      </p:cBhvr>
                                    </p:animRo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iterate type="lt">
                                    <p:tmAbs val="0"/>
                                  </p:iterate>
                                  <p:childTnLst>
                                    <p:set>
                                      <p:cBhvr>
                                        <p:cTn id="16" dur="1" fill="hold">
                                          <p:stCondLst>
                                            <p:cond delay="0"/>
                                          </p:stCondLst>
                                        </p:cTn>
                                        <p:tgtEl>
                                          <p:spTgt spid="4"/>
                                        </p:tgtEl>
                                        <p:attrNameLst>
                                          <p:attrName>style.visibility</p:attrName>
                                        </p:attrNameLst>
                                      </p:cBhvr>
                                      <p:to>
                                        <p:strVal val="visible"/>
                                      </p:to>
                                    </p:set>
                                  </p:childTnLst>
                                </p:cTn>
                              </p:par>
                              <p:par>
                                <p:cTn id="17" presetID="1" presetClass="entr" presetSubtype="0" fill="hold" grpId="0" nodeType="withEffect">
                                  <p:stCondLst>
                                    <p:cond delay="0"/>
                                  </p:stCondLst>
                                  <p:iterate type="lt">
                                    <p:tmAbs val="0"/>
                                  </p:iterate>
                                  <p:childTnLst>
                                    <p:set>
                                      <p:cBhvr>
                                        <p:cTn id="18" dur="1" fill="hold">
                                          <p:stCondLst>
                                            <p:cond delay="0"/>
                                          </p:stCondLst>
                                        </p:cTn>
                                        <p:tgtEl>
                                          <p:spTgt spid="9"/>
                                        </p:tgtEl>
                                        <p:attrNameLst>
                                          <p:attrName>style.visibility</p:attrName>
                                        </p:attrNameLst>
                                      </p:cBhvr>
                                      <p:to>
                                        <p:strVal val="visible"/>
                                      </p:to>
                                    </p:set>
                                  </p:childTnLst>
                                </p:cTn>
                              </p:par>
                              <p:par>
                                <p:cTn id="19" presetID="1" presetClass="exit" presetSubtype="0" fill="hold" grpId="2" nodeType="withEffect">
                                  <p:stCondLst>
                                    <p:cond delay="0"/>
                                  </p:stCondLst>
                                  <p:iterate type="lt">
                                    <p:tmAbs val="0"/>
                                  </p:iterate>
                                  <p:childTnLst>
                                    <p:set>
                                      <p:cBhvr>
                                        <p:cTn id="20" dur="1" fill="hold">
                                          <p:stCondLst>
                                            <p:cond delay="0"/>
                                          </p:stCondLst>
                                        </p:cTn>
                                        <p:tgtEl>
                                          <p:spTgt spid="2"/>
                                        </p:tgtEl>
                                        <p:attrNameLst>
                                          <p:attrName>style.visibility</p:attrName>
                                        </p:attrNameLst>
                                      </p:cBhvr>
                                      <p:to>
                                        <p:strVal val="hidden"/>
                                      </p:to>
                                    </p:set>
                                  </p:childTnLst>
                                </p:cTn>
                              </p:par>
                              <p:par>
                                <p:cTn id="21" presetID="34" presetClass="emph" presetSubtype="0" fill="hold" grpId="1" nodeType="withEffect">
                                  <p:stCondLst>
                                    <p:cond delay="0"/>
                                  </p:stCondLst>
                                  <p:iterate type="lt">
                                    <p:tmPct val="10000"/>
                                  </p:iterate>
                                  <p:childTnLst>
                                    <p:animMotion origin="layout" path="M 3.33333E-6 2.96296E-6 L -0.00035 0.0669 " pathEditMode="relative" rAng="0" ptsTypes="AA">
                                      <p:cBhvr>
                                        <p:cTn id="22" dur="250" accel="50000" decel="50000" autoRev="1" fill="hold">
                                          <p:stCondLst>
                                            <p:cond delay="0"/>
                                          </p:stCondLst>
                                        </p:cTn>
                                        <p:tgtEl>
                                          <p:spTgt spid="4"/>
                                        </p:tgtEl>
                                        <p:attrNameLst>
                                          <p:attrName>ppt_x</p:attrName>
                                          <p:attrName>ppt_y</p:attrName>
                                        </p:attrNameLst>
                                      </p:cBhvr>
                                      <p:rCtr x="-17" y="3333"/>
                                    </p:animMotion>
                                    <p:animRot by="1500000">
                                      <p:cBhvr>
                                        <p:cTn id="23" dur="125" fill="hold">
                                          <p:stCondLst>
                                            <p:cond delay="0"/>
                                          </p:stCondLst>
                                        </p:cTn>
                                        <p:tgtEl>
                                          <p:spTgt spid="4"/>
                                        </p:tgtEl>
                                        <p:attrNameLst>
                                          <p:attrName>r</p:attrName>
                                        </p:attrNameLst>
                                      </p:cBhvr>
                                    </p:animRot>
                                    <p:animRot by="-1500000">
                                      <p:cBhvr>
                                        <p:cTn id="24" dur="125" fill="hold">
                                          <p:stCondLst>
                                            <p:cond delay="125"/>
                                          </p:stCondLst>
                                        </p:cTn>
                                        <p:tgtEl>
                                          <p:spTgt spid="4"/>
                                        </p:tgtEl>
                                        <p:attrNameLst>
                                          <p:attrName>r</p:attrName>
                                        </p:attrNameLst>
                                      </p:cBhvr>
                                    </p:animRot>
                                    <p:animRot by="-1500000">
                                      <p:cBhvr>
                                        <p:cTn id="25" dur="125" fill="hold">
                                          <p:stCondLst>
                                            <p:cond delay="250"/>
                                          </p:stCondLst>
                                        </p:cTn>
                                        <p:tgtEl>
                                          <p:spTgt spid="4"/>
                                        </p:tgtEl>
                                        <p:attrNameLst>
                                          <p:attrName>r</p:attrName>
                                        </p:attrNameLst>
                                      </p:cBhvr>
                                    </p:animRot>
                                    <p:animRot by="1500000">
                                      <p:cBhvr>
                                        <p:cTn id="26" dur="125" fill="hold">
                                          <p:stCondLst>
                                            <p:cond delay="375"/>
                                          </p:stCondLst>
                                        </p:cTn>
                                        <p:tgtEl>
                                          <p:spTgt spid="4"/>
                                        </p:tgtEl>
                                        <p:attrNameLst>
                                          <p:attrName>r</p:attrName>
                                        </p:attrNameLst>
                                      </p:cBhvr>
                                    </p:animRot>
                                  </p:childTnLst>
                                </p:cTn>
                              </p:par>
                            </p:childTnLst>
                          </p:cTn>
                        </p:par>
                      </p:childTnLst>
                    </p:cTn>
                  </p:par>
                  <p:par>
                    <p:cTn id="27" fill="hold">
                      <p:stCondLst>
                        <p:cond delay="indefinite"/>
                      </p:stCondLst>
                      <p:childTnLst>
                        <p:par>
                          <p:cTn id="28" fill="hold">
                            <p:stCondLst>
                              <p:cond delay="0"/>
                            </p:stCondLst>
                            <p:childTnLst>
                              <p:par>
                                <p:cTn id="29" presetID="22" presetClass="entr" presetSubtype="1" fill="hold" grpId="0" nodeType="click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wipe(up)">
                                      <p:cBhvr>
                                        <p:cTn id="31" dur="500"/>
                                        <p:tgtEl>
                                          <p:spTgt spid="6"/>
                                        </p:tgtEl>
                                      </p:cBhvr>
                                    </p:animEffect>
                                  </p:childTnLst>
                                </p:cTn>
                              </p:par>
                            </p:childTnLst>
                          </p:cTn>
                        </p:par>
                        <p:par>
                          <p:cTn id="32" fill="hold">
                            <p:stCondLst>
                              <p:cond delay="500"/>
                            </p:stCondLst>
                            <p:childTnLst>
                              <p:par>
                                <p:cTn id="33" presetID="22" presetClass="entr" presetSubtype="1" fill="hold" grpId="0" nodeType="afterEffect">
                                  <p:stCondLst>
                                    <p:cond delay="0"/>
                                  </p:stCondLst>
                                  <p:iterate type="lt">
                                    <p:tmPct val="0"/>
                                  </p:iterate>
                                  <p:childTnLst>
                                    <p:set>
                                      <p:cBhvr>
                                        <p:cTn id="34" dur="1" fill="hold">
                                          <p:stCondLst>
                                            <p:cond delay="0"/>
                                          </p:stCondLst>
                                        </p:cTn>
                                        <p:tgtEl>
                                          <p:spTgt spid="7"/>
                                        </p:tgtEl>
                                        <p:attrNameLst>
                                          <p:attrName>style.visibility</p:attrName>
                                        </p:attrNameLst>
                                      </p:cBhvr>
                                      <p:to>
                                        <p:strVal val="visible"/>
                                      </p:to>
                                    </p:set>
                                    <p:animEffect transition="in" filter="wipe(up)">
                                      <p:cBhvr>
                                        <p:cTn id="35" dur="500"/>
                                        <p:tgtEl>
                                          <p:spTgt spid="7"/>
                                        </p:tgtEl>
                                      </p:cBhvr>
                                    </p:animEffect>
                                  </p:childTnLst>
                                </p:cTn>
                              </p:par>
                            </p:childTnLst>
                          </p:cTn>
                        </p:par>
                        <p:par>
                          <p:cTn id="36" fill="hold">
                            <p:stCondLst>
                              <p:cond delay="1000"/>
                            </p:stCondLst>
                            <p:childTnLst>
                              <p:par>
                                <p:cTn id="37" presetID="0" presetClass="entr" presetSubtype="0" fill="hold" grpId="0" nodeType="after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dissolve">
                                      <p:cBhvr>
                                        <p:cTn id="39" dur="500">
                                          <p:stCondLst>
                                            <p:cond delay="0"/>
                                          </p:stCondLst>
                                        </p:cTn>
                                        <p:tgtEl>
                                          <p:spTgt spid="10"/>
                                        </p:tgtEl>
                                      </p:cBhvr>
                                    </p:animEffect>
                                    <p:anim to="" calcmode="lin" valueType="num">
                                      <p:cBhvr>
                                        <p:cTn id="40" dur="500" fill="hold">
                                          <p:stCondLst>
                                            <p:cond delay="0"/>
                                          </p:stCondLst>
                                        </p:cTn>
                                        <p:tgtEl>
                                          <p:spTgt spid="10"/>
                                        </p:tgtEl>
                                        <p:attrNameLst>
                                          <p:attrName>ppt_w</p:attrName>
                                        </p:attrNameLst>
                                      </p:cBhvr>
                                      <p:tavLst>
                                        <p:tav tm="0">
                                          <p:val>
                                            <p:strVal val="#ppt_w*4"/>
                                          </p:val>
                                        </p:tav>
                                        <p:tav tm="100000">
                                          <p:val>
                                            <p:strVal val="#ppt_w"/>
                                          </p:val>
                                        </p:tav>
                                      </p:tavLst>
                                    </p:anim>
                                    <p:anim to="" calcmode="lin" valueType="num">
                                      <p:cBhvr>
                                        <p:cTn id="41" dur="500" fill="hold">
                                          <p:stCondLst>
                                            <p:cond delay="0"/>
                                          </p:stCondLst>
                                        </p:cTn>
                                        <p:tgtEl>
                                          <p:spTgt spid="10"/>
                                        </p:tgtEl>
                                        <p:attrNameLst>
                                          <p:attrName>ppt_h</p:attrName>
                                        </p:attrNameLst>
                                      </p:cBhvr>
                                      <p:tavLst>
                                        <p:tav tm="0">
                                          <p:val>
                                            <p:strVal val="#ppt_h*4"/>
                                          </p:val>
                                        </p:tav>
                                        <p:tav tm="100000">
                                          <p:val>
                                            <p:strVal val="#ppt_h"/>
                                          </p:val>
                                        </p:tav>
                                      </p:tavLst>
                                    </p:anim>
                                  </p:childTnLst>
                                </p:cTn>
                              </p:par>
                              <p:par>
                                <p:cTn id="42" presetID="10" presetClass="exit" presetSubtype="0" fill="hold" grpId="2" nodeType="withEffect">
                                  <p:stCondLst>
                                    <p:cond delay="0"/>
                                  </p:stCondLst>
                                  <p:iterate type="lt">
                                    <p:tmPct val="0"/>
                                  </p:iterate>
                                  <p:childTnLst>
                                    <p:animEffect transition="out" filter="fade">
                                      <p:cBhvr>
                                        <p:cTn id="43" dur="250"/>
                                        <p:tgtEl>
                                          <p:spTgt spid="4"/>
                                        </p:tgtEl>
                                      </p:cBhvr>
                                    </p:animEffect>
                                    <p:set>
                                      <p:cBhvr>
                                        <p:cTn id="44" dur="1" fill="hold">
                                          <p:stCondLst>
                                            <p:cond delay="249"/>
                                          </p:stCondLst>
                                        </p:cTn>
                                        <p:tgtEl>
                                          <p:spTgt spid="4"/>
                                        </p:tgtEl>
                                        <p:attrNameLst>
                                          <p:attrName>style.visibility</p:attrName>
                                        </p:attrNameLst>
                                      </p:cBhvr>
                                      <p:to>
                                        <p:strVal val="hidden"/>
                                      </p:to>
                                    </p:set>
                                  </p:childTnLst>
                                </p:cTn>
                              </p:par>
                            </p:childTnLst>
                          </p:cTn>
                        </p:par>
                      </p:childTnLst>
                    </p:cTn>
                  </p:par>
                  <p:par>
                    <p:cTn id="45" fill="hold">
                      <p:stCondLst>
                        <p:cond delay="indefinite"/>
                      </p:stCondLst>
                      <p:childTnLst>
                        <p:par>
                          <p:cTn id="46" fill="hold">
                            <p:stCondLst>
                              <p:cond delay="0"/>
                            </p:stCondLst>
                            <p:childTnLst>
                              <p:par>
                                <p:cTn id="47" presetID="1" presetClass="entr" presetSubtype="0" fill="hold" grpId="0" nodeType="clickEffect">
                                  <p:stCondLst>
                                    <p:cond delay="0"/>
                                  </p:stCondLst>
                                  <p:iterate type="lt">
                                    <p:tmAbs val="0"/>
                                  </p:iterate>
                                  <p:childTnLst>
                                    <p:set>
                                      <p:cBhvr>
                                        <p:cTn id="48" dur="1" fill="hold">
                                          <p:stCondLst>
                                            <p:cond delay="0"/>
                                          </p:stCondLst>
                                        </p:cTn>
                                        <p:tgtEl>
                                          <p:spTgt spid="5"/>
                                        </p:tgtEl>
                                        <p:attrNameLst>
                                          <p:attrName>style.visibility</p:attrName>
                                        </p:attrNameLst>
                                      </p:cBhvr>
                                      <p:to>
                                        <p:strVal val="visible"/>
                                      </p:to>
                                    </p:set>
                                  </p:childTnLst>
                                </p:cTn>
                              </p:par>
                              <p:par>
                                <p:cTn id="49" presetID="1" presetClass="entr" presetSubtype="0" fill="hold" grpId="0" nodeType="withEffect">
                                  <p:stCondLst>
                                    <p:cond delay="0"/>
                                  </p:stCondLst>
                                  <p:iterate type="lt">
                                    <p:tmAbs val="0"/>
                                  </p:iterate>
                                  <p:childTnLst>
                                    <p:set>
                                      <p:cBhvr>
                                        <p:cTn id="50" dur="1" fill="hold">
                                          <p:stCondLst>
                                            <p:cond delay="0"/>
                                          </p:stCondLst>
                                        </p:cTn>
                                        <p:tgtEl>
                                          <p:spTgt spid="8"/>
                                        </p:tgtEl>
                                        <p:attrNameLst>
                                          <p:attrName>style.visibility</p:attrName>
                                        </p:attrNameLst>
                                      </p:cBhvr>
                                      <p:to>
                                        <p:strVal val="visible"/>
                                      </p:to>
                                    </p:set>
                                  </p:childTnLst>
                                </p:cTn>
                              </p:par>
                              <p:par>
                                <p:cTn id="51" presetID="1" presetClass="exit" presetSubtype="0" fill="hold" grpId="1" nodeType="withEffect">
                                  <p:stCondLst>
                                    <p:cond delay="0"/>
                                  </p:stCondLst>
                                  <p:iterate type="lt">
                                    <p:tmAbs val="0"/>
                                  </p:iterate>
                                  <p:childTnLst>
                                    <p:set>
                                      <p:cBhvr>
                                        <p:cTn id="52" dur="1" fill="hold">
                                          <p:stCondLst>
                                            <p:cond delay="0"/>
                                          </p:stCondLst>
                                        </p:cTn>
                                        <p:tgtEl>
                                          <p:spTgt spid="9"/>
                                        </p:tgtEl>
                                        <p:attrNameLst>
                                          <p:attrName>style.visibility</p:attrName>
                                        </p:attrNameLst>
                                      </p:cBhvr>
                                      <p:to>
                                        <p:strVal val="hidden"/>
                                      </p:to>
                                    </p:set>
                                  </p:childTnLst>
                                </p:cTn>
                              </p:par>
                              <p:par>
                                <p:cTn id="53" presetID="34" presetClass="emph" presetSubtype="0" fill="hold" grpId="1" nodeType="withEffect">
                                  <p:stCondLst>
                                    <p:cond delay="0"/>
                                  </p:stCondLst>
                                  <p:iterate type="lt">
                                    <p:tmPct val="10000"/>
                                  </p:iterate>
                                  <p:childTnLst>
                                    <p:animMotion origin="layout" path="M 3.33333E-6 -3.33333E-6 L 0.00052 0.08148 " pathEditMode="relative" rAng="0" ptsTypes="AA">
                                      <p:cBhvr>
                                        <p:cTn id="54" dur="250" accel="50000" decel="50000" autoRev="1" fill="hold">
                                          <p:stCondLst>
                                            <p:cond delay="0"/>
                                          </p:stCondLst>
                                        </p:cTn>
                                        <p:tgtEl>
                                          <p:spTgt spid="5"/>
                                        </p:tgtEl>
                                        <p:attrNameLst>
                                          <p:attrName>ppt_x</p:attrName>
                                          <p:attrName>ppt_y</p:attrName>
                                        </p:attrNameLst>
                                      </p:cBhvr>
                                      <p:rCtr x="17" y="4074"/>
                                    </p:animMotion>
                                    <p:animRot by="1500000">
                                      <p:cBhvr>
                                        <p:cTn id="55" dur="125" fill="hold">
                                          <p:stCondLst>
                                            <p:cond delay="0"/>
                                          </p:stCondLst>
                                        </p:cTn>
                                        <p:tgtEl>
                                          <p:spTgt spid="5"/>
                                        </p:tgtEl>
                                        <p:attrNameLst>
                                          <p:attrName>r</p:attrName>
                                        </p:attrNameLst>
                                      </p:cBhvr>
                                    </p:animRot>
                                    <p:animRot by="-1500000">
                                      <p:cBhvr>
                                        <p:cTn id="56" dur="125" fill="hold">
                                          <p:stCondLst>
                                            <p:cond delay="125"/>
                                          </p:stCondLst>
                                        </p:cTn>
                                        <p:tgtEl>
                                          <p:spTgt spid="5"/>
                                        </p:tgtEl>
                                        <p:attrNameLst>
                                          <p:attrName>r</p:attrName>
                                        </p:attrNameLst>
                                      </p:cBhvr>
                                    </p:animRot>
                                    <p:animRot by="-1500000">
                                      <p:cBhvr>
                                        <p:cTn id="57" dur="125" fill="hold">
                                          <p:stCondLst>
                                            <p:cond delay="250"/>
                                          </p:stCondLst>
                                        </p:cTn>
                                        <p:tgtEl>
                                          <p:spTgt spid="5"/>
                                        </p:tgtEl>
                                        <p:attrNameLst>
                                          <p:attrName>r</p:attrName>
                                        </p:attrNameLst>
                                      </p:cBhvr>
                                    </p:animRot>
                                    <p:animRot by="1500000">
                                      <p:cBhvr>
                                        <p:cTn id="58" dur="125" fill="hold">
                                          <p:stCondLst>
                                            <p:cond delay="375"/>
                                          </p:stCondLst>
                                        </p:cTn>
                                        <p:tgtEl>
                                          <p:spTgt spid="5"/>
                                        </p:tgtEl>
                                        <p:attrNameLst>
                                          <p:attrName>r</p:attrName>
                                        </p:attrNameLst>
                                      </p:cBhvr>
                                    </p:animRot>
                                  </p:childTnLst>
                                </p:cTn>
                              </p:par>
                            </p:childTnLst>
                          </p:cTn>
                        </p:par>
                        <p:par>
                          <p:cTn id="59" fill="hold">
                            <p:stCondLst>
                              <p:cond delay="700"/>
                            </p:stCondLst>
                            <p:childTnLst>
                              <p:par>
                                <p:cTn id="60" presetID="1" presetClass="entr" presetSubtype="0" fill="hold" grpId="0" nodeType="afterEffect">
                                  <p:stCondLst>
                                    <p:cond delay="0"/>
                                  </p:stCondLst>
                                  <p:iterate type="lt">
                                    <p:tmAbs val="0"/>
                                  </p:iterate>
                                  <p:childTnLst>
                                    <p:set>
                                      <p:cBhvr>
                                        <p:cTn id="61" dur="1" fill="hold">
                                          <p:stCondLst>
                                            <p:cond delay="0"/>
                                          </p:stCondLst>
                                        </p:cTn>
                                        <p:tgtEl>
                                          <p:spTgt spid="12"/>
                                        </p:tgtEl>
                                        <p:attrNameLst>
                                          <p:attrName>style.visibility</p:attrName>
                                        </p:attrNameLst>
                                      </p:cBhvr>
                                      <p:to>
                                        <p:strVal val="visible"/>
                                      </p:to>
                                    </p:set>
                                  </p:childTnLst>
                                </p:cTn>
                              </p:par>
                              <p:par>
                                <p:cTn id="62" presetID="34" presetClass="emph" presetSubtype="0" fill="hold" grpId="2" nodeType="withEffect">
                                  <p:stCondLst>
                                    <p:cond delay="0"/>
                                  </p:stCondLst>
                                  <p:iterate type="lt">
                                    <p:tmPct val="10000"/>
                                  </p:iterate>
                                  <p:childTnLst>
                                    <p:animMotion origin="layout" path="M 0.0 0.0 L 0.0 -0.07213" pathEditMode="relative" ptsTypes="">
                                      <p:cBhvr>
                                        <p:cTn id="63" dur="250" accel="50000" decel="50000" autoRev="1" fill="hold">
                                          <p:stCondLst>
                                            <p:cond delay="0"/>
                                          </p:stCondLst>
                                        </p:cTn>
                                        <p:tgtEl>
                                          <p:spTgt spid="12"/>
                                        </p:tgtEl>
                                        <p:attrNameLst>
                                          <p:attrName>ppt_x</p:attrName>
                                          <p:attrName>ppt_y</p:attrName>
                                        </p:attrNameLst>
                                      </p:cBhvr>
                                    </p:animMotion>
                                    <p:animRot by="1500000">
                                      <p:cBhvr>
                                        <p:cTn id="64" dur="125" fill="hold">
                                          <p:stCondLst>
                                            <p:cond delay="0"/>
                                          </p:stCondLst>
                                        </p:cTn>
                                        <p:tgtEl>
                                          <p:spTgt spid="12"/>
                                        </p:tgtEl>
                                        <p:attrNameLst>
                                          <p:attrName>r</p:attrName>
                                        </p:attrNameLst>
                                      </p:cBhvr>
                                    </p:animRot>
                                    <p:animRot by="-1500000">
                                      <p:cBhvr>
                                        <p:cTn id="65" dur="125" fill="hold">
                                          <p:stCondLst>
                                            <p:cond delay="125"/>
                                          </p:stCondLst>
                                        </p:cTn>
                                        <p:tgtEl>
                                          <p:spTgt spid="12"/>
                                        </p:tgtEl>
                                        <p:attrNameLst>
                                          <p:attrName>r</p:attrName>
                                        </p:attrNameLst>
                                      </p:cBhvr>
                                    </p:animRot>
                                    <p:animRot by="-1500000">
                                      <p:cBhvr>
                                        <p:cTn id="66" dur="125" fill="hold">
                                          <p:stCondLst>
                                            <p:cond delay="250"/>
                                          </p:stCondLst>
                                        </p:cTn>
                                        <p:tgtEl>
                                          <p:spTgt spid="12"/>
                                        </p:tgtEl>
                                        <p:attrNameLst>
                                          <p:attrName>r</p:attrName>
                                        </p:attrNameLst>
                                      </p:cBhvr>
                                    </p:animRot>
                                    <p:animRot by="1500000">
                                      <p:cBhvr>
                                        <p:cTn id="67" dur="125" fill="hold">
                                          <p:stCondLst>
                                            <p:cond delay="375"/>
                                          </p:stCondLst>
                                        </p:cTn>
                                        <p:tgtEl>
                                          <p:spTgt spid="12"/>
                                        </p:tgtEl>
                                        <p:attrNameLst>
                                          <p:attrName>r</p:attrName>
                                        </p:attrNameLst>
                                      </p:cBhvr>
                                    </p:animRot>
                                  </p:childTnLst>
                                </p:cTn>
                              </p:par>
                              <p:par>
                                <p:cTn id="68" presetID="0" presetClass="path" presetSubtype="0" accel="50000" decel="50000" fill="hold" grpId="3" nodeType="withEffect">
                                  <p:stCondLst>
                                    <p:cond delay="0"/>
                                  </p:stCondLst>
                                  <p:iterate type="lt">
                                    <p:tmPct val="0"/>
                                  </p:iterate>
                                  <p:childTnLst>
                                    <p:animMotion origin="layout" path="M 3.33333E-6 -1.11111E-6 L 3.33333E-6 -0.1088 " pathEditMode="relative" rAng="0" ptsTypes="AA">
                                      <p:cBhvr>
                                        <p:cTn id="69" dur="500" fill="hold"/>
                                        <p:tgtEl>
                                          <p:spTgt spid="12"/>
                                        </p:tgtEl>
                                        <p:attrNameLst>
                                          <p:attrName>ppt_x</p:attrName>
                                          <p:attrName>ppt_y</p:attrName>
                                        </p:attrNameLst>
                                      </p:cBhvr>
                                      <p:rCtr x="0" y="-5440"/>
                                    </p:animMotion>
                                  </p:childTnLst>
                                </p:cTn>
                              </p:par>
                              <p:par>
                                <p:cTn id="70" presetID="10" presetClass="exit" presetSubtype="0" fill="hold" grpId="2" nodeType="withEffect">
                                  <p:stCondLst>
                                    <p:cond delay="0"/>
                                  </p:stCondLst>
                                  <p:iterate type="lt">
                                    <p:tmPct val="0"/>
                                  </p:iterate>
                                  <p:childTnLst>
                                    <p:animEffect transition="out" filter="fade">
                                      <p:cBhvr>
                                        <p:cTn id="71" dur="500"/>
                                        <p:tgtEl>
                                          <p:spTgt spid="7"/>
                                        </p:tgtEl>
                                      </p:cBhvr>
                                    </p:animEffect>
                                    <p:set>
                                      <p:cBhvr>
                                        <p:cTn id="72" dur="1" fill="hold">
                                          <p:stCondLst>
                                            <p:cond delay="499"/>
                                          </p:stCondLst>
                                        </p:cTn>
                                        <p:tgtEl>
                                          <p:spTgt spid="7"/>
                                        </p:tgtEl>
                                        <p:attrNameLst>
                                          <p:attrName>style.visibility</p:attrName>
                                        </p:attrNameLst>
                                      </p:cBhvr>
                                      <p:to>
                                        <p:strVal val="hidden"/>
                                      </p:to>
                                    </p:set>
                                  </p:childTnLst>
                                </p:cTn>
                              </p:par>
                            </p:childTnLst>
                          </p:cTn>
                        </p:par>
                      </p:childTnLst>
                    </p:cTn>
                  </p:par>
                  <p:par>
                    <p:cTn id="73" fill="hold">
                      <p:stCondLst>
                        <p:cond delay="indefinite"/>
                      </p:stCondLst>
                      <p:childTnLst>
                        <p:par>
                          <p:cTn id="74" fill="hold">
                            <p:stCondLst>
                              <p:cond delay="0"/>
                            </p:stCondLst>
                            <p:childTnLst>
                              <p:par>
                                <p:cTn id="75" presetID="22" presetClass="entr" presetSubtype="8" fill="hold" grpId="0" nodeType="clickEffect">
                                  <p:stCondLst>
                                    <p:cond delay="0"/>
                                  </p:stCondLst>
                                  <p:childTnLst>
                                    <p:set>
                                      <p:cBhvr>
                                        <p:cTn id="76" dur="1" fill="hold">
                                          <p:stCondLst>
                                            <p:cond delay="0"/>
                                          </p:stCondLst>
                                        </p:cTn>
                                        <p:tgtEl>
                                          <p:spTgt spid="13"/>
                                        </p:tgtEl>
                                        <p:attrNameLst>
                                          <p:attrName>style.visibility</p:attrName>
                                        </p:attrNameLst>
                                      </p:cBhvr>
                                      <p:to>
                                        <p:strVal val="visible"/>
                                      </p:to>
                                    </p:set>
                                    <p:animEffect transition="in" filter="wipe(left)">
                                      <p:cBhvr>
                                        <p:cTn id="77" dur="500"/>
                                        <p:tgtEl>
                                          <p:spTgt spid="13"/>
                                        </p:tgtEl>
                                      </p:cBhvr>
                                    </p:animEffect>
                                  </p:childTnLst>
                                </p:cTn>
                              </p:par>
                            </p:childTnLst>
                          </p:cTn>
                        </p:par>
                      </p:childTnLst>
                    </p:cTn>
                  </p:par>
                  <p:par>
                    <p:cTn id="78" fill="hold">
                      <p:stCondLst>
                        <p:cond delay="indefinite"/>
                      </p:stCondLst>
                      <p:childTnLst>
                        <p:par>
                          <p:cTn id="79" fill="hold">
                            <p:stCondLst>
                              <p:cond delay="0"/>
                            </p:stCondLst>
                            <p:childTnLst>
                              <p:par>
                                <p:cTn id="80" presetID="6" presetClass="entr" presetSubtype="32" fill="hold" grpId="0" nodeType="clickEffect">
                                  <p:stCondLst>
                                    <p:cond delay="0"/>
                                  </p:stCondLst>
                                  <p:iterate type="lt">
                                    <p:tmPct val="0"/>
                                  </p:iterate>
                                  <p:childTnLst>
                                    <p:set>
                                      <p:cBhvr>
                                        <p:cTn id="81" dur="1" fill="hold">
                                          <p:stCondLst>
                                            <p:cond delay="0"/>
                                          </p:stCondLst>
                                        </p:cTn>
                                        <p:tgtEl>
                                          <p:spTgt spid="14"/>
                                        </p:tgtEl>
                                        <p:attrNameLst>
                                          <p:attrName>style.visibility</p:attrName>
                                        </p:attrNameLst>
                                      </p:cBhvr>
                                      <p:to>
                                        <p:strVal val="visible"/>
                                      </p:to>
                                    </p:set>
                                    <p:animEffect transition="in" filter="circle(out)">
                                      <p:cBhvr>
                                        <p:cTn id="82" dur="2000"/>
                                        <p:tgtEl>
                                          <p:spTgt spid="14"/>
                                        </p:tgtEl>
                                      </p:cBhvr>
                                    </p:animEffect>
                                  </p:childTnLst>
                                </p:cTn>
                              </p:par>
                            </p:childTnLst>
                          </p:cTn>
                        </p:par>
                      </p:childTnLst>
                    </p:cTn>
                  </p:par>
                  <p:par>
                    <p:cTn id="83" fill="hold">
                      <p:stCondLst>
                        <p:cond delay="indefinite"/>
                      </p:stCondLst>
                      <p:childTnLst>
                        <p:par>
                          <p:cTn id="84" fill="hold">
                            <p:stCondLst>
                              <p:cond delay="0"/>
                            </p:stCondLst>
                            <p:childTnLst>
                              <p:par>
                                <p:cTn id="85" presetID="1" presetClass="exit" presetSubtype="0" fill="hold" grpId="1" nodeType="clickEffect">
                                  <p:stCondLst>
                                    <p:cond delay="0"/>
                                  </p:stCondLst>
                                  <p:iterate type="lt">
                                    <p:tmAbs val="0"/>
                                  </p:iterate>
                                  <p:childTnLst>
                                    <p:set>
                                      <p:cBhvr>
                                        <p:cTn id="86" dur="1" fill="hold">
                                          <p:stCondLst>
                                            <p:cond delay="0"/>
                                          </p:stCondLst>
                                        </p:cTn>
                                        <p:tgtEl>
                                          <p:spTgt spid="12"/>
                                        </p:tgtEl>
                                        <p:attrNameLst>
                                          <p:attrName>style.visibility</p:attrName>
                                        </p:attrNameLst>
                                      </p:cBhvr>
                                      <p:to>
                                        <p:strVal val="hidden"/>
                                      </p:to>
                                    </p:set>
                                  </p:childTnLst>
                                </p:cTn>
                              </p:par>
                              <p:par>
                                <p:cTn id="87" presetID="1" presetClass="exit" presetSubtype="0" fill="hold" grpId="1" nodeType="withEffect">
                                  <p:stCondLst>
                                    <p:cond delay="0"/>
                                  </p:stCondLst>
                                  <p:childTnLst>
                                    <p:set>
                                      <p:cBhvr>
                                        <p:cTn id="88" dur="1" fill="hold">
                                          <p:stCondLst>
                                            <p:cond delay="0"/>
                                          </p:stCondLst>
                                        </p:cTn>
                                        <p:tgtEl>
                                          <p:spTgt spid="10"/>
                                        </p:tgtEl>
                                        <p:attrNameLst>
                                          <p:attrName>style.visibility</p:attrName>
                                        </p:attrNameLst>
                                      </p:cBhvr>
                                      <p:to>
                                        <p:strVal val="hidden"/>
                                      </p:to>
                                    </p:set>
                                  </p:childTnLst>
                                </p:cTn>
                              </p:par>
                              <p:par>
                                <p:cTn id="89" presetID="1" presetClass="exit" presetSubtype="0" fill="hold" grpId="1" nodeType="withEffect">
                                  <p:stCondLst>
                                    <p:cond delay="0"/>
                                  </p:stCondLst>
                                  <p:iterate type="lt">
                                    <p:tmAbs val="0"/>
                                  </p:iterate>
                                  <p:childTnLst>
                                    <p:set>
                                      <p:cBhvr>
                                        <p:cTn id="90" dur="1" fill="hold">
                                          <p:stCondLst>
                                            <p:cond delay="0"/>
                                          </p:stCondLst>
                                        </p:cTn>
                                        <p:tgtEl>
                                          <p:spTgt spid="14"/>
                                        </p:tgtEl>
                                        <p:attrNameLst>
                                          <p:attrName>style.visibility</p:attrName>
                                        </p:attrNameLst>
                                      </p:cBhvr>
                                      <p:to>
                                        <p:strVal val="hidden"/>
                                      </p:to>
                                    </p:set>
                                  </p:childTnLst>
                                </p:cTn>
                              </p:par>
                              <p:par>
                                <p:cTn id="91" presetID="1" presetClass="exit" presetSubtype="0" fill="hold" grpId="2" nodeType="withEffect">
                                  <p:stCondLst>
                                    <p:cond delay="0"/>
                                  </p:stCondLst>
                                  <p:iterate type="lt">
                                    <p:tmAbs val="0"/>
                                  </p:iterate>
                                  <p:childTnLst>
                                    <p:set>
                                      <p:cBhvr>
                                        <p:cTn id="92" dur="1" fill="hold">
                                          <p:stCondLst>
                                            <p:cond delay="0"/>
                                          </p:stCondLst>
                                        </p:cTn>
                                        <p:tgtEl>
                                          <p:spTgt spid="5"/>
                                        </p:tgtEl>
                                        <p:attrNameLst>
                                          <p:attrName>style.visibility</p:attrName>
                                        </p:attrNameLst>
                                      </p:cBhvr>
                                      <p:to>
                                        <p:strVal val="hidden"/>
                                      </p:to>
                                    </p:set>
                                  </p:childTnLst>
                                </p:cTn>
                              </p:par>
                              <p:par>
                                <p:cTn id="93" presetID="1" presetClass="exit" presetSubtype="0" fill="hold" grpId="1" nodeType="withEffect">
                                  <p:stCondLst>
                                    <p:cond delay="0"/>
                                  </p:stCondLst>
                                  <p:childTnLst>
                                    <p:set>
                                      <p:cBhvr>
                                        <p:cTn id="94" dur="1" fill="hold">
                                          <p:stCondLst>
                                            <p:cond delay="0"/>
                                          </p:stCondLst>
                                        </p:cTn>
                                        <p:tgtEl>
                                          <p:spTgt spid="13"/>
                                        </p:tgtEl>
                                        <p:attrNameLst>
                                          <p:attrName>style.visibility</p:attrName>
                                        </p:attrNameLst>
                                      </p:cBhvr>
                                      <p:to>
                                        <p:strVal val="hidden"/>
                                      </p:to>
                                    </p:set>
                                  </p:childTnLst>
                                </p:cTn>
                              </p:par>
                              <p:par>
                                <p:cTn id="95" presetID="1" presetClass="exit" presetSubtype="0" fill="hold" grpId="1" nodeType="withEffect">
                                  <p:stCondLst>
                                    <p:cond delay="0"/>
                                  </p:stCondLst>
                                  <p:childTnLst>
                                    <p:set>
                                      <p:cBhvr>
                                        <p:cTn id="96" dur="1" fill="hold">
                                          <p:stCondLst>
                                            <p:cond delay="0"/>
                                          </p:stCondLst>
                                        </p:cTn>
                                        <p:tgtEl>
                                          <p:spTgt spid="6"/>
                                        </p:tgtEl>
                                        <p:attrNameLst>
                                          <p:attrName>style.visibility</p:attrName>
                                        </p:attrNameLst>
                                      </p:cBhvr>
                                      <p:to>
                                        <p:strVal val="hidden"/>
                                      </p:to>
                                    </p:set>
                                  </p:childTnLst>
                                </p:cTn>
                              </p:par>
                              <p:par>
                                <p:cTn id="97" presetID="1" presetClass="exit" presetSubtype="0" fill="hold" grpId="1" nodeType="withEffect">
                                  <p:stCondLst>
                                    <p:cond delay="0"/>
                                  </p:stCondLst>
                                  <p:iterate type="lt">
                                    <p:tmAbs val="0"/>
                                  </p:iterate>
                                  <p:childTnLst>
                                    <p:set>
                                      <p:cBhvr>
                                        <p:cTn id="98" dur="1" fill="hold">
                                          <p:stCondLst>
                                            <p:cond delay="0"/>
                                          </p:stCondLst>
                                        </p:cTn>
                                        <p:tgtEl>
                                          <p:spTgt spid="8"/>
                                        </p:tgtEl>
                                        <p:attrNameLst>
                                          <p:attrName>style.visibility</p:attrName>
                                        </p:attrNameLst>
                                      </p:cBhvr>
                                      <p:to>
                                        <p:strVal val="hidden"/>
                                      </p:to>
                                    </p:set>
                                  </p:childTnLst>
                                </p:cTn>
                              </p:par>
                              <p:par>
                                <p:cTn id="99" presetID="1" presetClass="entr" presetSubtype="0" fill="hold" nodeType="withEffect">
                                  <p:stCondLst>
                                    <p:cond delay="0"/>
                                  </p:stCondLst>
                                  <p:childTnLst>
                                    <p:set>
                                      <p:cBhvr>
                                        <p:cTn id="100" dur="1" fill="hold">
                                          <p:stCondLst>
                                            <p:cond delay="0"/>
                                          </p:stCondLst>
                                        </p:cTn>
                                        <p:tgtEl>
                                          <p:spTgt spid="15"/>
                                        </p:tgtEl>
                                        <p:attrNameLst>
                                          <p:attrName>style.visibility</p:attrName>
                                        </p:attrNameLst>
                                      </p:cBhvr>
                                      <p:to>
                                        <p:strVal val="visible"/>
                                      </p:to>
                                    </p:set>
                                  </p:childTnLst>
                                </p:cTn>
                              </p:par>
                              <p:par>
                                <p:cTn id="101" presetID="35" presetClass="exit" presetSubtype="0" fill="hold" nodeType="withEffect">
                                  <p:stCondLst>
                                    <p:cond delay="0"/>
                                  </p:stCondLst>
                                  <p:childTnLst>
                                    <p:animEffect transition="out" filter="fade">
                                      <p:cBhvr>
                                        <p:cTn id="102" dur="2000"/>
                                        <p:tgtEl>
                                          <p:spTgt spid="15"/>
                                        </p:tgtEl>
                                      </p:cBhvr>
                                    </p:animEffect>
                                    <p:anim calcmode="lin" valueType="num">
                                      <p:cBhvr>
                                        <p:cTn id="103" dur="2000"/>
                                        <p:tgtEl>
                                          <p:spTgt spid="15"/>
                                        </p:tgtEl>
                                        <p:attrNameLst>
                                          <p:attrName>style.rotation</p:attrName>
                                        </p:attrNameLst>
                                      </p:cBhvr>
                                      <p:tavLst>
                                        <p:tav tm="0">
                                          <p:val>
                                            <p:fltVal val="0"/>
                                          </p:val>
                                        </p:tav>
                                        <p:tav tm="100000">
                                          <p:val>
                                            <p:fltVal val="720"/>
                                          </p:val>
                                        </p:tav>
                                      </p:tavLst>
                                    </p:anim>
                                    <p:anim calcmode="lin" valueType="num">
                                      <p:cBhvr>
                                        <p:cTn id="104" dur="2000"/>
                                        <p:tgtEl>
                                          <p:spTgt spid="15"/>
                                        </p:tgtEl>
                                        <p:attrNameLst>
                                          <p:attrName>ppt_h</p:attrName>
                                        </p:attrNameLst>
                                      </p:cBhvr>
                                      <p:tavLst>
                                        <p:tav tm="0">
                                          <p:val>
                                            <p:strVal val="ppt_h"/>
                                          </p:val>
                                        </p:tav>
                                        <p:tav tm="100000">
                                          <p:val>
                                            <p:fltVal val="0"/>
                                          </p:val>
                                        </p:tav>
                                      </p:tavLst>
                                    </p:anim>
                                    <p:anim calcmode="lin" valueType="num">
                                      <p:cBhvr>
                                        <p:cTn id="105" dur="2000"/>
                                        <p:tgtEl>
                                          <p:spTgt spid="15"/>
                                        </p:tgtEl>
                                        <p:attrNameLst>
                                          <p:attrName>ppt_w</p:attrName>
                                        </p:attrNameLst>
                                      </p:cBhvr>
                                      <p:tavLst>
                                        <p:tav tm="0">
                                          <p:val>
                                            <p:strVal val="ppt_w"/>
                                          </p:val>
                                        </p:tav>
                                        <p:tav tm="100000">
                                          <p:val>
                                            <p:fltVal val="0"/>
                                          </p:val>
                                        </p:tav>
                                      </p:tavLst>
                                    </p:anim>
                                    <p:set>
                                      <p:cBhvr>
                                        <p:cTn id="106" dur="1" fill="hold">
                                          <p:stCondLst>
                                            <p:cond delay="1999"/>
                                          </p:stCondLst>
                                        </p:cTn>
                                        <p:tgtEl>
                                          <p:spTgt spid="15"/>
                                        </p:tgtEl>
                                        <p:attrNameLst>
                                          <p:attrName>style.visibility</p:attrName>
                                        </p:attrNameLst>
                                      </p:cBhvr>
                                      <p:to>
                                        <p:strVal val="hidden"/>
                                      </p:to>
                                    </p:set>
                                  </p:childTnLst>
                                </p:cTn>
                              </p:par>
                              <p:par>
                                <p:cTn id="107" presetID="0" presetClass="path" presetSubtype="0" accel="50000" decel="50000" fill="hold" nodeType="withEffect">
                                  <p:stCondLst>
                                    <p:cond delay="0"/>
                                  </p:stCondLst>
                                  <p:childTnLst>
                                    <p:animMotion origin="layout" path="M 4.44444E-6 -4.13506E-6 L 0.025 -0.0222 " pathEditMode="relative" ptsTypes="AA">
                                      <p:cBhvr>
                                        <p:cTn id="108" dur="2000" fill="hold"/>
                                        <p:tgtEl>
                                          <p:spTgt spid="15"/>
                                        </p:tgtEl>
                                        <p:attrNameLst>
                                          <p:attrName>ppt_x</p:attrName>
                                          <p:attrName>ppt_y</p:attrName>
                                        </p:attrNameLst>
                                      </p:cBhvr>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 grpId="1"/>
      <p:bldP spid="2" grpId="2"/>
      <p:bldP spid="4" grpId="0"/>
      <p:bldP spid="4" grpId="1"/>
      <p:bldP spid="4" grpId="2"/>
      <p:bldP spid="6" grpId="0"/>
      <p:bldP spid="6" grpId="1"/>
      <p:bldP spid="7" grpId="0"/>
      <p:bldP spid="7" grpId="2"/>
      <p:bldP spid="9" grpId="0"/>
      <p:bldP spid="9" grpId="1"/>
      <p:bldP spid="8" grpId="0"/>
      <p:bldP spid="8" grpId="1"/>
      <p:bldP spid="5" grpId="0"/>
      <p:bldP spid="5" grpId="1"/>
      <p:bldP spid="5" grpId="2"/>
      <p:bldP spid="10" grpId="0"/>
      <p:bldP spid="10" grpId="1"/>
      <p:bldP spid="12" grpId="0"/>
      <p:bldP spid="12" grpId="1"/>
      <p:bldP spid="12" grpId="2"/>
      <p:bldP spid="12" grpId="3"/>
      <p:bldP spid="13" grpId="0"/>
      <p:bldP spid="13" grpId="1"/>
      <p:bldP spid="14" grpId="0"/>
      <p:bldP spid="14" grpId="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cstate="print">
            <a:extLst>
              <a:ext uri="{28A0092B-C50C-407E-A947-70E740481C1C}">
                <a14:useLocalDpi xmlns:a14="http://schemas.microsoft.com/office/drawing/2010/main" val="0"/>
              </a:ext>
            </a:extLst>
          </a:blip>
          <a:srcRect l="14655"/>
          <a:stretch/>
        </p:blipFill>
        <p:spPr>
          <a:xfrm>
            <a:off x="-285750" y="-47626"/>
            <a:ext cx="9429750" cy="6905625"/>
          </a:xfrm>
          <a:prstGeom prst="rect">
            <a:avLst/>
          </a:prstGeom>
        </p:spPr>
      </p:pic>
      <p:sp>
        <p:nvSpPr>
          <p:cNvPr id="4" name="Rectangle 2"/>
          <p:cNvSpPr txBox="1">
            <a:spLocks noChangeArrowheads="1"/>
          </p:cNvSpPr>
          <p:nvPr/>
        </p:nvSpPr>
        <p:spPr bwMode="auto">
          <a:xfrm>
            <a:off x="2286000" y="914400"/>
            <a:ext cx="4800600" cy="45195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the LORD is our:</a:t>
            </a:r>
          </a:p>
          <a:p>
            <a:pPr algn="l"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counselor</a:t>
            </a:r>
          </a:p>
          <a:p>
            <a:pPr algn="l"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instructor</a:t>
            </a:r>
          </a:p>
          <a:p>
            <a:pPr algn="l"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justice</a:t>
            </a:r>
          </a:p>
          <a:p>
            <a:pPr algn="l"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knowledge</a:t>
            </a:r>
          </a:p>
          <a:p>
            <a:pPr algn="l"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understanding</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Who has directed the Spirit of the LORD, Or as His counselor has taught Him? With whom did He take counsel, and who instructed Him, And taught Him in the path of justice? Who taught Him knowledge, And showed Him    the way of understanding?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Isaiah 40:13-14 `</a:t>
            </a:r>
          </a:p>
        </p:txBody>
      </p:sp>
      <p:sp>
        <p:nvSpPr>
          <p:cNvPr id="6" name="Rectangle 2"/>
          <p:cNvSpPr txBox="1">
            <a:spLocks noChangeArrowheads="1"/>
          </p:cNvSpPr>
          <p:nvPr/>
        </p:nvSpPr>
        <p:spPr bwMode="auto">
          <a:xfrm>
            <a:off x="4495800" y="299013"/>
            <a:ext cx="1295400" cy="99638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kern="0" dirty="0">
                <a:ln w="11430"/>
                <a:solidFill>
                  <a:srgbClr val="FF0000"/>
                </a:solidFill>
                <a:effectLst>
                  <a:glow rad="50800">
                    <a:schemeClr val="tx1"/>
                  </a:glow>
                  <a:outerShdw blurRad="80000" dist="40000" dir="5040000" algn="tl">
                    <a:srgbClr val="000000">
                      <a:alpha val="30000"/>
                    </a:srgbClr>
                  </a:outerShdw>
                </a:effectLst>
                <a:latin typeface="Calibri" panose="020F0502020204030204" pitchFamily="34" charset="0"/>
              </a:rPr>
              <a:t> </a:t>
            </a:r>
            <a:r>
              <a:rPr lang="en-US" altLang="en-US" sz="4800" b="1" kern="0" dirty="0">
                <a:ln w="11430"/>
                <a:solidFill>
                  <a:srgbClr val="FF0000"/>
                </a:solidFill>
                <a:effectLst>
                  <a:glow rad="508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the</a:t>
            </a:r>
          </a:p>
        </p:txBody>
      </p:sp>
      <p:sp>
        <p:nvSpPr>
          <p:cNvPr id="7" name="Rectangle 2"/>
          <p:cNvSpPr txBox="1">
            <a:spLocks noChangeArrowheads="1"/>
          </p:cNvSpPr>
          <p:nvPr/>
        </p:nvSpPr>
        <p:spPr bwMode="auto">
          <a:xfrm>
            <a:off x="3505200" y="4953000"/>
            <a:ext cx="41910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FF0000"/>
                </a:solidFill>
                <a:effectLst>
                  <a:glow rad="50800">
                    <a:schemeClr val="tx1"/>
                  </a:glow>
                  <a:outerShdw blurRad="80000" dist="40000" dir="5040000" algn="tl">
                    <a:srgbClr val="000000">
                      <a:alpha val="30000"/>
                    </a:srgbClr>
                  </a:outerShdw>
                </a:effectLst>
                <a:latin typeface="Calibri" panose="020F0502020204030204" pitchFamily="34" charset="0"/>
              </a:rPr>
              <a:t> </a:t>
            </a:r>
            <a:r>
              <a:rPr lang="en-US" altLang="en-US" sz="5200" b="1" kern="0" dirty="0">
                <a:ln w="11430"/>
                <a:solidFill>
                  <a:srgbClr val="FF0000"/>
                </a:solidFill>
                <a:effectLst>
                  <a:glow rad="508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understanding</a:t>
            </a:r>
          </a:p>
        </p:txBody>
      </p:sp>
      <p:sp>
        <p:nvSpPr>
          <p:cNvPr id="8" name="Rectangle 2"/>
          <p:cNvSpPr txBox="1">
            <a:spLocks noChangeArrowheads="1"/>
          </p:cNvSpPr>
          <p:nvPr/>
        </p:nvSpPr>
        <p:spPr bwMode="auto">
          <a:xfrm>
            <a:off x="533400" y="4343400"/>
            <a:ext cx="3581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  knowledge</a:t>
            </a:r>
          </a:p>
        </p:txBody>
      </p:sp>
      <p:sp>
        <p:nvSpPr>
          <p:cNvPr id="9" name="Rectangle 2"/>
          <p:cNvSpPr txBox="1">
            <a:spLocks noChangeArrowheads="1"/>
          </p:cNvSpPr>
          <p:nvPr/>
        </p:nvSpPr>
        <p:spPr bwMode="auto">
          <a:xfrm>
            <a:off x="1371600" y="3657600"/>
            <a:ext cx="25146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800" b="1" kern="0" dirty="0">
                <a:ln w="11430"/>
                <a:solidFill>
                  <a:srgbClr val="FF0000"/>
                </a:solidFill>
                <a:effectLst>
                  <a:glow rad="50800">
                    <a:schemeClr val="tx1"/>
                  </a:glow>
                  <a:outerShdw blurRad="80000" dist="40000" dir="5040000" algn="tl">
                    <a:srgbClr val="000000">
                      <a:alpha val="30000"/>
                    </a:srgbClr>
                  </a:outerShdw>
                </a:effectLst>
                <a:latin typeface="Calibri" panose="020F0502020204030204" pitchFamily="34" charset="0"/>
              </a:rPr>
              <a:t> </a:t>
            </a:r>
            <a:r>
              <a:rPr lang="en-US" altLang="en-US" sz="5000" b="1" kern="0" dirty="0">
                <a:ln w="11430"/>
                <a:solidFill>
                  <a:srgbClr val="FF0000"/>
                </a:solidFill>
                <a:effectLst>
                  <a:glow rad="508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justice</a:t>
            </a:r>
          </a:p>
        </p:txBody>
      </p:sp>
      <p:sp>
        <p:nvSpPr>
          <p:cNvPr id="10" name="Rectangle 2"/>
          <p:cNvSpPr txBox="1">
            <a:spLocks noChangeArrowheads="1"/>
          </p:cNvSpPr>
          <p:nvPr/>
        </p:nvSpPr>
        <p:spPr bwMode="auto">
          <a:xfrm>
            <a:off x="4267200" y="3657600"/>
            <a:ext cx="914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FF0000"/>
                </a:solidFill>
                <a:effectLst>
                  <a:glow rad="50800">
                    <a:schemeClr val="tx1"/>
                  </a:glow>
                  <a:outerShdw blurRad="80000" dist="40000" dir="5040000" algn="tl">
                    <a:srgbClr val="000000">
                      <a:alpha val="30000"/>
                    </a:srgbClr>
                  </a:outerShdw>
                </a:effectLst>
                <a:latin typeface="Calibri" panose="020F0502020204030204" pitchFamily="34" charset="0"/>
              </a:rPr>
              <a:t> </a:t>
            </a:r>
            <a:r>
              <a:rPr lang="en-US" altLang="en-US" sz="5000" b="1" kern="0" dirty="0">
                <a:ln w="11430"/>
                <a:solidFill>
                  <a:srgbClr val="FF0000"/>
                </a:solidFill>
                <a:effectLst>
                  <a:glow rad="508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o</a:t>
            </a:r>
          </a:p>
        </p:txBody>
      </p:sp>
      <p:sp>
        <p:nvSpPr>
          <p:cNvPr id="11" name="Rectangle 2"/>
          <p:cNvSpPr txBox="1">
            <a:spLocks noChangeArrowheads="1"/>
          </p:cNvSpPr>
          <p:nvPr/>
        </p:nvSpPr>
        <p:spPr bwMode="auto">
          <a:xfrm>
            <a:off x="1600200" y="2286000"/>
            <a:ext cx="13716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600" b="1" kern="0" dirty="0">
                <a:ln w="11430"/>
                <a:solidFill>
                  <a:srgbClr val="FF0000"/>
                </a:solidFill>
                <a:effectLst>
                  <a:glow rad="50800">
                    <a:schemeClr val="tx1"/>
                  </a:glow>
                  <a:outerShdw blurRad="80000" dist="40000" dir="5040000" algn="tl">
                    <a:srgbClr val="000000">
                      <a:alpha val="30000"/>
                    </a:srgbClr>
                  </a:outerShdw>
                </a:effectLst>
                <a:latin typeface="Calibri" panose="020F0502020204030204" pitchFamily="34" charset="0"/>
              </a:rPr>
              <a:t> </a:t>
            </a:r>
            <a:r>
              <a:rPr lang="en-US" altLang="en-US" sz="4800" b="1" kern="0" dirty="0">
                <a:ln w="11430"/>
                <a:solidFill>
                  <a:srgbClr val="FF0000"/>
                </a:solidFill>
                <a:effectLst>
                  <a:glow rad="50800">
                    <a:schemeClr val="tx1"/>
                  </a:glow>
                  <a:outerShdw blurRad="80000" dist="40000" dir="5040000" algn="tl">
                    <a:srgbClr val="000000">
                      <a:alpha val="30000"/>
                    </a:srgbClr>
                  </a:outerShdw>
                </a:effectLst>
                <a:latin typeface="Calibri" panose="020F0502020204030204" pitchFamily="34" charset="0"/>
              </a:rPr>
              <a:t> </a:t>
            </a:r>
            <a:r>
              <a:rPr lang="en-US" altLang="en-US" b="1" dirty="0" err="1">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ou</a:t>
            </a:r>
            <a:endParaRPr lang="en-US" altLang="en-US" b="1"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2" name="Rectangle 2"/>
          <p:cNvSpPr txBox="1">
            <a:spLocks noChangeArrowheads="1"/>
          </p:cNvSpPr>
          <p:nvPr/>
        </p:nvSpPr>
        <p:spPr bwMode="auto">
          <a:xfrm>
            <a:off x="5410200" y="2286000"/>
            <a:ext cx="28194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FF0000"/>
                </a:solidFill>
                <a:effectLst>
                  <a:glow rad="50800">
                    <a:schemeClr val="tx1"/>
                  </a:glow>
                  <a:outerShdw blurRad="80000" dist="40000" dir="5040000" algn="tl">
                    <a:srgbClr val="000000">
                      <a:alpha val="30000"/>
                    </a:srgbClr>
                  </a:outerShdw>
                </a:effectLst>
                <a:latin typeface="Calibri" panose="020F0502020204030204" pitchFamily="34" charset="0"/>
              </a:rPr>
              <a:t> </a:t>
            </a:r>
            <a:r>
              <a:rPr lang="en-US" altLang="en-US" sz="4800" b="1" kern="0" dirty="0">
                <a:ln w="11430"/>
                <a:solidFill>
                  <a:srgbClr val="FF0000"/>
                </a:solidFill>
                <a:effectLst>
                  <a:glow rad="508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instruct</a:t>
            </a:r>
          </a:p>
        </p:txBody>
      </p:sp>
      <p:sp>
        <p:nvSpPr>
          <p:cNvPr id="13" name="Rectangle 2"/>
          <p:cNvSpPr txBox="1">
            <a:spLocks noChangeArrowheads="1"/>
          </p:cNvSpPr>
          <p:nvPr/>
        </p:nvSpPr>
        <p:spPr bwMode="auto">
          <a:xfrm>
            <a:off x="4267200" y="990600"/>
            <a:ext cx="32004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dirty="0">
                <a:ln w="11430"/>
                <a:solidFill>
                  <a:srgbClr val="FF0000"/>
                </a:solidFill>
                <a:effectLst>
                  <a:glow rad="50800">
                    <a:schemeClr val="tx1"/>
                  </a:glow>
                  <a:outerShdw blurRad="80000" dist="40000" dir="5040000" algn="tl">
                    <a:srgbClr val="000000">
                      <a:alpha val="30000"/>
                    </a:srgbClr>
                  </a:outerShdw>
                </a:effectLst>
                <a:latin typeface="Calibri" panose="020F0502020204030204" pitchFamily="34" charset="0"/>
              </a:rPr>
              <a:t> </a:t>
            </a:r>
            <a:r>
              <a:rPr lang="en-US" altLang="en-US" sz="4600" b="1" kern="0" dirty="0">
                <a:ln w="11430"/>
                <a:solidFill>
                  <a:srgbClr val="FF0000"/>
                </a:solidFill>
                <a:effectLst>
                  <a:glow rad="508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counselor</a:t>
            </a:r>
          </a:p>
        </p:txBody>
      </p:sp>
      <p:sp>
        <p:nvSpPr>
          <p:cNvPr id="14" name="Rectangle 2"/>
          <p:cNvSpPr txBox="1">
            <a:spLocks noChangeArrowheads="1"/>
          </p:cNvSpPr>
          <p:nvPr/>
        </p:nvSpPr>
        <p:spPr bwMode="auto">
          <a:xfrm>
            <a:off x="3810000" y="990600"/>
            <a:ext cx="12192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a:ln w="11430"/>
                <a:solidFill>
                  <a:srgbClr val="FF0000"/>
                </a:solidFill>
                <a:effectLst>
                  <a:glow rad="50800">
                    <a:schemeClr val="tx1"/>
                  </a:glow>
                  <a:outerShdw blurRad="80000" dist="40000" dir="5040000" algn="tl">
                    <a:srgbClr val="000000">
                      <a:alpha val="30000"/>
                    </a:srgbClr>
                  </a:outerShdw>
                </a:effectLst>
                <a:latin typeface="Calibri" panose="020F0502020204030204" pitchFamily="34" charset="0"/>
              </a:rPr>
              <a:t> </a:t>
            </a:r>
            <a:r>
              <a:rPr lang="en-US" altLang="en-US" sz="4600" b="1" kern="0" dirty="0">
                <a:ln w="11430"/>
                <a:solidFill>
                  <a:srgbClr val="FF0000"/>
                </a:solidFill>
                <a:effectLst>
                  <a:glow rad="508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is</a:t>
            </a:r>
          </a:p>
        </p:txBody>
      </p:sp>
      <p:sp>
        <p:nvSpPr>
          <p:cNvPr id="15" name="Rectangle 2"/>
          <p:cNvSpPr txBox="1">
            <a:spLocks noChangeArrowheads="1"/>
          </p:cNvSpPr>
          <p:nvPr/>
        </p:nvSpPr>
        <p:spPr bwMode="auto">
          <a:xfrm>
            <a:off x="2590800" y="990600"/>
            <a:ext cx="8763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1430"/>
                <a:solidFill>
                  <a:srgbClr val="FF0000"/>
                </a:solidFill>
                <a:effectLst>
                  <a:glow rad="50800">
                    <a:schemeClr val="tx1"/>
                  </a:glow>
                  <a:outerShdw blurRad="80000" dist="40000" dir="5040000" algn="tl">
                    <a:srgbClr val="000000">
                      <a:alpha val="30000"/>
                    </a:srgbClr>
                  </a:outerShdw>
                </a:effectLst>
                <a:latin typeface="Calibri" panose="020F0502020204030204" pitchFamily="34" charset="0"/>
              </a:rPr>
              <a:t> </a:t>
            </a:r>
            <a:r>
              <a:rPr lang="en-US" altLang="en-US" sz="4600" b="1" kern="0" dirty="0">
                <a:ln w="11430"/>
                <a:solidFill>
                  <a:srgbClr val="FF0000"/>
                </a:solidFill>
                <a:effectLst>
                  <a:glow rad="508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r</a:t>
            </a:r>
          </a:p>
        </p:txBody>
      </p:sp>
      <p:sp>
        <p:nvSpPr>
          <p:cNvPr id="16" name="Rectangle 2"/>
          <p:cNvSpPr txBox="1">
            <a:spLocks noChangeArrowheads="1"/>
          </p:cNvSpPr>
          <p:nvPr/>
        </p:nvSpPr>
        <p:spPr bwMode="auto">
          <a:xfrm>
            <a:off x="685800" y="990600"/>
            <a:ext cx="1905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200" b="1" kern="0" dirty="0">
                <a:ln w="11430"/>
                <a:solidFill>
                  <a:srgbClr val="FF0000"/>
                </a:solidFill>
                <a:effectLst>
                  <a:glow rad="50800">
                    <a:schemeClr val="tx1"/>
                  </a:glow>
                  <a:outerShdw blurRad="80000" dist="40000" dir="5040000" algn="tl">
                    <a:srgbClr val="000000">
                      <a:alpha val="30000"/>
                    </a:srgbClr>
                  </a:outerShdw>
                </a:effectLst>
                <a:latin typeface="Calibri" panose="020F0502020204030204" pitchFamily="34" charset="0"/>
              </a:rPr>
              <a:t> </a:t>
            </a:r>
            <a:r>
              <a:rPr lang="en-US" altLang="en-US" sz="4600" b="1" kern="0" dirty="0">
                <a:ln w="11430"/>
                <a:solidFill>
                  <a:srgbClr val="FF0000"/>
                </a:solidFill>
                <a:effectLst>
                  <a:glow rad="508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LORD</a:t>
            </a:r>
          </a:p>
        </p:txBody>
      </p:sp>
      <p:sp>
        <p:nvSpPr>
          <p:cNvPr id="17" name="Rectangle 2"/>
          <p:cNvSpPr txBox="1">
            <a:spLocks noChangeArrowheads="1"/>
          </p:cNvSpPr>
          <p:nvPr/>
        </p:nvSpPr>
        <p:spPr bwMode="auto">
          <a:xfrm>
            <a:off x="5867400" y="304800"/>
            <a:ext cx="1143000" cy="9906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800" b="1" kern="0" dirty="0">
                <a:ln w="11430"/>
                <a:solidFill>
                  <a:srgbClr val="FF0000"/>
                </a:solidFill>
                <a:effectLst>
                  <a:glow rad="50800">
                    <a:schemeClr val="tx1"/>
                  </a:glow>
                  <a:outerShdw blurRad="80000" dist="40000" dir="5040000" algn="tl">
                    <a:srgbClr val="000000">
                      <a:alpha val="30000"/>
                    </a:srgbClr>
                  </a:outerShdw>
                </a:effectLst>
                <a:latin typeface="Calibri" panose="020F0502020204030204" pitchFamily="34" charset="0"/>
              </a:rPr>
              <a:t> </a:t>
            </a:r>
            <a:r>
              <a:rPr lang="en-US" altLang="en-US" sz="5000" b="1" kern="0" dirty="0">
                <a:ln w="11430"/>
                <a:solidFill>
                  <a:srgbClr val="FF0000"/>
                </a:solidFill>
                <a:effectLst>
                  <a:glow rad="50800">
                    <a:schemeClr val="tx1"/>
                  </a:glow>
                  <a:outerShdw blurRad="80000" dist="40000" dir="5040000" algn="tl">
                    <a:srgbClr val="000000">
                      <a:alpha val="30000"/>
                    </a:srgbClr>
                  </a:outerShdw>
                </a:effectLst>
                <a:latin typeface="Calibri" panose="020F0502020204030204" pitchFamily="34" charset="0"/>
              </a:rPr>
              <a:t> </a:t>
            </a:r>
            <a:r>
              <a:rPr lang="en-US" altLang="en-US" b="1"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r</a:t>
            </a:r>
          </a:p>
        </p:txBody>
      </p:sp>
      <p:sp>
        <p:nvSpPr>
          <p:cNvPr id="18" name="Rectangle 2">
            <a:extLst>
              <a:ext uri="{FF2B5EF4-FFF2-40B4-BE49-F238E27FC236}">
                <a16:creationId xmlns:a16="http://schemas.microsoft.com/office/drawing/2014/main" id="{110D7CDD-0AB9-4EDC-9981-4E3640332E41}"/>
              </a:ext>
            </a:extLst>
          </p:cNvPr>
          <p:cNvSpPr txBox="1">
            <a:spLocks noChangeArrowheads="1"/>
          </p:cNvSpPr>
          <p:nvPr/>
        </p:nvSpPr>
        <p:spPr bwMode="auto">
          <a:xfrm>
            <a:off x="2280443" y="1783556"/>
            <a:ext cx="1484313" cy="76059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noFill/>
                </a:ln>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Him</a:t>
            </a:r>
            <a:endParaRPr lang="en-US" altLang="en-US" sz="3200" b="1" i="1" kern="0" dirty="0">
              <a:ln w="11430">
                <a:noFill/>
              </a:ln>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3" name="Arrow: Right 2">
            <a:extLst>
              <a:ext uri="{FF2B5EF4-FFF2-40B4-BE49-F238E27FC236}">
                <a16:creationId xmlns:a16="http://schemas.microsoft.com/office/drawing/2014/main" id="{48CEDB5C-FEC9-4B39-848A-A48C873197F9}"/>
              </a:ext>
            </a:extLst>
          </p:cNvPr>
          <p:cNvSpPr/>
          <p:nvPr/>
        </p:nvSpPr>
        <p:spPr>
          <a:xfrm>
            <a:off x="2656739" y="2035898"/>
            <a:ext cx="425486" cy="369313"/>
          </a:xfrm>
          <a:prstGeom prst="rightArrow">
            <a:avLst>
              <a:gd name="adj1" fmla="val 42561"/>
              <a:gd name="adj2" fmla="val 60737"/>
            </a:avLst>
          </a:prstGeom>
          <a:solidFill>
            <a:schemeClr val="bg1"/>
          </a:solidFill>
          <a:ln>
            <a:solidFill>
              <a:srgbClr val="7030A0"/>
            </a:solidFill>
          </a:ln>
          <a:effectLst>
            <a:glow rad="127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Arrow: Right 18">
            <a:extLst>
              <a:ext uri="{FF2B5EF4-FFF2-40B4-BE49-F238E27FC236}">
                <a16:creationId xmlns:a16="http://schemas.microsoft.com/office/drawing/2014/main" id="{F797407F-9B29-4D25-B88C-AA8115665F47}"/>
              </a:ext>
            </a:extLst>
          </p:cNvPr>
          <p:cNvSpPr/>
          <p:nvPr/>
        </p:nvSpPr>
        <p:spPr>
          <a:xfrm>
            <a:off x="2656739" y="2677660"/>
            <a:ext cx="425486" cy="369313"/>
          </a:xfrm>
          <a:prstGeom prst="rightArrow">
            <a:avLst>
              <a:gd name="adj1" fmla="val 42561"/>
              <a:gd name="adj2" fmla="val 60737"/>
            </a:avLst>
          </a:prstGeom>
          <a:solidFill>
            <a:schemeClr val="bg1"/>
          </a:solidFill>
          <a:ln>
            <a:solidFill>
              <a:srgbClr val="7030A0"/>
            </a:solidFill>
          </a:ln>
          <a:effectLst>
            <a:glow rad="127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0" name="Arrow: Right 19">
            <a:extLst>
              <a:ext uri="{FF2B5EF4-FFF2-40B4-BE49-F238E27FC236}">
                <a16:creationId xmlns:a16="http://schemas.microsoft.com/office/drawing/2014/main" id="{00B1399F-94E0-44C3-92F9-DB5673D52AB7}"/>
              </a:ext>
            </a:extLst>
          </p:cNvPr>
          <p:cNvSpPr/>
          <p:nvPr/>
        </p:nvSpPr>
        <p:spPr>
          <a:xfrm>
            <a:off x="2656739" y="3383665"/>
            <a:ext cx="425486" cy="369313"/>
          </a:xfrm>
          <a:prstGeom prst="rightArrow">
            <a:avLst>
              <a:gd name="adj1" fmla="val 42561"/>
              <a:gd name="adj2" fmla="val 60737"/>
            </a:avLst>
          </a:prstGeom>
          <a:solidFill>
            <a:schemeClr val="bg1"/>
          </a:solidFill>
          <a:ln>
            <a:solidFill>
              <a:srgbClr val="7030A0"/>
            </a:solidFill>
          </a:ln>
          <a:effectLst>
            <a:glow rad="127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Arrow: Right 20">
            <a:extLst>
              <a:ext uri="{FF2B5EF4-FFF2-40B4-BE49-F238E27FC236}">
                <a16:creationId xmlns:a16="http://schemas.microsoft.com/office/drawing/2014/main" id="{8D418BA9-65BF-4C71-B26E-0E4496205045}"/>
              </a:ext>
            </a:extLst>
          </p:cNvPr>
          <p:cNvSpPr/>
          <p:nvPr/>
        </p:nvSpPr>
        <p:spPr>
          <a:xfrm>
            <a:off x="2656739" y="4022292"/>
            <a:ext cx="425486" cy="369313"/>
          </a:xfrm>
          <a:prstGeom prst="rightArrow">
            <a:avLst>
              <a:gd name="adj1" fmla="val 42561"/>
              <a:gd name="adj2" fmla="val 60737"/>
            </a:avLst>
          </a:prstGeom>
          <a:solidFill>
            <a:schemeClr val="bg1"/>
          </a:solidFill>
          <a:ln>
            <a:solidFill>
              <a:srgbClr val="7030A0"/>
            </a:solidFill>
          </a:ln>
          <a:effectLst>
            <a:glow rad="127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Arrow: Right 21">
            <a:extLst>
              <a:ext uri="{FF2B5EF4-FFF2-40B4-BE49-F238E27FC236}">
                <a16:creationId xmlns:a16="http://schemas.microsoft.com/office/drawing/2014/main" id="{CF0EF4DE-E2D0-42F4-BC03-A4FF24670A51}"/>
              </a:ext>
            </a:extLst>
          </p:cNvPr>
          <p:cNvSpPr/>
          <p:nvPr/>
        </p:nvSpPr>
        <p:spPr>
          <a:xfrm>
            <a:off x="2656739" y="4693001"/>
            <a:ext cx="425486" cy="369313"/>
          </a:xfrm>
          <a:prstGeom prst="rightArrow">
            <a:avLst>
              <a:gd name="adj1" fmla="val 42561"/>
              <a:gd name="adj2" fmla="val 60737"/>
            </a:avLst>
          </a:prstGeom>
          <a:solidFill>
            <a:schemeClr val="bg1"/>
          </a:solidFill>
          <a:ln>
            <a:solidFill>
              <a:srgbClr val="7030A0"/>
            </a:solidFill>
          </a:ln>
          <a:effectLst>
            <a:glow rad="12700">
              <a:schemeClr val="tx1"/>
            </a:glow>
          </a:effectLst>
          <a:scene3d>
            <a:camera prst="orthographicFront"/>
            <a:lightRig rig="threePt" dir="t"/>
          </a:scene3d>
          <a:sp3d>
            <a:bevel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60322509"/>
      </p:ext>
    </p:extLst>
  </p:cSld>
  <p:clrMapOvr>
    <a:masterClrMapping/>
  </p:clrMapOvr>
  <p:transition spd="slow">
    <p:strips/>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0" presetClass="exit" presetSubtype="0" fill="hold" grpId="0" nodeType="afterEffect">
                                  <p:stCondLst>
                                    <p:cond delay="0"/>
                                  </p:stCondLst>
                                  <p:childTnLst>
                                    <p:animEffect transition="out" filter="fade">
                                      <p:cBhvr>
                                        <p:cTn id="12" dur="250"/>
                                        <p:tgtEl>
                                          <p:spTgt spid="18"/>
                                        </p:tgtEl>
                                      </p:cBhvr>
                                    </p:animEffect>
                                    <p:set>
                                      <p:cBhvr>
                                        <p:cTn id="13" dur="1" fill="hold">
                                          <p:stCondLst>
                                            <p:cond delay="249"/>
                                          </p:stCondLst>
                                        </p:cTn>
                                        <p:tgtEl>
                                          <p:spTgt spid="18"/>
                                        </p:tgtEl>
                                        <p:attrNameLst>
                                          <p:attrName>style.visibility</p:attrName>
                                        </p:attrNameLst>
                                      </p:cBhvr>
                                      <p:to>
                                        <p:strVal val="hidden"/>
                                      </p:to>
                                    </p:set>
                                  </p:childTnLst>
                                </p:cTn>
                              </p:par>
                            </p:childTnLst>
                          </p:cTn>
                        </p:par>
                      </p:childTnLst>
                    </p:cTn>
                  </p:par>
                  <p:par>
                    <p:cTn id="14" fill="hold">
                      <p:stCondLst>
                        <p:cond delay="indefinite"/>
                      </p:stCondLst>
                      <p:childTnLst>
                        <p:par>
                          <p:cTn id="15" fill="hold">
                            <p:stCondLst>
                              <p:cond delay="0"/>
                            </p:stCondLst>
                            <p:childTnLst>
                              <p:par>
                                <p:cTn id="16" presetID="10" presetClass="entr" presetSubtype="0"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fade">
                                      <p:cBhvr>
                                        <p:cTn id="18" dur="250"/>
                                        <p:tgtEl>
                                          <p:spTgt spid="6"/>
                                        </p:tgtEl>
                                      </p:cBhvr>
                                    </p:animEffect>
                                  </p:childTnLst>
                                </p:cTn>
                              </p:par>
                              <p:par>
                                <p:cTn id="19" presetID="10" presetClass="entr" presetSubtype="0"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fade">
                                      <p:cBhvr>
                                        <p:cTn id="21" dur="250"/>
                                        <p:tgtEl>
                                          <p:spTgt spid="16"/>
                                        </p:tgtEl>
                                      </p:cBhvr>
                                    </p:animEffect>
                                  </p:childTnLst>
                                </p:cTn>
                              </p:par>
                              <p:par>
                                <p:cTn id="22" presetID="10" presetClass="entr" presetSubtype="0" fill="hold" grpId="0" nodeType="withEffect">
                                  <p:stCondLst>
                                    <p:cond delay="0"/>
                                  </p:stCondLst>
                                  <p:childTnLst>
                                    <p:set>
                                      <p:cBhvr>
                                        <p:cTn id="23" dur="1" fill="hold">
                                          <p:stCondLst>
                                            <p:cond delay="0"/>
                                          </p:stCondLst>
                                        </p:cTn>
                                        <p:tgtEl>
                                          <p:spTgt spid="14"/>
                                        </p:tgtEl>
                                        <p:attrNameLst>
                                          <p:attrName>style.visibility</p:attrName>
                                        </p:attrNameLst>
                                      </p:cBhvr>
                                      <p:to>
                                        <p:strVal val="visible"/>
                                      </p:to>
                                    </p:set>
                                    <p:animEffect transition="in" filter="fade">
                                      <p:cBhvr>
                                        <p:cTn id="24" dur="250"/>
                                        <p:tgtEl>
                                          <p:spTgt spid="14"/>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250"/>
                                        <p:tgtEl>
                                          <p:spTgt spid="11"/>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5"/>
                                        </p:tgtEl>
                                        <p:attrNameLst>
                                          <p:attrName>style.visibility</p:attrName>
                                        </p:attrNameLst>
                                      </p:cBhvr>
                                      <p:to>
                                        <p:strVal val="visible"/>
                                      </p:to>
                                    </p:set>
                                    <p:animEffect transition="in" filter="fade">
                                      <p:cBhvr>
                                        <p:cTn id="30" dur="250"/>
                                        <p:tgtEl>
                                          <p:spTgt spid="15"/>
                                        </p:tgtEl>
                                      </p:cBhvr>
                                    </p:animEffect>
                                  </p:childTnLst>
                                </p:cTn>
                              </p:par>
                              <p:par>
                                <p:cTn id="31" presetID="10" presetClass="entr" presetSubtype="0" fill="hold" grpId="0" nodeType="withEffect">
                                  <p:stCondLst>
                                    <p:cond delay="0"/>
                                  </p:stCondLst>
                                  <p:childTnLst>
                                    <p:set>
                                      <p:cBhvr>
                                        <p:cTn id="32" dur="1" fill="hold">
                                          <p:stCondLst>
                                            <p:cond delay="0"/>
                                          </p:stCondLst>
                                        </p:cTn>
                                        <p:tgtEl>
                                          <p:spTgt spid="13"/>
                                        </p:tgtEl>
                                        <p:attrNameLst>
                                          <p:attrName>style.visibility</p:attrName>
                                        </p:attrNameLst>
                                      </p:cBhvr>
                                      <p:to>
                                        <p:strVal val="visible"/>
                                      </p:to>
                                    </p:set>
                                    <p:animEffect transition="in" filter="fade">
                                      <p:cBhvr>
                                        <p:cTn id="33" dur="250"/>
                                        <p:tgtEl>
                                          <p:spTgt spid="13"/>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12"/>
                                        </p:tgtEl>
                                        <p:attrNameLst>
                                          <p:attrName>style.visibility</p:attrName>
                                        </p:attrNameLst>
                                      </p:cBhvr>
                                      <p:to>
                                        <p:strVal val="visible"/>
                                      </p:to>
                                    </p:set>
                                    <p:animEffect transition="in" filter="fade">
                                      <p:cBhvr>
                                        <p:cTn id="36" dur="250"/>
                                        <p:tgtEl>
                                          <p:spTgt spid="12"/>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0"/>
                                        </p:tgtEl>
                                        <p:attrNameLst>
                                          <p:attrName>style.visibility</p:attrName>
                                        </p:attrNameLst>
                                      </p:cBhvr>
                                      <p:to>
                                        <p:strVal val="visible"/>
                                      </p:to>
                                    </p:set>
                                    <p:animEffect transition="in" filter="fade">
                                      <p:cBhvr>
                                        <p:cTn id="39" dur="250"/>
                                        <p:tgtEl>
                                          <p:spTgt spid="10"/>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7"/>
                                        </p:tgtEl>
                                        <p:attrNameLst>
                                          <p:attrName>style.visibility</p:attrName>
                                        </p:attrNameLst>
                                      </p:cBhvr>
                                      <p:to>
                                        <p:strVal val="visible"/>
                                      </p:to>
                                    </p:set>
                                    <p:animEffect transition="in" filter="fade">
                                      <p:cBhvr>
                                        <p:cTn id="42" dur="250"/>
                                        <p:tgtEl>
                                          <p:spTgt spid="17"/>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9"/>
                                        </p:tgtEl>
                                        <p:attrNameLst>
                                          <p:attrName>style.visibility</p:attrName>
                                        </p:attrNameLst>
                                      </p:cBhvr>
                                      <p:to>
                                        <p:strVal val="visible"/>
                                      </p:to>
                                    </p:set>
                                    <p:animEffect transition="in" filter="fade">
                                      <p:cBhvr>
                                        <p:cTn id="45" dur="250"/>
                                        <p:tgtEl>
                                          <p:spTgt spid="9"/>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8"/>
                                        </p:tgtEl>
                                        <p:attrNameLst>
                                          <p:attrName>style.visibility</p:attrName>
                                        </p:attrNameLst>
                                      </p:cBhvr>
                                      <p:to>
                                        <p:strVal val="visible"/>
                                      </p:to>
                                    </p:set>
                                    <p:animEffect transition="in" filter="fade">
                                      <p:cBhvr>
                                        <p:cTn id="48" dur="250"/>
                                        <p:tgtEl>
                                          <p:spTgt spid="8"/>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7"/>
                                        </p:tgtEl>
                                        <p:attrNameLst>
                                          <p:attrName>style.visibility</p:attrName>
                                        </p:attrNameLst>
                                      </p:cBhvr>
                                      <p:to>
                                        <p:strVal val="visible"/>
                                      </p:to>
                                    </p:set>
                                    <p:animEffect transition="in" filter="fade">
                                      <p:cBhvr>
                                        <p:cTn id="51" dur="250"/>
                                        <p:tgtEl>
                                          <p:spTgt spid="7"/>
                                        </p:tgtEl>
                                      </p:cBhvr>
                                    </p:animEffect>
                                  </p:childTnLst>
                                </p:cTn>
                              </p:par>
                              <p:par>
                                <p:cTn id="52" presetID="0" presetClass="path" presetSubtype="0" accel="50000" decel="50000" fill="hold" grpId="2" nodeType="withEffect">
                                  <p:stCondLst>
                                    <p:cond delay="0"/>
                                  </p:stCondLst>
                                  <p:childTnLst>
                                    <p:animMotion origin="layout" path="M 0 -3.7037E-6 C -0.0125 -0.00833 -0.025 -0.01666 -0.05069 -0.02708 C -0.07639 -0.0375 -0.12535 -0.05856 -0.15451 -0.0625 C -0.18368 -0.06643 -0.20694 -0.06365 -0.22535 -0.05069 C -0.24375 -0.03773 -0.25677 -0.00995 -0.26458 0.01505 C -0.2724 0.04005 -0.27083 0.08172 -0.27257 0.09908 " pathEditMode="relative" rAng="0" ptsTypes="aaaaaa">
                                      <p:cBhvr>
                                        <p:cTn id="53" dur="2000" fill="hold"/>
                                        <p:tgtEl>
                                          <p:spTgt spid="6"/>
                                        </p:tgtEl>
                                        <p:attrNameLst>
                                          <p:attrName>ppt_x</p:attrName>
                                          <p:attrName>ppt_y</p:attrName>
                                        </p:attrNameLst>
                                      </p:cBhvr>
                                      <p:rCtr x="-13628" y="1620"/>
                                    </p:animMotion>
                                  </p:childTnLst>
                                </p:cTn>
                              </p:par>
                              <p:par>
                                <p:cTn id="54" presetID="0" presetClass="path" presetSubtype="0" accel="50000" decel="50000" fill="hold" grpId="2" nodeType="withEffect">
                                  <p:stCondLst>
                                    <p:cond delay="0"/>
                                  </p:stCondLst>
                                  <p:childTnLst>
                                    <p:animMotion origin="layout" path="M 3.33333E-6 3.33333E-6 L 0.23663 3.33333E-6 " pathEditMode="relative" rAng="0" ptsTypes="AA">
                                      <p:cBhvr>
                                        <p:cTn id="55" dur="2000" fill="hold"/>
                                        <p:tgtEl>
                                          <p:spTgt spid="16"/>
                                        </p:tgtEl>
                                        <p:attrNameLst>
                                          <p:attrName>ppt_x</p:attrName>
                                          <p:attrName>ppt_y</p:attrName>
                                        </p:attrNameLst>
                                      </p:cBhvr>
                                      <p:rCtr x="11823" y="0"/>
                                    </p:animMotion>
                                  </p:childTnLst>
                                </p:cTn>
                              </p:par>
                              <p:par>
                                <p:cTn id="56" presetID="0" presetClass="path" presetSubtype="0" accel="50000" decel="50000" fill="hold" grpId="2" nodeType="withEffect">
                                  <p:stCondLst>
                                    <p:cond delay="0"/>
                                  </p:stCondLst>
                                  <p:childTnLst>
                                    <p:animMotion origin="layout" path="M -3.33333E-6 3.33333E-6 L 0.03629 -0.00047 " pathEditMode="relative" rAng="0" ptsTypes="AA">
                                      <p:cBhvr>
                                        <p:cTn id="57" dur="2000" fill="hold"/>
                                        <p:tgtEl>
                                          <p:spTgt spid="14"/>
                                        </p:tgtEl>
                                        <p:attrNameLst>
                                          <p:attrName>ppt_x</p:attrName>
                                          <p:attrName>ppt_y</p:attrName>
                                        </p:attrNameLst>
                                      </p:cBhvr>
                                      <p:rCtr x="1806" y="-23"/>
                                    </p:animMotion>
                                  </p:childTnLst>
                                </p:cTn>
                              </p:par>
                              <p:par>
                                <p:cTn id="58" presetID="0" presetClass="path" presetSubtype="0" accel="50000" decel="50000" fill="hold" grpId="2" nodeType="withEffect">
                                  <p:stCondLst>
                                    <p:cond delay="0"/>
                                  </p:stCondLst>
                                  <p:childTnLst>
                                    <p:animMotion origin="layout" path="M 0 -1.11111E-6 C 0.00573 -0.03935 0.01163 -0.07847 0.02535 -0.10301 C 0.03906 -0.12755 0.06007 -0.13912 0.08229 -0.14676 C 0.10451 -0.1544 0.12465 -0.14815 0.15833 -0.14838 C 0.19201 -0.14861 0.2566 -0.14653 0.28455 -0.14838 C 0.3125 -0.15023 0.31753 -0.15139 0.32604 -0.15926 C 0.33455 -0.16713 0.33351 -0.18842 0.33542 -0.19606 " pathEditMode="relative" rAng="0" ptsTypes="aaaaaaa">
                                      <p:cBhvr>
                                        <p:cTn id="59" dur="2000" fill="hold"/>
                                        <p:tgtEl>
                                          <p:spTgt spid="11"/>
                                        </p:tgtEl>
                                        <p:attrNameLst>
                                          <p:attrName>ppt_x</p:attrName>
                                          <p:attrName>ppt_y</p:attrName>
                                        </p:attrNameLst>
                                      </p:cBhvr>
                                      <p:rCtr x="16771" y="-9815"/>
                                    </p:animMotion>
                                  </p:childTnLst>
                                </p:cTn>
                              </p:par>
                              <p:par>
                                <p:cTn id="60" presetID="0" presetClass="path" presetSubtype="0" accel="50000" decel="50000" fill="hold" grpId="2" nodeType="withEffect">
                                  <p:stCondLst>
                                    <p:cond delay="0"/>
                                  </p:stCondLst>
                                  <p:childTnLst>
                                    <p:animMotion origin="layout" path="M 5.55112E-17 3.33333E-6 C 0.02031 0.01481 0.03941 0.03078 0.06319 0.03865 C 0.08698 0.04652 0.11806 0.0456 0.14236 0.04699 C 0.16667 0.04838 0.18507 0.04791 0.20903 0.04699 C 0.23299 0.04606 0.27153 0.0493 0.28646 0.04143 C 0.30139 0.03356 0.29618 0.00833 0.29878 -0.00023 " pathEditMode="relative" rAng="0" ptsTypes="aaaaaa">
                                      <p:cBhvr>
                                        <p:cTn id="61" dur="2000" fill="hold"/>
                                        <p:tgtEl>
                                          <p:spTgt spid="15"/>
                                        </p:tgtEl>
                                        <p:attrNameLst>
                                          <p:attrName>ppt_x</p:attrName>
                                          <p:attrName>ppt_y</p:attrName>
                                        </p:attrNameLst>
                                      </p:cBhvr>
                                      <p:rCtr x="15069" y="2454"/>
                                    </p:animMotion>
                                  </p:childTnLst>
                                </p:cTn>
                              </p:par>
                              <p:par>
                                <p:cTn id="62" presetID="0" presetClass="path" presetSubtype="0" accel="50000" decel="50000" fill="hold" grpId="2" nodeType="withEffect">
                                  <p:stCondLst>
                                    <p:cond delay="0"/>
                                  </p:stCondLst>
                                  <p:childTnLst>
                                    <p:animMotion origin="layout" path="M 3.33333E-6 3.33333E-6 C 0.00069 0.01597 0.00139 0.03171 -0.00261 0.0456 C -0.0066 0.05949 -0.00851 0.07477 -0.02379 0.08333 C -0.03907 0.09189 -0.06979 0.0949 -0.0941 0.09722 C -0.11841 0.09953 -0.154 0.09768 -0.16979 0.09768 " pathEditMode="relative" rAng="0" ptsTypes="aaaaa">
                                      <p:cBhvr>
                                        <p:cTn id="63" dur="2000" fill="hold"/>
                                        <p:tgtEl>
                                          <p:spTgt spid="13"/>
                                        </p:tgtEl>
                                        <p:attrNameLst>
                                          <p:attrName>ppt_x</p:attrName>
                                          <p:attrName>ppt_y</p:attrName>
                                        </p:attrNameLst>
                                      </p:cBhvr>
                                      <p:rCtr x="-8420" y="4977"/>
                                    </p:animMotion>
                                  </p:childTnLst>
                                </p:cTn>
                              </p:par>
                              <p:par>
                                <p:cTn id="64" presetID="0" presetClass="path" presetSubtype="0" accel="50000" decel="50000" fill="hold" grpId="2" nodeType="withEffect">
                                  <p:stCondLst>
                                    <p:cond delay="0"/>
                                  </p:stCondLst>
                                  <p:childTnLst>
                                    <p:animMotion origin="layout" path="M -3.33333E-6 -1.11111E-6 L -0.30312 0.00023 " pathEditMode="relative" rAng="0" ptsTypes="AA">
                                      <p:cBhvr>
                                        <p:cTn id="65" dur="2000" fill="hold"/>
                                        <p:tgtEl>
                                          <p:spTgt spid="12"/>
                                        </p:tgtEl>
                                        <p:attrNameLst>
                                          <p:attrName>ppt_x</p:attrName>
                                          <p:attrName>ppt_y</p:attrName>
                                        </p:attrNameLst>
                                      </p:cBhvr>
                                      <p:rCtr x="-15156" y="0"/>
                                    </p:animMotion>
                                  </p:childTnLst>
                                </p:cTn>
                              </p:par>
                              <p:par>
                                <p:cTn id="66" presetID="0" presetClass="path" presetSubtype="0" accel="50000" decel="50000" fill="hold" grpId="2" nodeType="withEffect">
                                  <p:stCondLst>
                                    <p:cond delay="0"/>
                                  </p:stCondLst>
                                  <p:childTnLst>
                                    <p:animMotion origin="layout" path="M 3.33333E-6 4.44444E-6 C 0.00955 -0.00718 0.04271 -0.02732 0.05694 -0.04283 C 0.07118 -0.05834 0.08194 -0.07408 0.08541 -0.09283 C 0.08889 -0.11158 0.08576 -0.13843 0.07777 -0.15533 C 0.06979 -0.17223 0.04566 -0.18658 0.03732 -0.19468 " pathEditMode="relative" rAng="0" ptsTypes="aaaaa">
                                      <p:cBhvr>
                                        <p:cTn id="67" dur="2000" fill="hold"/>
                                        <p:tgtEl>
                                          <p:spTgt spid="10"/>
                                        </p:tgtEl>
                                        <p:attrNameLst>
                                          <p:attrName>ppt_x</p:attrName>
                                          <p:attrName>ppt_y</p:attrName>
                                        </p:attrNameLst>
                                      </p:cBhvr>
                                      <p:rCtr x="4444" y="-9745"/>
                                    </p:animMotion>
                                  </p:childTnLst>
                                </p:cTn>
                              </p:par>
                              <p:par>
                                <p:cTn id="68" presetID="0" presetClass="path" presetSubtype="0" accel="50000" decel="50000" fill="hold" grpId="2" nodeType="withEffect">
                                  <p:stCondLst>
                                    <p:cond delay="0"/>
                                  </p:stCondLst>
                                  <p:childTnLst>
                                    <p:animMotion origin="layout" path="M 3.33333E-6 3.33333E-6 C 0.02604 -0.00278 0.05225 -0.00533 0.06961 0.00347 C 0.08698 0.01227 0.0934 0.02662 0.10382 0.05231 C 0.11423 0.07801 0.13021 0.12453 0.13159 0.15717 C 0.13298 0.18958 0.12448 0.22268 0.11267 0.24652 C 0.10086 0.27037 0.08854 0.29027 0.06076 0.30069 C 0.03298 0.31111 -0.02396 0.31018 -0.05434 0.30902 C -0.08473 0.30787 -0.10764 0.29722 -0.1217 0.29421 " pathEditMode="relative" rAng="0" ptsTypes="aaaaaaaa">
                                      <p:cBhvr>
                                        <p:cTn id="69" dur="2000" fill="hold"/>
                                        <p:tgtEl>
                                          <p:spTgt spid="17"/>
                                        </p:tgtEl>
                                        <p:attrNameLst>
                                          <p:attrName>ppt_x</p:attrName>
                                          <p:attrName>ppt_y</p:attrName>
                                        </p:attrNameLst>
                                      </p:cBhvr>
                                      <p:rCtr x="556" y="15278"/>
                                    </p:animMotion>
                                  </p:childTnLst>
                                </p:cTn>
                              </p:par>
                              <p:par>
                                <p:cTn id="70" presetID="0" presetClass="path" presetSubtype="0" accel="50000" decel="50000" fill="hold" grpId="2" nodeType="withEffect">
                                  <p:stCondLst>
                                    <p:cond delay="0"/>
                                  </p:stCondLst>
                                  <p:childTnLst>
                                    <p:animMotion origin="layout" path="M 0 4.44444E-6 C 0.00087 -0.00857 -0.00052 -0.0375 0.00503 -0.05116 C 0.01059 -0.06482 0.01892 -0.07477 0.03368 -0.08218 C 0.04844 -0.08959 0.07569 -0.09375 0.0934 -0.09607 C 0.11111 -0.09838 0.13056 -0.0963 0.14028 -0.0963 " pathEditMode="relative" rAng="0" ptsTypes="aaaaa">
                                      <p:cBhvr>
                                        <p:cTn id="71" dur="2000" fill="hold"/>
                                        <p:tgtEl>
                                          <p:spTgt spid="9"/>
                                        </p:tgtEl>
                                        <p:attrNameLst>
                                          <p:attrName>ppt_x</p:attrName>
                                          <p:attrName>ppt_y</p:attrName>
                                        </p:attrNameLst>
                                      </p:cBhvr>
                                      <p:rCtr x="6979" y="-4931"/>
                                    </p:animMotion>
                                  </p:childTnLst>
                                </p:cTn>
                              </p:par>
                              <p:par>
                                <p:cTn id="72" presetID="0" presetClass="path" presetSubtype="0" accel="50000" decel="50000" fill="hold" grpId="2" nodeType="withEffect">
                                  <p:stCondLst>
                                    <p:cond delay="0"/>
                                  </p:stCondLst>
                                  <p:childTnLst>
                                    <p:animMotion origin="layout" path="M 3.33333E-6 4.44444E-6 C 0.00347 -0.00718 0.00798 -0.02987 0.02048 -0.04283 C 0.03298 -0.05579 0.05364 -0.06922 0.075 -0.07732 C 0.09635 -0.08542 0.12274 -0.08866 0.14878 -0.09167 C 0.17482 -0.09468 0.21423 -0.09468 0.23142 -0.09561 " pathEditMode="relative" rAng="0" ptsTypes="aaaaa">
                                      <p:cBhvr>
                                        <p:cTn id="73" dur="2000" fill="hold"/>
                                        <p:tgtEl>
                                          <p:spTgt spid="8"/>
                                        </p:tgtEl>
                                        <p:attrNameLst>
                                          <p:attrName>ppt_x</p:attrName>
                                          <p:attrName>ppt_y</p:attrName>
                                        </p:attrNameLst>
                                      </p:cBhvr>
                                      <p:rCtr x="11563" y="-4792"/>
                                    </p:animMotion>
                                  </p:childTnLst>
                                </p:cTn>
                              </p:par>
                              <p:par>
                                <p:cTn id="74" presetID="0" presetClass="path" presetSubtype="0" accel="50000" decel="50000" fill="hold" grpId="2" nodeType="withEffect">
                                  <p:stCondLst>
                                    <p:cond delay="0"/>
                                  </p:stCondLst>
                                  <p:childTnLst>
                                    <p:animMotion origin="layout" path="M 0 0 L -0.08472 -0.09583 " pathEditMode="relative" rAng="0" ptsTypes="AA">
                                      <p:cBhvr>
                                        <p:cTn id="75" dur="2000" fill="hold"/>
                                        <p:tgtEl>
                                          <p:spTgt spid="7"/>
                                        </p:tgtEl>
                                        <p:attrNameLst>
                                          <p:attrName>ppt_x</p:attrName>
                                          <p:attrName>ppt_y</p:attrName>
                                        </p:attrNameLst>
                                      </p:cBhvr>
                                      <p:rCtr x="-4236" y="-4792"/>
                                    </p:animMotion>
                                  </p:childTnLst>
                                </p:cTn>
                              </p:par>
                              <p:par>
                                <p:cTn id="76" presetID="10" presetClass="exit" presetSubtype="0" fill="hold" grpId="1" nodeType="withEffect">
                                  <p:stCondLst>
                                    <p:cond delay="0"/>
                                  </p:stCondLst>
                                  <p:childTnLst>
                                    <p:animEffect transition="out" filter="fade">
                                      <p:cBhvr>
                                        <p:cTn id="77" dur="1750"/>
                                        <p:tgtEl>
                                          <p:spTgt spid="3074"/>
                                        </p:tgtEl>
                                      </p:cBhvr>
                                    </p:animEffect>
                                    <p:set>
                                      <p:cBhvr>
                                        <p:cTn id="78" dur="1" fill="hold">
                                          <p:stCondLst>
                                            <p:cond delay="1749"/>
                                          </p:stCondLst>
                                        </p:cTn>
                                        <p:tgtEl>
                                          <p:spTgt spid="3074"/>
                                        </p:tgtEl>
                                        <p:attrNameLst>
                                          <p:attrName>style.visibility</p:attrName>
                                        </p:attrNameLst>
                                      </p:cBhvr>
                                      <p:to>
                                        <p:strVal val="hidden"/>
                                      </p:to>
                                    </p:set>
                                  </p:childTnLst>
                                </p:cTn>
                              </p:par>
                            </p:childTnLst>
                          </p:cTn>
                        </p:par>
                        <p:par>
                          <p:cTn id="79" fill="hold">
                            <p:stCondLst>
                              <p:cond delay="2000"/>
                            </p:stCondLst>
                            <p:childTnLst>
                              <p:par>
                                <p:cTn id="80" presetID="10" presetClass="exit" presetSubtype="0" fill="hold" grpId="1" nodeType="afterEffect">
                                  <p:stCondLst>
                                    <p:cond delay="0"/>
                                  </p:stCondLst>
                                  <p:childTnLst>
                                    <p:animEffect transition="out" filter="fade">
                                      <p:cBhvr>
                                        <p:cTn id="81" dur="500"/>
                                        <p:tgtEl>
                                          <p:spTgt spid="6"/>
                                        </p:tgtEl>
                                      </p:cBhvr>
                                    </p:animEffect>
                                    <p:set>
                                      <p:cBhvr>
                                        <p:cTn id="82" dur="1" fill="hold">
                                          <p:stCondLst>
                                            <p:cond delay="499"/>
                                          </p:stCondLst>
                                        </p:cTn>
                                        <p:tgtEl>
                                          <p:spTgt spid="6"/>
                                        </p:tgtEl>
                                        <p:attrNameLst>
                                          <p:attrName>style.visibility</p:attrName>
                                        </p:attrNameLst>
                                      </p:cBhvr>
                                      <p:to>
                                        <p:strVal val="hidden"/>
                                      </p:to>
                                    </p:set>
                                  </p:childTnLst>
                                </p:cTn>
                              </p:par>
                              <p:par>
                                <p:cTn id="83" presetID="10" presetClass="exit" presetSubtype="0" fill="hold" grpId="1" nodeType="withEffect">
                                  <p:stCondLst>
                                    <p:cond delay="0"/>
                                  </p:stCondLst>
                                  <p:childTnLst>
                                    <p:animEffect transition="out" filter="fade">
                                      <p:cBhvr>
                                        <p:cTn id="84" dur="500"/>
                                        <p:tgtEl>
                                          <p:spTgt spid="7"/>
                                        </p:tgtEl>
                                      </p:cBhvr>
                                    </p:animEffect>
                                    <p:set>
                                      <p:cBhvr>
                                        <p:cTn id="85" dur="1" fill="hold">
                                          <p:stCondLst>
                                            <p:cond delay="499"/>
                                          </p:stCondLst>
                                        </p:cTn>
                                        <p:tgtEl>
                                          <p:spTgt spid="7"/>
                                        </p:tgtEl>
                                        <p:attrNameLst>
                                          <p:attrName>style.visibility</p:attrName>
                                        </p:attrNameLst>
                                      </p:cBhvr>
                                      <p:to>
                                        <p:strVal val="hidden"/>
                                      </p:to>
                                    </p:set>
                                  </p:childTnLst>
                                </p:cTn>
                              </p:par>
                              <p:par>
                                <p:cTn id="86" presetID="10" presetClass="exit" presetSubtype="0" fill="hold" grpId="1" nodeType="withEffect">
                                  <p:stCondLst>
                                    <p:cond delay="0"/>
                                  </p:stCondLst>
                                  <p:childTnLst>
                                    <p:animEffect transition="out" filter="fade">
                                      <p:cBhvr>
                                        <p:cTn id="87" dur="500"/>
                                        <p:tgtEl>
                                          <p:spTgt spid="8"/>
                                        </p:tgtEl>
                                      </p:cBhvr>
                                    </p:animEffect>
                                    <p:set>
                                      <p:cBhvr>
                                        <p:cTn id="88" dur="1" fill="hold">
                                          <p:stCondLst>
                                            <p:cond delay="499"/>
                                          </p:stCondLst>
                                        </p:cTn>
                                        <p:tgtEl>
                                          <p:spTgt spid="8"/>
                                        </p:tgtEl>
                                        <p:attrNameLst>
                                          <p:attrName>style.visibility</p:attrName>
                                        </p:attrNameLst>
                                      </p:cBhvr>
                                      <p:to>
                                        <p:strVal val="hidden"/>
                                      </p:to>
                                    </p:set>
                                  </p:childTnLst>
                                </p:cTn>
                              </p:par>
                              <p:par>
                                <p:cTn id="89" presetID="10" presetClass="exit" presetSubtype="0" fill="hold" grpId="1" nodeType="withEffect">
                                  <p:stCondLst>
                                    <p:cond delay="0"/>
                                  </p:stCondLst>
                                  <p:childTnLst>
                                    <p:animEffect transition="out" filter="fade">
                                      <p:cBhvr>
                                        <p:cTn id="90" dur="500"/>
                                        <p:tgtEl>
                                          <p:spTgt spid="9"/>
                                        </p:tgtEl>
                                      </p:cBhvr>
                                    </p:animEffect>
                                    <p:set>
                                      <p:cBhvr>
                                        <p:cTn id="91" dur="1" fill="hold">
                                          <p:stCondLst>
                                            <p:cond delay="499"/>
                                          </p:stCondLst>
                                        </p:cTn>
                                        <p:tgtEl>
                                          <p:spTgt spid="9"/>
                                        </p:tgtEl>
                                        <p:attrNameLst>
                                          <p:attrName>style.visibility</p:attrName>
                                        </p:attrNameLst>
                                      </p:cBhvr>
                                      <p:to>
                                        <p:strVal val="hidden"/>
                                      </p:to>
                                    </p:set>
                                  </p:childTnLst>
                                </p:cTn>
                              </p:par>
                              <p:par>
                                <p:cTn id="92" presetID="10" presetClass="exit" presetSubtype="0" fill="hold" grpId="1" nodeType="withEffect">
                                  <p:stCondLst>
                                    <p:cond delay="0"/>
                                  </p:stCondLst>
                                  <p:childTnLst>
                                    <p:animEffect transition="out" filter="fade">
                                      <p:cBhvr>
                                        <p:cTn id="93" dur="500"/>
                                        <p:tgtEl>
                                          <p:spTgt spid="10"/>
                                        </p:tgtEl>
                                      </p:cBhvr>
                                    </p:animEffect>
                                    <p:set>
                                      <p:cBhvr>
                                        <p:cTn id="94" dur="1" fill="hold">
                                          <p:stCondLst>
                                            <p:cond delay="499"/>
                                          </p:stCondLst>
                                        </p:cTn>
                                        <p:tgtEl>
                                          <p:spTgt spid="10"/>
                                        </p:tgtEl>
                                        <p:attrNameLst>
                                          <p:attrName>style.visibility</p:attrName>
                                        </p:attrNameLst>
                                      </p:cBhvr>
                                      <p:to>
                                        <p:strVal val="hidden"/>
                                      </p:to>
                                    </p:set>
                                  </p:childTnLst>
                                </p:cTn>
                              </p:par>
                              <p:par>
                                <p:cTn id="95" presetID="10" presetClass="exit" presetSubtype="0" fill="hold" grpId="1" nodeType="withEffect">
                                  <p:stCondLst>
                                    <p:cond delay="0"/>
                                  </p:stCondLst>
                                  <p:childTnLst>
                                    <p:animEffect transition="out" filter="fade">
                                      <p:cBhvr>
                                        <p:cTn id="96" dur="500"/>
                                        <p:tgtEl>
                                          <p:spTgt spid="11"/>
                                        </p:tgtEl>
                                      </p:cBhvr>
                                    </p:animEffect>
                                    <p:set>
                                      <p:cBhvr>
                                        <p:cTn id="97" dur="1" fill="hold">
                                          <p:stCondLst>
                                            <p:cond delay="499"/>
                                          </p:stCondLst>
                                        </p:cTn>
                                        <p:tgtEl>
                                          <p:spTgt spid="11"/>
                                        </p:tgtEl>
                                        <p:attrNameLst>
                                          <p:attrName>style.visibility</p:attrName>
                                        </p:attrNameLst>
                                      </p:cBhvr>
                                      <p:to>
                                        <p:strVal val="hidden"/>
                                      </p:to>
                                    </p:set>
                                  </p:childTnLst>
                                </p:cTn>
                              </p:par>
                              <p:par>
                                <p:cTn id="98" presetID="10" presetClass="exit" presetSubtype="0" fill="hold" grpId="1" nodeType="withEffect">
                                  <p:stCondLst>
                                    <p:cond delay="0"/>
                                  </p:stCondLst>
                                  <p:childTnLst>
                                    <p:animEffect transition="out" filter="fade">
                                      <p:cBhvr>
                                        <p:cTn id="99" dur="500"/>
                                        <p:tgtEl>
                                          <p:spTgt spid="12"/>
                                        </p:tgtEl>
                                      </p:cBhvr>
                                    </p:animEffect>
                                    <p:set>
                                      <p:cBhvr>
                                        <p:cTn id="100" dur="1" fill="hold">
                                          <p:stCondLst>
                                            <p:cond delay="499"/>
                                          </p:stCondLst>
                                        </p:cTn>
                                        <p:tgtEl>
                                          <p:spTgt spid="12"/>
                                        </p:tgtEl>
                                        <p:attrNameLst>
                                          <p:attrName>style.visibility</p:attrName>
                                        </p:attrNameLst>
                                      </p:cBhvr>
                                      <p:to>
                                        <p:strVal val="hidden"/>
                                      </p:to>
                                    </p:set>
                                  </p:childTnLst>
                                </p:cTn>
                              </p:par>
                              <p:par>
                                <p:cTn id="101" presetID="10" presetClass="exit" presetSubtype="0" fill="hold" grpId="1" nodeType="withEffect">
                                  <p:stCondLst>
                                    <p:cond delay="0"/>
                                  </p:stCondLst>
                                  <p:childTnLst>
                                    <p:animEffect transition="out" filter="fade">
                                      <p:cBhvr>
                                        <p:cTn id="102" dur="500"/>
                                        <p:tgtEl>
                                          <p:spTgt spid="13"/>
                                        </p:tgtEl>
                                      </p:cBhvr>
                                    </p:animEffect>
                                    <p:set>
                                      <p:cBhvr>
                                        <p:cTn id="103" dur="1" fill="hold">
                                          <p:stCondLst>
                                            <p:cond delay="499"/>
                                          </p:stCondLst>
                                        </p:cTn>
                                        <p:tgtEl>
                                          <p:spTgt spid="13"/>
                                        </p:tgtEl>
                                        <p:attrNameLst>
                                          <p:attrName>style.visibility</p:attrName>
                                        </p:attrNameLst>
                                      </p:cBhvr>
                                      <p:to>
                                        <p:strVal val="hidden"/>
                                      </p:to>
                                    </p:set>
                                  </p:childTnLst>
                                </p:cTn>
                              </p:par>
                              <p:par>
                                <p:cTn id="104" presetID="10" presetClass="exit" presetSubtype="0" fill="hold" grpId="1" nodeType="withEffect">
                                  <p:stCondLst>
                                    <p:cond delay="0"/>
                                  </p:stCondLst>
                                  <p:childTnLst>
                                    <p:animEffect transition="out" filter="fade">
                                      <p:cBhvr>
                                        <p:cTn id="105" dur="500"/>
                                        <p:tgtEl>
                                          <p:spTgt spid="14"/>
                                        </p:tgtEl>
                                      </p:cBhvr>
                                    </p:animEffect>
                                    <p:set>
                                      <p:cBhvr>
                                        <p:cTn id="106" dur="1" fill="hold">
                                          <p:stCondLst>
                                            <p:cond delay="499"/>
                                          </p:stCondLst>
                                        </p:cTn>
                                        <p:tgtEl>
                                          <p:spTgt spid="14"/>
                                        </p:tgtEl>
                                        <p:attrNameLst>
                                          <p:attrName>style.visibility</p:attrName>
                                        </p:attrNameLst>
                                      </p:cBhvr>
                                      <p:to>
                                        <p:strVal val="hidden"/>
                                      </p:to>
                                    </p:set>
                                  </p:childTnLst>
                                </p:cTn>
                              </p:par>
                              <p:par>
                                <p:cTn id="107" presetID="10" presetClass="exit" presetSubtype="0" fill="hold" grpId="1" nodeType="withEffect">
                                  <p:stCondLst>
                                    <p:cond delay="0"/>
                                  </p:stCondLst>
                                  <p:childTnLst>
                                    <p:animEffect transition="out" filter="fade">
                                      <p:cBhvr>
                                        <p:cTn id="108" dur="500"/>
                                        <p:tgtEl>
                                          <p:spTgt spid="15"/>
                                        </p:tgtEl>
                                      </p:cBhvr>
                                    </p:animEffect>
                                    <p:set>
                                      <p:cBhvr>
                                        <p:cTn id="109" dur="1" fill="hold">
                                          <p:stCondLst>
                                            <p:cond delay="499"/>
                                          </p:stCondLst>
                                        </p:cTn>
                                        <p:tgtEl>
                                          <p:spTgt spid="15"/>
                                        </p:tgtEl>
                                        <p:attrNameLst>
                                          <p:attrName>style.visibility</p:attrName>
                                        </p:attrNameLst>
                                      </p:cBhvr>
                                      <p:to>
                                        <p:strVal val="hidden"/>
                                      </p:to>
                                    </p:set>
                                  </p:childTnLst>
                                </p:cTn>
                              </p:par>
                              <p:par>
                                <p:cTn id="110" presetID="10" presetClass="exit" presetSubtype="0" fill="hold" grpId="1" nodeType="withEffect">
                                  <p:stCondLst>
                                    <p:cond delay="0"/>
                                  </p:stCondLst>
                                  <p:childTnLst>
                                    <p:animEffect transition="out" filter="fade">
                                      <p:cBhvr>
                                        <p:cTn id="111" dur="500"/>
                                        <p:tgtEl>
                                          <p:spTgt spid="16"/>
                                        </p:tgtEl>
                                      </p:cBhvr>
                                    </p:animEffect>
                                    <p:set>
                                      <p:cBhvr>
                                        <p:cTn id="112" dur="1" fill="hold">
                                          <p:stCondLst>
                                            <p:cond delay="499"/>
                                          </p:stCondLst>
                                        </p:cTn>
                                        <p:tgtEl>
                                          <p:spTgt spid="16"/>
                                        </p:tgtEl>
                                        <p:attrNameLst>
                                          <p:attrName>style.visibility</p:attrName>
                                        </p:attrNameLst>
                                      </p:cBhvr>
                                      <p:to>
                                        <p:strVal val="hidden"/>
                                      </p:to>
                                    </p:set>
                                  </p:childTnLst>
                                </p:cTn>
                              </p:par>
                              <p:par>
                                <p:cTn id="113" presetID="10" presetClass="exit" presetSubtype="0" fill="hold" grpId="1" nodeType="withEffect">
                                  <p:stCondLst>
                                    <p:cond delay="0"/>
                                  </p:stCondLst>
                                  <p:childTnLst>
                                    <p:animEffect transition="out" filter="fade">
                                      <p:cBhvr>
                                        <p:cTn id="114" dur="500"/>
                                        <p:tgtEl>
                                          <p:spTgt spid="17"/>
                                        </p:tgtEl>
                                      </p:cBhvr>
                                    </p:animEffect>
                                    <p:set>
                                      <p:cBhvr>
                                        <p:cTn id="115" dur="1" fill="hold">
                                          <p:stCondLst>
                                            <p:cond delay="499"/>
                                          </p:stCondLst>
                                        </p:cTn>
                                        <p:tgtEl>
                                          <p:spTgt spid="17"/>
                                        </p:tgtEl>
                                        <p:attrNameLst>
                                          <p:attrName>style.visibility</p:attrName>
                                        </p:attrNameLst>
                                      </p:cBhvr>
                                      <p:to>
                                        <p:strVal val="hidden"/>
                                      </p:to>
                                    </p:set>
                                  </p:childTnLst>
                                </p:cTn>
                              </p:par>
                              <p:par>
                                <p:cTn id="116" presetID="10" presetClass="entr" presetSubtype="0" fill="hold" grpId="0" nodeType="withEffect">
                                  <p:stCondLst>
                                    <p:cond delay="0"/>
                                  </p:stCondLst>
                                  <p:childTnLst>
                                    <p:set>
                                      <p:cBhvr>
                                        <p:cTn id="117" dur="1" fill="hold">
                                          <p:stCondLst>
                                            <p:cond delay="0"/>
                                          </p:stCondLst>
                                        </p:cTn>
                                        <p:tgtEl>
                                          <p:spTgt spid="4"/>
                                        </p:tgtEl>
                                        <p:attrNameLst>
                                          <p:attrName>style.visibility</p:attrName>
                                        </p:attrNameLst>
                                      </p:cBhvr>
                                      <p:to>
                                        <p:strVal val="visible"/>
                                      </p:to>
                                    </p:set>
                                    <p:animEffect transition="in" filter="fade">
                                      <p:cBhvr>
                                        <p:cTn id="118" dur="250"/>
                                        <p:tgtEl>
                                          <p:spTgt spid="4"/>
                                        </p:tgtEl>
                                      </p:cBhvr>
                                    </p:animEffect>
                                  </p:childTnLst>
                                </p:cTn>
                              </p:par>
                            </p:childTnLst>
                          </p:cTn>
                        </p:par>
                        <p:par>
                          <p:cTn id="119" fill="hold">
                            <p:stCondLst>
                              <p:cond delay="2500"/>
                            </p:stCondLst>
                            <p:childTnLst>
                              <p:par>
                                <p:cTn id="120" presetID="2" presetClass="entr" presetSubtype="8" fill="hold" grpId="0" nodeType="afterEffect">
                                  <p:stCondLst>
                                    <p:cond delay="0"/>
                                  </p:stCondLst>
                                  <p:childTnLst>
                                    <p:set>
                                      <p:cBhvr>
                                        <p:cTn id="121" dur="1" fill="hold">
                                          <p:stCondLst>
                                            <p:cond delay="0"/>
                                          </p:stCondLst>
                                        </p:cTn>
                                        <p:tgtEl>
                                          <p:spTgt spid="3"/>
                                        </p:tgtEl>
                                        <p:attrNameLst>
                                          <p:attrName>style.visibility</p:attrName>
                                        </p:attrNameLst>
                                      </p:cBhvr>
                                      <p:to>
                                        <p:strVal val="visible"/>
                                      </p:to>
                                    </p:set>
                                    <p:anim calcmode="lin" valueType="num">
                                      <p:cBhvr additive="base">
                                        <p:cTn id="122" dur="500" fill="hold"/>
                                        <p:tgtEl>
                                          <p:spTgt spid="3"/>
                                        </p:tgtEl>
                                        <p:attrNameLst>
                                          <p:attrName>ppt_x</p:attrName>
                                        </p:attrNameLst>
                                      </p:cBhvr>
                                      <p:tavLst>
                                        <p:tav tm="0">
                                          <p:val>
                                            <p:strVal val="0-#ppt_w/2"/>
                                          </p:val>
                                        </p:tav>
                                        <p:tav tm="100000">
                                          <p:val>
                                            <p:strVal val="#ppt_x"/>
                                          </p:val>
                                        </p:tav>
                                      </p:tavLst>
                                    </p:anim>
                                    <p:anim calcmode="lin" valueType="num">
                                      <p:cBhvr additive="base">
                                        <p:cTn id="123" dur="500" fill="hold"/>
                                        <p:tgtEl>
                                          <p:spTgt spid="3"/>
                                        </p:tgtEl>
                                        <p:attrNameLst>
                                          <p:attrName>ppt_y</p:attrName>
                                        </p:attrNameLst>
                                      </p:cBhvr>
                                      <p:tavLst>
                                        <p:tav tm="0">
                                          <p:val>
                                            <p:strVal val="#ppt_y"/>
                                          </p:val>
                                        </p:tav>
                                        <p:tav tm="100000">
                                          <p:val>
                                            <p:strVal val="#ppt_y"/>
                                          </p:val>
                                        </p:tav>
                                      </p:tavLst>
                                    </p:anim>
                                  </p:childTnLst>
                                </p:cTn>
                              </p:par>
                              <p:par>
                                <p:cTn id="124" presetID="2" presetClass="entr" presetSubtype="8" fill="hold" grpId="0" nodeType="withEffect">
                                  <p:stCondLst>
                                    <p:cond delay="100"/>
                                  </p:stCondLst>
                                  <p:childTnLst>
                                    <p:set>
                                      <p:cBhvr>
                                        <p:cTn id="125" dur="1" fill="hold">
                                          <p:stCondLst>
                                            <p:cond delay="0"/>
                                          </p:stCondLst>
                                        </p:cTn>
                                        <p:tgtEl>
                                          <p:spTgt spid="19"/>
                                        </p:tgtEl>
                                        <p:attrNameLst>
                                          <p:attrName>style.visibility</p:attrName>
                                        </p:attrNameLst>
                                      </p:cBhvr>
                                      <p:to>
                                        <p:strVal val="visible"/>
                                      </p:to>
                                    </p:set>
                                    <p:anim calcmode="lin" valueType="num">
                                      <p:cBhvr additive="base">
                                        <p:cTn id="126" dur="500" fill="hold"/>
                                        <p:tgtEl>
                                          <p:spTgt spid="19"/>
                                        </p:tgtEl>
                                        <p:attrNameLst>
                                          <p:attrName>ppt_x</p:attrName>
                                        </p:attrNameLst>
                                      </p:cBhvr>
                                      <p:tavLst>
                                        <p:tav tm="0">
                                          <p:val>
                                            <p:strVal val="0-#ppt_w/2"/>
                                          </p:val>
                                        </p:tav>
                                        <p:tav tm="100000">
                                          <p:val>
                                            <p:strVal val="#ppt_x"/>
                                          </p:val>
                                        </p:tav>
                                      </p:tavLst>
                                    </p:anim>
                                    <p:anim calcmode="lin" valueType="num">
                                      <p:cBhvr additive="base">
                                        <p:cTn id="127" dur="500" fill="hold"/>
                                        <p:tgtEl>
                                          <p:spTgt spid="19"/>
                                        </p:tgtEl>
                                        <p:attrNameLst>
                                          <p:attrName>ppt_y</p:attrName>
                                        </p:attrNameLst>
                                      </p:cBhvr>
                                      <p:tavLst>
                                        <p:tav tm="0">
                                          <p:val>
                                            <p:strVal val="#ppt_y"/>
                                          </p:val>
                                        </p:tav>
                                        <p:tav tm="100000">
                                          <p:val>
                                            <p:strVal val="#ppt_y"/>
                                          </p:val>
                                        </p:tav>
                                      </p:tavLst>
                                    </p:anim>
                                  </p:childTnLst>
                                </p:cTn>
                              </p:par>
                              <p:par>
                                <p:cTn id="128" presetID="2" presetClass="entr" presetSubtype="8" fill="hold" grpId="0" nodeType="withEffect">
                                  <p:stCondLst>
                                    <p:cond delay="200"/>
                                  </p:stCondLst>
                                  <p:childTnLst>
                                    <p:set>
                                      <p:cBhvr>
                                        <p:cTn id="129" dur="1" fill="hold">
                                          <p:stCondLst>
                                            <p:cond delay="0"/>
                                          </p:stCondLst>
                                        </p:cTn>
                                        <p:tgtEl>
                                          <p:spTgt spid="20"/>
                                        </p:tgtEl>
                                        <p:attrNameLst>
                                          <p:attrName>style.visibility</p:attrName>
                                        </p:attrNameLst>
                                      </p:cBhvr>
                                      <p:to>
                                        <p:strVal val="visible"/>
                                      </p:to>
                                    </p:set>
                                    <p:anim calcmode="lin" valueType="num">
                                      <p:cBhvr additive="base">
                                        <p:cTn id="130" dur="500" fill="hold"/>
                                        <p:tgtEl>
                                          <p:spTgt spid="20"/>
                                        </p:tgtEl>
                                        <p:attrNameLst>
                                          <p:attrName>ppt_x</p:attrName>
                                        </p:attrNameLst>
                                      </p:cBhvr>
                                      <p:tavLst>
                                        <p:tav tm="0">
                                          <p:val>
                                            <p:strVal val="0-#ppt_w/2"/>
                                          </p:val>
                                        </p:tav>
                                        <p:tav tm="100000">
                                          <p:val>
                                            <p:strVal val="#ppt_x"/>
                                          </p:val>
                                        </p:tav>
                                      </p:tavLst>
                                    </p:anim>
                                    <p:anim calcmode="lin" valueType="num">
                                      <p:cBhvr additive="base">
                                        <p:cTn id="131" dur="500" fill="hold"/>
                                        <p:tgtEl>
                                          <p:spTgt spid="20"/>
                                        </p:tgtEl>
                                        <p:attrNameLst>
                                          <p:attrName>ppt_y</p:attrName>
                                        </p:attrNameLst>
                                      </p:cBhvr>
                                      <p:tavLst>
                                        <p:tav tm="0">
                                          <p:val>
                                            <p:strVal val="#ppt_y"/>
                                          </p:val>
                                        </p:tav>
                                        <p:tav tm="100000">
                                          <p:val>
                                            <p:strVal val="#ppt_y"/>
                                          </p:val>
                                        </p:tav>
                                      </p:tavLst>
                                    </p:anim>
                                  </p:childTnLst>
                                </p:cTn>
                              </p:par>
                              <p:par>
                                <p:cTn id="132" presetID="2" presetClass="entr" presetSubtype="8" fill="hold" grpId="0" nodeType="withEffect">
                                  <p:stCondLst>
                                    <p:cond delay="300"/>
                                  </p:stCondLst>
                                  <p:childTnLst>
                                    <p:set>
                                      <p:cBhvr>
                                        <p:cTn id="133" dur="1" fill="hold">
                                          <p:stCondLst>
                                            <p:cond delay="0"/>
                                          </p:stCondLst>
                                        </p:cTn>
                                        <p:tgtEl>
                                          <p:spTgt spid="21"/>
                                        </p:tgtEl>
                                        <p:attrNameLst>
                                          <p:attrName>style.visibility</p:attrName>
                                        </p:attrNameLst>
                                      </p:cBhvr>
                                      <p:to>
                                        <p:strVal val="visible"/>
                                      </p:to>
                                    </p:set>
                                    <p:anim calcmode="lin" valueType="num">
                                      <p:cBhvr additive="base">
                                        <p:cTn id="134" dur="500" fill="hold"/>
                                        <p:tgtEl>
                                          <p:spTgt spid="21"/>
                                        </p:tgtEl>
                                        <p:attrNameLst>
                                          <p:attrName>ppt_x</p:attrName>
                                        </p:attrNameLst>
                                      </p:cBhvr>
                                      <p:tavLst>
                                        <p:tav tm="0">
                                          <p:val>
                                            <p:strVal val="0-#ppt_w/2"/>
                                          </p:val>
                                        </p:tav>
                                        <p:tav tm="100000">
                                          <p:val>
                                            <p:strVal val="#ppt_x"/>
                                          </p:val>
                                        </p:tav>
                                      </p:tavLst>
                                    </p:anim>
                                    <p:anim calcmode="lin" valueType="num">
                                      <p:cBhvr additive="base">
                                        <p:cTn id="135" dur="500" fill="hold"/>
                                        <p:tgtEl>
                                          <p:spTgt spid="21"/>
                                        </p:tgtEl>
                                        <p:attrNameLst>
                                          <p:attrName>ppt_y</p:attrName>
                                        </p:attrNameLst>
                                      </p:cBhvr>
                                      <p:tavLst>
                                        <p:tav tm="0">
                                          <p:val>
                                            <p:strVal val="#ppt_y"/>
                                          </p:val>
                                        </p:tav>
                                        <p:tav tm="100000">
                                          <p:val>
                                            <p:strVal val="#ppt_y"/>
                                          </p:val>
                                        </p:tav>
                                      </p:tavLst>
                                    </p:anim>
                                  </p:childTnLst>
                                </p:cTn>
                              </p:par>
                              <p:par>
                                <p:cTn id="136" presetID="2" presetClass="entr" presetSubtype="8" fill="hold" grpId="0" nodeType="withEffect">
                                  <p:stCondLst>
                                    <p:cond delay="400"/>
                                  </p:stCondLst>
                                  <p:childTnLst>
                                    <p:set>
                                      <p:cBhvr>
                                        <p:cTn id="137" dur="1" fill="hold">
                                          <p:stCondLst>
                                            <p:cond delay="0"/>
                                          </p:stCondLst>
                                        </p:cTn>
                                        <p:tgtEl>
                                          <p:spTgt spid="22"/>
                                        </p:tgtEl>
                                        <p:attrNameLst>
                                          <p:attrName>style.visibility</p:attrName>
                                        </p:attrNameLst>
                                      </p:cBhvr>
                                      <p:to>
                                        <p:strVal val="visible"/>
                                      </p:to>
                                    </p:set>
                                    <p:anim calcmode="lin" valueType="num">
                                      <p:cBhvr additive="base">
                                        <p:cTn id="138" dur="500" fill="hold"/>
                                        <p:tgtEl>
                                          <p:spTgt spid="22"/>
                                        </p:tgtEl>
                                        <p:attrNameLst>
                                          <p:attrName>ppt_x</p:attrName>
                                        </p:attrNameLst>
                                      </p:cBhvr>
                                      <p:tavLst>
                                        <p:tav tm="0">
                                          <p:val>
                                            <p:strVal val="0-#ppt_w/2"/>
                                          </p:val>
                                        </p:tav>
                                        <p:tav tm="100000">
                                          <p:val>
                                            <p:strVal val="#ppt_x"/>
                                          </p:val>
                                        </p:tav>
                                      </p:tavLst>
                                    </p:anim>
                                    <p:anim calcmode="lin" valueType="num">
                                      <p:cBhvr additive="base">
                                        <p:cTn id="139" dur="500" fill="hold"/>
                                        <p:tgtEl>
                                          <p:spTgt spid="22"/>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3074" grpId="0"/>
      <p:bldP spid="3074" grpId="1"/>
      <p:bldP spid="6" grpId="0"/>
      <p:bldP spid="6" grpId="1"/>
      <p:bldP spid="6" grpId="2"/>
      <p:bldP spid="7" grpId="0"/>
      <p:bldP spid="7" grpId="1"/>
      <p:bldP spid="7" grpId="2"/>
      <p:bldP spid="8" grpId="0"/>
      <p:bldP spid="8" grpId="1"/>
      <p:bldP spid="8" grpId="2"/>
      <p:bldP spid="9" grpId="0"/>
      <p:bldP spid="9" grpId="1"/>
      <p:bldP spid="9" grpId="2"/>
      <p:bldP spid="10" grpId="0"/>
      <p:bldP spid="10" grpId="1"/>
      <p:bldP spid="10" grpId="2"/>
      <p:bldP spid="11" grpId="0"/>
      <p:bldP spid="11" grpId="1"/>
      <p:bldP spid="11" grpId="2"/>
      <p:bldP spid="12" grpId="0"/>
      <p:bldP spid="12" grpId="1"/>
      <p:bldP spid="12" grpId="2"/>
      <p:bldP spid="13" grpId="0"/>
      <p:bldP spid="13" grpId="1"/>
      <p:bldP spid="13" grpId="2"/>
      <p:bldP spid="14" grpId="0"/>
      <p:bldP spid="14" grpId="1"/>
      <p:bldP spid="14" grpId="2"/>
      <p:bldP spid="15" grpId="0"/>
      <p:bldP spid="15" grpId="1"/>
      <p:bldP spid="15" grpId="2"/>
      <p:bldP spid="16" grpId="0"/>
      <p:bldP spid="16" grpId="1"/>
      <p:bldP spid="16" grpId="2"/>
      <p:bldP spid="17" grpId="0"/>
      <p:bldP spid="17" grpId="1"/>
      <p:bldP spid="17" grpId="2"/>
      <p:bldP spid="18" grpId="0"/>
      <p:bldP spid="3" grpId="0" animBg="1"/>
      <p:bldP spid="19" grpId="0" animBg="1"/>
      <p:bldP spid="20" grpId="0" animBg="1"/>
      <p:bldP spid="21" grpId="0" animBg="1"/>
      <p:bldP spid="22" grpId="0"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5" name="16-Point Star 4"/>
          <p:cNvSpPr/>
          <p:nvPr/>
        </p:nvSpPr>
        <p:spPr>
          <a:xfrm>
            <a:off x="1219200" y="1160362"/>
            <a:ext cx="2743200" cy="2590800"/>
          </a:xfrm>
          <a:prstGeom prst="star16">
            <a:avLst>
              <a:gd name="adj" fmla="val 13850"/>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4-Point Star 5"/>
          <p:cNvSpPr/>
          <p:nvPr/>
        </p:nvSpPr>
        <p:spPr>
          <a:xfrm>
            <a:off x="1238491" y="1066800"/>
            <a:ext cx="2743200" cy="2743200"/>
          </a:xfrm>
          <a:prstGeom prst="star4">
            <a:avLst>
              <a:gd name="adj" fmla="val 3376"/>
            </a:avLst>
          </a:prstGeom>
          <a:gradFill flip="none" rotWithShape="1">
            <a:gsLst>
              <a:gs pos="0">
                <a:schemeClr val="bg1"/>
              </a:gs>
              <a:gs pos="100000">
                <a:schemeClr val="bg1">
                  <a:alpha val="0"/>
                </a:schemeClr>
              </a:gs>
            </a:gsLst>
            <a:path path="shape">
              <a:fillToRect l="50000" t="50000" r="50000" b="50000"/>
            </a:path>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 name="Title 1"/>
          <p:cNvSpPr txBox="1">
            <a:spLocks/>
          </p:cNvSpPr>
          <p:nvPr/>
        </p:nvSpPr>
        <p:spPr>
          <a:xfrm>
            <a:off x="3355299" y="3069086"/>
            <a:ext cx="4572000" cy="11505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all who obey Him</a:t>
            </a:r>
          </a:p>
        </p:txBody>
      </p:sp>
      <p:sp>
        <p:nvSpPr>
          <p:cNvPr id="3074" name="Rectangle 2"/>
          <p:cNvSpPr>
            <a:spLocks noGrp="1" noChangeArrowheads="1"/>
          </p:cNvSpPr>
          <p:nvPr>
            <p:ph type="title"/>
          </p:nvPr>
        </p:nvSpPr>
        <p:spPr>
          <a:xfrm>
            <a:off x="457200" y="1722438"/>
            <a:ext cx="8229600" cy="30781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And having been perfected,        He became the author of eternal salvation to all who obey Him, ...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Hebrews 5:9 </a:t>
            </a:r>
            <a:r>
              <a:rPr lang="en-US" altLang="en-US" sz="40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a:t>
            </a:r>
          </a:p>
        </p:txBody>
      </p:sp>
      <p:sp>
        <p:nvSpPr>
          <p:cNvPr id="8" name="Rectangle 2">
            <a:extLst>
              <a:ext uri="{FF2B5EF4-FFF2-40B4-BE49-F238E27FC236}">
                <a16:creationId xmlns:a16="http://schemas.microsoft.com/office/drawing/2014/main" id="{16EC932F-D1E9-4223-8431-98B605D5E0F6}"/>
              </a:ext>
            </a:extLst>
          </p:cNvPr>
          <p:cNvSpPr txBox="1">
            <a:spLocks noChangeArrowheads="1"/>
          </p:cNvSpPr>
          <p:nvPr/>
        </p:nvSpPr>
        <p:spPr bwMode="auto">
          <a:xfrm>
            <a:off x="3110500" y="3250360"/>
            <a:ext cx="5061950"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all who obey Him</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9" name="Rectangle 2">
            <a:extLst>
              <a:ext uri="{FF2B5EF4-FFF2-40B4-BE49-F238E27FC236}">
                <a16:creationId xmlns:a16="http://schemas.microsoft.com/office/drawing/2014/main" id="{5CE4E91D-F3F0-4934-979B-FE3017DD15D5}"/>
              </a:ext>
            </a:extLst>
          </p:cNvPr>
          <p:cNvSpPr txBox="1">
            <a:spLocks noChangeArrowheads="1"/>
          </p:cNvSpPr>
          <p:nvPr/>
        </p:nvSpPr>
        <p:spPr bwMode="auto">
          <a:xfrm>
            <a:off x="6494206" y="2570200"/>
            <a:ext cx="2077768" cy="77522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eternal</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0" name="Rectangle 2">
            <a:extLst>
              <a:ext uri="{FF2B5EF4-FFF2-40B4-BE49-F238E27FC236}">
                <a16:creationId xmlns:a16="http://schemas.microsoft.com/office/drawing/2014/main" id="{37FAD386-C386-4D36-A8AC-8D6450026ED2}"/>
              </a:ext>
            </a:extLst>
          </p:cNvPr>
          <p:cNvSpPr txBox="1">
            <a:spLocks noChangeArrowheads="1"/>
          </p:cNvSpPr>
          <p:nvPr/>
        </p:nvSpPr>
        <p:spPr bwMode="auto">
          <a:xfrm>
            <a:off x="592525" y="3231936"/>
            <a:ext cx="2454442" cy="7947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salvation</a:t>
            </a:r>
            <a:endParaRPr kumimoji="0" lang="en-US" altLang="en-US" sz="4400" b="1" i="1" u="none" strike="noStrike" kern="0" cap="none" spc="0" normalizeH="0" baseline="0" noProof="0" dirty="0">
              <a:ln w="3175" cmpd="sng">
                <a:solidFill>
                  <a:srgbClr val="FFFFFF"/>
                </a:solidFill>
                <a:prstDash val="solid"/>
                <a:miter lim="800000"/>
              </a:ln>
              <a:solidFill>
                <a:srgbClr val="FFC000"/>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pic>
        <p:nvPicPr>
          <p:cNvPr id="12" name="SpotlightShape1_rendered">
            <a:extLst>
              <a:ext uri="{FF2B5EF4-FFF2-40B4-BE49-F238E27FC236}">
                <a16:creationId xmlns:a16="http://schemas.microsoft.com/office/drawing/2014/main" id="{21258676-DBC3-4D62-AA0D-35C3AB51709A}"/>
              </a:ext>
            </a:extLst>
          </p:cNvPr>
          <p:cNvPicPr>
            <a:picLocks/>
          </p:cNvPicPr>
          <p:nvPr/>
        </p:nvPicPr>
        <p:blipFill>
          <a:blip r:embed="rId4">
            <a:extLst>
              <a:ext uri="{28A0092B-C50C-407E-A947-70E740481C1C}">
                <a14:useLocalDpi xmlns:a14="http://schemas.microsoft.com/office/drawing/2010/main" val="0"/>
              </a:ext>
            </a:extLst>
          </a:blip>
          <a:srcRect l="2000" t="2632" r="2010" b="2632"/>
          <a:stretch>
            <a:fillRect/>
          </a:stretch>
        </p:blipFill>
        <p:spPr>
          <a:xfrm>
            <a:off x="-1" y="-1"/>
            <a:ext cx="9144001" cy="6858001"/>
          </a:xfrm>
          <a:prstGeom prst="rect">
            <a:avLst/>
          </a:prstGeom>
        </p:spPr>
      </p:pic>
    </p:spTree>
    <p:extLst>
      <p:ext uri="{BB962C8B-B14F-4D97-AF65-F5344CB8AC3E}">
        <p14:creationId xmlns:p14="http://schemas.microsoft.com/office/powerpoint/2010/main" val="150125281"/>
      </p:ext>
    </p:extLst>
  </p:cSld>
  <p:clrMapOvr>
    <a:masterClrMapping/>
  </p:clrMapOvr>
  <mc:AlternateContent xmlns:mc="http://schemas.openxmlformats.org/markup-compatibility/2006" xmlns:p14="http://schemas.microsoft.com/office/powerpoint/2010/main">
    <mc:Choice Requires="p14">
      <p:transition spd="slow" p14:dur="900">
        <p14:warp/>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250" fill="hold"/>
                                        <p:tgtEl>
                                          <p:spTgt spid="3074"/>
                                        </p:tgtEl>
                                        <p:attrNameLst>
                                          <p:attrName>ppt_w</p:attrName>
                                        </p:attrNameLst>
                                      </p:cBhvr>
                                      <p:tavLst>
                                        <p:tav tm="0">
                                          <p:val>
                                            <p:fltVal val="0"/>
                                          </p:val>
                                        </p:tav>
                                        <p:tav tm="100000">
                                          <p:val>
                                            <p:strVal val="#ppt_w"/>
                                          </p:val>
                                        </p:tav>
                                      </p:tavLst>
                                    </p:anim>
                                    <p:anim calcmode="lin" valueType="num">
                                      <p:cBhvr>
                                        <p:cTn id="8" dur="125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3.12673E-6 L -0.23333 -0.11979 " pathEditMode="relative" rAng="0" ptsTypes="AA">
                                      <p:cBhvr>
                                        <p:cTn id="10" dur="1250" spd="-100000" fill="hold"/>
                                        <p:tgtEl>
                                          <p:spTgt spid="3074"/>
                                        </p:tgtEl>
                                        <p:attrNameLst>
                                          <p:attrName>ppt_x</p:attrName>
                                          <p:attrName>ppt_y</p:attrName>
                                        </p:attrNameLst>
                                      </p:cBhvr>
                                      <p:rCtr x="-11667" y="-5990"/>
                                    </p:animMotion>
                                  </p:childTnLst>
                                </p:cTn>
                              </p:par>
                              <p:par>
                                <p:cTn id="11" presetID="8" presetClass="emph" presetSubtype="0" repeatCount="indefinite" fill="hold" grpId="0" nodeType="withEffect">
                                  <p:stCondLst>
                                    <p:cond delay="0"/>
                                  </p:stCondLst>
                                  <p:childTnLst>
                                    <p:animRot by="-21600000">
                                      <p:cBhvr>
                                        <p:cTn id="12" dur="1000" fill="hold"/>
                                        <p:tgtEl>
                                          <p:spTgt spid="5"/>
                                        </p:tgtEl>
                                        <p:attrNameLst>
                                          <p:attrName>r</p:attrName>
                                        </p:attrNameLst>
                                      </p:cBhvr>
                                    </p:animRot>
                                  </p:childTnLst>
                                </p:cTn>
                              </p:par>
                              <p:par>
                                <p:cTn id="13" presetID="8" presetClass="emph" presetSubtype="0" repeatCount="indefinite" fill="hold" grpId="0" nodeType="withEffect">
                                  <p:stCondLst>
                                    <p:cond delay="0"/>
                                  </p:stCondLst>
                                  <p:childTnLst>
                                    <p:animRot by="21600000">
                                      <p:cBhvr>
                                        <p:cTn id="14" dur="500" fill="hold"/>
                                        <p:tgtEl>
                                          <p:spTgt spid="6"/>
                                        </p:tgtEl>
                                        <p:attrNameLst>
                                          <p:attrName>r</p:attrName>
                                        </p:attrNameLst>
                                      </p:cBhvr>
                                    </p:animRot>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gtEl>
                                        <p:attrNameLst>
                                          <p:attrName>style.visibility</p:attrName>
                                        </p:attrNameLst>
                                      </p:cBhvr>
                                      <p:to>
                                        <p:strVal val="visible"/>
                                      </p:to>
                                    </p:set>
                                    <p:animEffect transition="in" filter="wipe(left)">
                                      <p:cBhvr>
                                        <p:cTn id="19" dur="500"/>
                                        <p:tgtEl>
                                          <p:spTgt spid="4"/>
                                        </p:tgtEl>
                                      </p:cBhvr>
                                    </p:animEffect>
                                  </p:childTnLst>
                                </p:cTn>
                              </p:par>
                              <p:par>
                                <p:cTn id="20" presetID="18" presetClass="emph" presetSubtype="0" fill="hold" grpId="1" nodeType="withEffect">
                                  <p:stCondLst>
                                    <p:cond delay="0"/>
                                  </p:stCondLst>
                                  <p:childTnLst>
                                    <p:set>
                                      <p:cBhvr override="childStyle">
                                        <p:cTn id="21" dur="500" fill="hold"/>
                                        <p:tgtEl>
                                          <p:spTgt spid="4"/>
                                        </p:tgtEl>
                                        <p:attrNameLst>
                                          <p:attrName>style.textDecorationUnderline</p:attrName>
                                        </p:attrNameLst>
                                      </p:cBhvr>
                                      <p:to>
                                        <p:strVal val="true"/>
                                      </p:to>
                                    </p:set>
                                  </p:childTnLst>
                                </p:cTn>
                              </p:par>
                              <p:par>
                                <p:cTn id="22" presetID="22" presetClass="entr" presetSubtype="8"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wipe(left)">
                                      <p:cBhvr>
                                        <p:cTn id="24" dur="5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fade">
                                      <p:cBhvr>
                                        <p:cTn id="29" dur="500"/>
                                        <p:tgtEl>
                                          <p:spTgt spid="12"/>
                                        </p:tgtEl>
                                      </p:cBhvr>
                                    </p:animEffect>
                                  </p:childTnLst>
                                </p:cTn>
                              </p:par>
                              <p:par>
                                <p:cTn id="30" presetID="10" presetClass="entr" presetSubtype="0" fill="hold" grpId="0" nodeType="with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500"/>
                                        <p:tgtEl>
                                          <p:spTgt spid="9"/>
                                        </p:tgtEl>
                                      </p:cBhvr>
                                    </p:animEffect>
                                  </p:childTnLst>
                                </p:cTn>
                              </p:par>
                              <p:par>
                                <p:cTn id="33" presetID="10" presetClass="entr" presetSubtype="0" fill="hold" grpId="0" nodeType="withEffect">
                                  <p:stCondLst>
                                    <p:cond delay="0"/>
                                  </p:stCondLst>
                                  <p:childTnLst>
                                    <p:set>
                                      <p:cBhvr>
                                        <p:cTn id="34" dur="1" fill="hold">
                                          <p:stCondLst>
                                            <p:cond delay="0"/>
                                          </p:stCondLst>
                                        </p:cTn>
                                        <p:tgtEl>
                                          <p:spTgt spid="10"/>
                                        </p:tgtEl>
                                        <p:attrNameLst>
                                          <p:attrName>style.visibility</p:attrName>
                                        </p:attrNameLst>
                                      </p:cBhvr>
                                      <p:to>
                                        <p:strVal val="visible"/>
                                      </p:to>
                                    </p:set>
                                    <p:animEffect transition="in" filter="fade">
                                      <p:cBhvr>
                                        <p:cTn id="35"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4" grpId="0"/>
      <p:bldP spid="4" grpId="1"/>
      <p:bldP spid="3074" grpId="0"/>
      <p:bldP spid="3074" grpId="1"/>
      <p:bldP spid="8" grpId="0"/>
      <p:bldP spid="9" grpId="0"/>
      <p:bldP spid="10"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18" name="Title 1">
            <a:extLst>
              <a:ext uri="{FF2B5EF4-FFF2-40B4-BE49-F238E27FC236}">
                <a16:creationId xmlns:a16="http://schemas.microsoft.com/office/drawing/2014/main" id="{9F9E8C42-A368-4FE7-93F6-984DD082A40C}"/>
              </a:ext>
            </a:extLst>
          </p:cNvPr>
          <p:cNvSpPr txBox="1">
            <a:spLocks/>
          </p:cNvSpPr>
          <p:nvPr/>
        </p:nvSpPr>
        <p:spPr>
          <a:xfrm>
            <a:off x="409239" y="4007440"/>
            <a:ext cx="440262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laying on of hands</a:t>
            </a:r>
          </a:p>
        </p:txBody>
      </p:sp>
      <p:sp>
        <p:nvSpPr>
          <p:cNvPr id="20" name="Title 1">
            <a:extLst>
              <a:ext uri="{FF2B5EF4-FFF2-40B4-BE49-F238E27FC236}">
                <a16:creationId xmlns:a16="http://schemas.microsoft.com/office/drawing/2014/main" id="{EB4C0FE8-E99A-41A3-ACFE-515F61F26965}"/>
              </a:ext>
            </a:extLst>
          </p:cNvPr>
          <p:cNvSpPr txBox="1">
            <a:spLocks/>
          </p:cNvSpPr>
          <p:nvPr/>
        </p:nvSpPr>
        <p:spPr>
          <a:xfrm>
            <a:off x="5076064" y="4004555"/>
            <a:ext cx="309757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resurrection</a:t>
            </a:r>
          </a:p>
        </p:txBody>
      </p:sp>
      <p:sp>
        <p:nvSpPr>
          <p:cNvPr id="22" name="Title 1">
            <a:extLst>
              <a:ext uri="{FF2B5EF4-FFF2-40B4-BE49-F238E27FC236}">
                <a16:creationId xmlns:a16="http://schemas.microsoft.com/office/drawing/2014/main" id="{248E174C-762F-4838-A824-E9EEDB8360EF}"/>
              </a:ext>
            </a:extLst>
          </p:cNvPr>
          <p:cNvSpPr txBox="1">
            <a:spLocks/>
          </p:cNvSpPr>
          <p:nvPr/>
        </p:nvSpPr>
        <p:spPr>
          <a:xfrm>
            <a:off x="4321918" y="4618518"/>
            <a:ext cx="3951868"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eternal judgment</a:t>
            </a:r>
          </a:p>
        </p:txBody>
      </p:sp>
      <p:sp>
        <p:nvSpPr>
          <p:cNvPr id="11" name="Title 1">
            <a:extLst>
              <a:ext uri="{FF2B5EF4-FFF2-40B4-BE49-F238E27FC236}">
                <a16:creationId xmlns:a16="http://schemas.microsoft.com/office/drawing/2014/main" id="{3678B944-E509-4999-8195-4B5E84DFFDAA}"/>
              </a:ext>
            </a:extLst>
          </p:cNvPr>
          <p:cNvSpPr txBox="1">
            <a:spLocks/>
          </p:cNvSpPr>
          <p:nvPr/>
        </p:nvSpPr>
        <p:spPr>
          <a:xfrm>
            <a:off x="1482001" y="2782272"/>
            <a:ext cx="3097577"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dead works</a:t>
            </a:r>
          </a:p>
        </p:txBody>
      </p:sp>
      <p:sp>
        <p:nvSpPr>
          <p:cNvPr id="14" name="Title 1">
            <a:extLst>
              <a:ext uri="{FF2B5EF4-FFF2-40B4-BE49-F238E27FC236}">
                <a16:creationId xmlns:a16="http://schemas.microsoft.com/office/drawing/2014/main" id="{60D14FA4-4FC8-46AD-9CEE-90B28E971ADA}"/>
              </a:ext>
            </a:extLst>
          </p:cNvPr>
          <p:cNvSpPr txBox="1">
            <a:spLocks/>
          </p:cNvSpPr>
          <p:nvPr/>
        </p:nvSpPr>
        <p:spPr>
          <a:xfrm>
            <a:off x="5016053" y="2789415"/>
            <a:ext cx="2071552"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of faith</a:t>
            </a:r>
          </a:p>
        </p:txBody>
      </p:sp>
      <p:sp>
        <p:nvSpPr>
          <p:cNvPr id="16" name="Title 1">
            <a:extLst>
              <a:ext uri="{FF2B5EF4-FFF2-40B4-BE49-F238E27FC236}">
                <a16:creationId xmlns:a16="http://schemas.microsoft.com/office/drawing/2014/main" id="{12634BE3-2850-43F6-B3FC-534350B16201}"/>
              </a:ext>
            </a:extLst>
          </p:cNvPr>
          <p:cNvSpPr txBox="1">
            <a:spLocks/>
          </p:cNvSpPr>
          <p:nvPr/>
        </p:nvSpPr>
        <p:spPr>
          <a:xfrm>
            <a:off x="3048939" y="3394286"/>
            <a:ext cx="4840511"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0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doctrine of baptisms</a:t>
            </a:r>
          </a:p>
        </p:txBody>
      </p:sp>
      <p:sp>
        <p:nvSpPr>
          <p:cNvPr id="4" name="Title 1"/>
          <p:cNvSpPr txBox="1">
            <a:spLocks/>
          </p:cNvSpPr>
          <p:nvPr/>
        </p:nvSpPr>
        <p:spPr>
          <a:xfrm>
            <a:off x="2066544" y="1345406"/>
            <a:ext cx="4572000" cy="112187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on to perfection</a:t>
            </a:r>
          </a:p>
        </p:txBody>
      </p:sp>
      <p:sp>
        <p:nvSpPr>
          <p:cNvPr id="3074" name="Rectangle 2"/>
          <p:cNvSpPr>
            <a:spLocks noGrp="1" noChangeArrowheads="1"/>
          </p:cNvSpPr>
          <p:nvPr>
            <p:ph type="title"/>
          </p:nvPr>
        </p:nvSpPr>
        <p:spPr>
          <a:xfrm>
            <a:off x="457200" y="274638"/>
            <a:ext cx="8229600" cy="62785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sz="4000"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Therefore, leaving the discussion of the elementary principles of Christ, let us go on to perfection, not laying again the foundation of repentance from dead works and of faith toward God, of the doctrine of baptisms, of laying on of hands, of resurrection of the dead, and of eternal judgment. And this we will do if God permits.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Hebrews 6:1-3 </a:t>
            </a:r>
            <a:r>
              <a:rPr lang="en-US" altLang="en-US" sz="40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a:t>
            </a:r>
          </a:p>
        </p:txBody>
      </p:sp>
      <p:sp>
        <p:nvSpPr>
          <p:cNvPr id="5" name="Rectangle 2">
            <a:extLst>
              <a:ext uri="{FF2B5EF4-FFF2-40B4-BE49-F238E27FC236}">
                <a16:creationId xmlns:a16="http://schemas.microsoft.com/office/drawing/2014/main" id="{C9947AEA-78BA-4859-9EC7-3F9778E8C5F1}"/>
              </a:ext>
            </a:extLst>
          </p:cNvPr>
          <p:cNvSpPr txBox="1">
            <a:spLocks noChangeArrowheads="1"/>
          </p:cNvSpPr>
          <p:nvPr/>
        </p:nvSpPr>
        <p:spPr bwMode="auto">
          <a:xfrm>
            <a:off x="2356132" y="1516856"/>
            <a:ext cx="3987518" cy="74549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on to perfection</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3" name="Rectangle 2">
            <a:extLst>
              <a:ext uri="{FF2B5EF4-FFF2-40B4-BE49-F238E27FC236}">
                <a16:creationId xmlns:a16="http://schemas.microsoft.com/office/drawing/2014/main" id="{CF723EBE-2112-43C1-AD85-5EAF89C70B48}"/>
              </a:ext>
            </a:extLst>
          </p:cNvPr>
          <p:cNvSpPr txBox="1">
            <a:spLocks noChangeArrowheads="1"/>
          </p:cNvSpPr>
          <p:nvPr/>
        </p:nvSpPr>
        <p:spPr bwMode="auto">
          <a:xfrm>
            <a:off x="1533525" y="2743494"/>
            <a:ext cx="3012716" cy="73074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dead works</a:t>
            </a:r>
            <a:endParaRPr kumimoji="0" lang="en-US" altLang="en-US" sz="40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5" name="Rectangle 2">
            <a:extLst>
              <a:ext uri="{FF2B5EF4-FFF2-40B4-BE49-F238E27FC236}">
                <a16:creationId xmlns:a16="http://schemas.microsoft.com/office/drawing/2014/main" id="{74AD759F-0E38-492F-99D4-6E5AAE3B8A29}"/>
              </a:ext>
            </a:extLst>
          </p:cNvPr>
          <p:cNvSpPr txBox="1">
            <a:spLocks noChangeArrowheads="1"/>
          </p:cNvSpPr>
          <p:nvPr/>
        </p:nvSpPr>
        <p:spPr bwMode="auto">
          <a:xfrm>
            <a:off x="5184883" y="2743200"/>
            <a:ext cx="1751698" cy="733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of faith</a:t>
            </a:r>
            <a:endParaRPr kumimoji="0" lang="en-US" altLang="en-US" sz="40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7" name="Rectangle 2">
            <a:extLst>
              <a:ext uri="{FF2B5EF4-FFF2-40B4-BE49-F238E27FC236}">
                <a16:creationId xmlns:a16="http://schemas.microsoft.com/office/drawing/2014/main" id="{7A3C60DC-5D3B-4324-9489-D831C72CD1DB}"/>
              </a:ext>
            </a:extLst>
          </p:cNvPr>
          <p:cNvSpPr txBox="1">
            <a:spLocks noChangeArrowheads="1"/>
          </p:cNvSpPr>
          <p:nvPr/>
        </p:nvSpPr>
        <p:spPr bwMode="auto">
          <a:xfrm>
            <a:off x="3103808" y="3357563"/>
            <a:ext cx="4747173" cy="7247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doctrine of baptisms</a:t>
            </a:r>
            <a:endParaRPr kumimoji="0" lang="en-US" altLang="en-US" sz="40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19" name="Rectangle 2">
            <a:extLst>
              <a:ext uri="{FF2B5EF4-FFF2-40B4-BE49-F238E27FC236}">
                <a16:creationId xmlns:a16="http://schemas.microsoft.com/office/drawing/2014/main" id="{04B0E838-D3C3-42FD-A069-2065BB3B8DB0}"/>
              </a:ext>
            </a:extLst>
          </p:cNvPr>
          <p:cNvSpPr txBox="1">
            <a:spLocks noChangeArrowheads="1"/>
          </p:cNvSpPr>
          <p:nvPr/>
        </p:nvSpPr>
        <p:spPr bwMode="auto">
          <a:xfrm>
            <a:off x="333215" y="3983955"/>
            <a:ext cx="4520484" cy="7206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laying on of hands</a:t>
            </a:r>
            <a:endParaRPr kumimoji="0" lang="en-US" altLang="en-US" sz="40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1" name="Rectangle 2">
            <a:extLst>
              <a:ext uri="{FF2B5EF4-FFF2-40B4-BE49-F238E27FC236}">
                <a16:creationId xmlns:a16="http://schemas.microsoft.com/office/drawing/2014/main" id="{86C152EE-5E6F-4552-A340-1E668017A3C1}"/>
              </a:ext>
            </a:extLst>
          </p:cNvPr>
          <p:cNvSpPr txBox="1">
            <a:spLocks noChangeArrowheads="1"/>
          </p:cNvSpPr>
          <p:nvPr/>
        </p:nvSpPr>
        <p:spPr bwMode="auto">
          <a:xfrm>
            <a:off x="5101274" y="3962400"/>
            <a:ext cx="3047364" cy="73489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resurrection</a:t>
            </a:r>
            <a:endParaRPr kumimoji="0" lang="en-US" altLang="en-US" sz="40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23" name="Rectangle 2">
            <a:extLst>
              <a:ext uri="{FF2B5EF4-FFF2-40B4-BE49-F238E27FC236}">
                <a16:creationId xmlns:a16="http://schemas.microsoft.com/office/drawing/2014/main" id="{DACEF0AE-8B90-445C-875C-20BE978DA743}"/>
              </a:ext>
            </a:extLst>
          </p:cNvPr>
          <p:cNvSpPr txBox="1">
            <a:spLocks noChangeArrowheads="1"/>
          </p:cNvSpPr>
          <p:nvPr/>
        </p:nvSpPr>
        <p:spPr bwMode="auto">
          <a:xfrm>
            <a:off x="4224271" y="4584356"/>
            <a:ext cx="4148203" cy="71154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reezing" dir="t"/>
            </a:scene3d>
            <a:sp3d extrusionH="57150" contourW="12700" prstMaterial="plastic">
              <a:bevelT w="38100" h="38100"/>
              <a:contourClr>
                <a:srgbClr val="5289FE"/>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eternal judgment</a:t>
            </a:r>
            <a:endParaRPr kumimoji="0" lang="en-US" altLang="en-US" sz="4000" b="1" i="1" u="none" strike="noStrike" kern="0" cap="none" spc="0" normalizeH="0" baseline="0" noProof="0" dirty="0">
              <a:ln w="3175" cmpd="sng">
                <a:solidFill>
                  <a:srgbClr val="FFFFFF"/>
                </a:solidFill>
                <a:prstDash val="solid"/>
                <a:miter lim="800000"/>
              </a:ln>
              <a:solidFill>
                <a:srgbClr val="5289FE"/>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6" name="Rectangle 12">
            <a:extLst>
              <a:ext uri="{FF2B5EF4-FFF2-40B4-BE49-F238E27FC236}">
                <a16:creationId xmlns:a16="http://schemas.microsoft.com/office/drawing/2014/main" id="{8913C0DE-9A49-42B5-9175-8A3A1BC9721D}"/>
              </a:ext>
            </a:extLst>
          </p:cNvPr>
          <p:cNvSpPr>
            <a:spLocks noChangeArrowheads="1"/>
          </p:cNvSpPr>
          <p:nvPr/>
        </p:nvSpPr>
        <p:spPr bwMode="auto">
          <a:xfrm>
            <a:off x="1708486" y="2683041"/>
            <a:ext cx="2634916" cy="81835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sinfulness</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7" name="Rectangle 12">
            <a:extLst>
              <a:ext uri="{FF2B5EF4-FFF2-40B4-BE49-F238E27FC236}">
                <a16:creationId xmlns:a16="http://schemas.microsoft.com/office/drawing/2014/main" id="{1E833FBF-68F5-4877-805A-85AEFF031298}"/>
              </a:ext>
            </a:extLst>
          </p:cNvPr>
          <p:cNvSpPr>
            <a:spLocks noChangeArrowheads="1"/>
          </p:cNvSpPr>
          <p:nvPr/>
        </p:nvSpPr>
        <p:spPr bwMode="auto">
          <a:xfrm>
            <a:off x="5058406" y="2606857"/>
            <a:ext cx="2087695"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old law</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8" name="Rectangle 12">
            <a:extLst>
              <a:ext uri="{FF2B5EF4-FFF2-40B4-BE49-F238E27FC236}">
                <a16:creationId xmlns:a16="http://schemas.microsoft.com/office/drawing/2014/main" id="{DCD2E035-B6EC-4DF1-BB11-AC8D48EE6DE4}"/>
              </a:ext>
            </a:extLst>
          </p:cNvPr>
          <p:cNvSpPr>
            <a:spLocks noChangeArrowheads="1"/>
          </p:cNvSpPr>
          <p:nvPr/>
        </p:nvSpPr>
        <p:spPr bwMode="auto">
          <a:xfrm>
            <a:off x="2292440" y="3239784"/>
            <a:ext cx="6542467"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multiple plans of salvation</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9" name="Rectangle 12">
            <a:extLst>
              <a:ext uri="{FF2B5EF4-FFF2-40B4-BE49-F238E27FC236}">
                <a16:creationId xmlns:a16="http://schemas.microsoft.com/office/drawing/2014/main" id="{DC1D15F2-8085-49D6-95BF-F91C3EEC3C3A}"/>
              </a:ext>
            </a:extLst>
          </p:cNvPr>
          <p:cNvSpPr>
            <a:spLocks noChangeArrowheads="1"/>
          </p:cNvSpPr>
          <p:nvPr/>
        </p:nvSpPr>
        <p:spPr bwMode="auto">
          <a:xfrm>
            <a:off x="1075731" y="3845092"/>
            <a:ext cx="3483391"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through man</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
        <p:nvSpPr>
          <p:cNvPr id="10" name="Rectangle 12">
            <a:extLst>
              <a:ext uri="{FF2B5EF4-FFF2-40B4-BE49-F238E27FC236}">
                <a16:creationId xmlns:a16="http://schemas.microsoft.com/office/drawing/2014/main" id="{ECAF50AE-8AEC-48D6-855F-8DE95269FFB4}"/>
              </a:ext>
            </a:extLst>
          </p:cNvPr>
          <p:cNvSpPr>
            <a:spLocks noChangeArrowheads="1"/>
          </p:cNvSpPr>
          <p:nvPr/>
        </p:nvSpPr>
        <p:spPr bwMode="auto">
          <a:xfrm>
            <a:off x="3580327" y="4437519"/>
            <a:ext cx="5112912"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judgment over faith</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150125281"/>
      </p:ext>
    </p:extLst>
  </p:cSld>
  <p:clrMapOvr>
    <a:masterClrMapping/>
  </p:clrMapOvr>
  <mc:AlternateContent xmlns:mc="http://schemas.openxmlformats.org/markup-compatibility/2006" xmlns:p14="http://schemas.microsoft.com/office/powerpoint/2010/main">
    <mc:Choice Requires="p14">
      <p:transition spd="slow" p14:dur="1200">
        <p:zoom/>
      </p:transition>
    </mc:Choice>
    <mc:Fallback xmlns="">
      <p:transition spd="slow">
        <p:zoom/>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Effect transition="in" filter="fade">
                                      <p:cBhvr>
                                        <p:cTn id="7" dur="1000"/>
                                        <p:tgtEl>
                                          <p:spTgt spid="3074"/>
                                        </p:tgtEl>
                                      </p:cBhvr>
                                    </p:animEffect>
                                    <p:anim calcmode="lin" valueType="num">
                                      <p:cBhvr>
                                        <p:cTn id="8" dur="1000" fill="hold"/>
                                        <p:tgtEl>
                                          <p:spTgt spid="3074"/>
                                        </p:tgtEl>
                                        <p:attrNameLst>
                                          <p:attrName>ppt_x</p:attrName>
                                        </p:attrNameLst>
                                      </p:cBhvr>
                                      <p:tavLst>
                                        <p:tav tm="0">
                                          <p:val>
                                            <p:strVal val="#ppt_x"/>
                                          </p:val>
                                        </p:tav>
                                        <p:tav tm="100000">
                                          <p:val>
                                            <p:strVal val="#ppt_x"/>
                                          </p:val>
                                        </p:tav>
                                      </p:tavLst>
                                    </p:anim>
                                    <p:anim calcmode="lin" valueType="num">
                                      <p:cBhvr>
                                        <p:cTn id="9" dur="1000" fill="hold"/>
                                        <p:tgtEl>
                                          <p:spTgt spid="307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grpId="0"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wipe(left)">
                                      <p:cBhvr>
                                        <p:cTn id="14" dur="500"/>
                                        <p:tgtEl>
                                          <p:spTgt spid="4"/>
                                        </p:tgtEl>
                                      </p:cBhvr>
                                    </p:animEffect>
                                  </p:childTnLst>
                                </p:cTn>
                              </p:par>
                              <p:par>
                                <p:cTn id="15" presetID="18" presetClass="emph" presetSubtype="0" fill="hold" grpId="1" nodeType="withEffect">
                                  <p:stCondLst>
                                    <p:cond delay="0"/>
                                  </p:stCondLst>
                                  <p:childTnLst>
                                    <p:set>
                                      <p:cBhvr override="childStyle">
                                        <p:cTn id="16" dur="500" fill="hold"/>
                                        <p:tgtEl>
                                          <p:spTgt spid="4"/>
                                        </p:tgtEl>
                                        <p:attrNameLst>
                                          <p:attrName>style.textDecorationUnderline</p:attrName>
                                        </p:attrNameLst>
                                      </p:cBhvr>
                                      <p:to>
                                        <p:strVal val="true"/>
                                      </p:to>
                                    </p:set>
                                  </p:childTnLst>
                                </p:cTn>
                              </p:par>
                              <p:par>
                                <p:cTn id="17" presetID="22" presetClass="entr" presetSubtype="8" fill="hold" grpId="0" nodeType="with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wipe(left)">
                                      <p:cBhvr>
                                        <p:cTn id="19" dur="500"/>
                                        <p:tgtEl>
                                          <p:spTgt spid="5"/>
                                        </p:tgtEl>
                                      </p:cBhvr>
                                    </p:animEffect>
                                  </p:childTnLst>
                                </p:cTn>
                              </p:par>
                            </p:childTnLst>
                          </p:cTn>
                        </p:par>
                      </p:childTnLst>
                    </p:cTn>
                  </p:par>
                  <p:par>
                    <p:cTn id="20" fill="hold">
                      <p:stCondLst>
                        <p:cond delay="indefinite"/>
                      </p:stCondLst>
                      <p:childTnLst>
                        <p:par>
                          <p:cTn id="21" fill="hold">
                            <p:stCondLst>
                              <p:cond delay="0"/>
                            </p:stCondLst>
                            <p:childTnLst>
                              <p:par>
                                <p:cTn id="22" presetID="39" presetClass="entr" presetSubtype="0" accel="100000"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ppt_h</p:attrName>
                                        </p:attrNameLst>
                                      </p:cBhvr>
                                      <p:tavLst>
                                        <p:tav tm="0">
                                          <p:val>
                                            <p:strVal val="#ppt_h/20"/>
                                          </p:val>
                                        </p:tav>
                                        <p:tav tm="50000">
                                          <p:val>
                                            <p:strVal val="#ppt_h/20"/>
                                          </p:val>
                                        </p:tav>
                                        <p:tav tm="100000">
                                          <p:val>
                                            <p:strVal val="#ppt_h"/>
                                          </p:val>
                                        </p:tav>
                                      </p:tavLst>
                                    </p:anim>
                                    <p:anim calcmode="lin" valueType="num">
                                      <p:cBhvr>
                                        <p:cTn id="25" dur="1000" fill="hold"/>
                                        <p:tgtEl>
                                          <p:spTgt spid="6"/>
                                        </p:tgtEl>
                                        <p:attrNameLst>
                                          <p:attrName>ppt_w</p:attrName>
                                        </p:attrNameLst>
                                      </p:cBhvr>
                                      <p:tavLst>
                                        <p:tav tm="0">
                                          <p:val>
                                            <p:strVal val="#ppt_w+.3"/>
                                          </p:val>
                                        </p:tav>
                                        <p:tav tm="50000">
                                          <p:val>
                                            <p:strVal val="#ppt_w+.3"/>
                                          </p:val>
                                        </p:tav>
                                        <p:tav tm="100000">
                                          <p:val>
                                            <p:strVal val="#ppt_w"/>
                                          </p:val>
                                        </p:tav>
                                      </p:tavLst>
                                    </p:anim>
                                    <p:anim calcmode="lin" valueType="num">
                                      <p:cBhvr>
                                        <p:cTn id="26" dur="1000" fill="hold"/>
                                        <p:tgtEl>
                                          <p:spTgt spid="6"/>
                                        </p:tgtEl>
                                        <p:attrNameLst>
                                          <p:attrName>ppt_x</p:attrName>
                                        </p:attrNameLst>
                                      </p:cBhvr>
                                      <p:tavLst>
                                        <p:tav tm="0">
                                          <p:val>
                                            <p:strVal val="#ppt_x-.3"/>
                                          </p:val>
                                        </p:tav>
                                        <p:tav tm="50000">
                                          <p:val>
                                            <p:strVal val="#ppt_x"/>
                                          </p:val>
                                        </p:tav>
                                        <p:tav tm="100000">
                                          <p:val>
                                            <p:strVal val="#ppt_x"/>
                                          </p:val>
                                        </p:tav>
                                      </p:tavLst>
                                    </p:anim>
                                    <p:anim calcmode="lin" valueType="num">
                                      <p:cBhvr>
                                        <p:cTn id="27" dur="1000" fill="hold"/>
                                        <p:tgtEl>
                                          <p:spTgt spid="6"/>
                                        </p:tgtEl>
                                        <p:attrNameLst>
                                          <p:attrName>ppt_y</p:attrName>
                                        </p:attrNameLst>
                                      </p:cBhvr>
                                      <p:tavLst>
                                        <p:tav tm="0">
                                          <p:val>
                                            <p:strVal val="#ppt_y"/>
                                          </p:val>
                                        </p:tav>
                                        <p:tav tm="100000">
                                          <p:val>
                                            <p:strVal val="#ppt_y"/>
                                          </p:val>
                                        </p:tav>
                                      </p:tavLst>
                                    </p:anim>
                                  </p:childTnLst>
                                </p:cTn>
                              </p:par>
                              <p:par>
                                <p:cTn id="28" presetID="22" presetClass="entr" presetSubtype="8" fill="hold" grpId="0"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wipe(left)">
                                      <p:cBhvr>
                                        <p:cTn id="30" dur="500"/>
                                        <p:tgtEl>
                                          <p:spTgt spid="11"/>
                                        </p:tgtEl>
                                      </p:cBhvr>
                                    </p:animEffect>
                                  </p:childTnLst>
                                </p:cTn>
                              </p:par>
                              <p:par>
                                <p:cTn id="31" presetID="18" presetClass="emph" presetSubtype="0" fill="hold" grpId="1" nodeType="withEffect">
                                  <p:stCondLst>
                                    <p:cond delay="0"/>
                                  </p:stCondLst>
                                  <p:childTnLst>
                                    <p:set>
                                      <p:cBhvr override="childStyle">
                                        <p:cTn id="32" dur="500" fill="hold"/>
                                        <p:tgtEl>
                                          <p:spTgt spid="11"/>
                                        </p:tgtEl>
                                        <p:attrNameLst>
                                          <p:attrName>style.textDecorationUnderline</p:attrName>
                                        </p:attrNameLst>
                                      </p:cBhvr>
                                      <p:to>
                                        <p:strVal val="true"/>
                                      </p:to>
                                    </p:set>
                                  </p:childTnLst>
                                </p:cTn>
                              </p:par>
                              <p:par>
                                <p:cTn id="33" presetID="22" presetClass="entr" presetSubtype="8" fill="hold" grpId="0" nodeType="withEffect">
                                  <p:stCondLst>
                                    <p:cond delay="0"/>
                                  </p:stCondLst>
                                  <p:childTnLst>
                                    <p:set>
                                      <p:cBhvr>
                                        <p:cTn id="34" dur="1" fill="hold">
                                          <p:stCondLst>
                                            <p:cond delay="0"/>
                                          </p:stCondLst>
                                        </p:cTn>
                                        <p:tgtEl>
                                          <p:spTgt spid="13"/>
                                        </p:tgtEl>
                                        <p:attrNameLst>
                                          <p:attrName>style.visibility</p:attrName>
                                        </p:attrNameLst>
                                      </p:cBhvr>
                                      <p:to>
                                        <p:strVal val="visible"/>
                                      </p:to>
                                    </p:set>
                                    <p:animEffect transition="in" filter="wipe(left)">
                                      <p:cBhvr>
                                        <p:cTn id="35" dur="500"/>
                                        <p:tgtEl>
                                          <p:spTgt spid="13"/>
                                        </p:tgtEl>
                                      </p:cBhvr>
                                    </p:animEffect>
                                  </p:childTnLst>
                                </p:cTn>
                              </p:par>
                              <p:par>
                                <p:cTn id="36" presetID="10" presetClass="exit" presetSubtype="0" fill="hold" grpId="1" nodeType="withEffect">
                                  <p:stCondLst>
                                    <p:cond delay="750"/>
                                  </p:stCondLst>
                                  <p:childTnLst>
                                    <p:animEffect transition="out" filter="fade">
                                      <p:cBhvr>
                                        <p:cTn id="37" dur="500"/>
                                        <p:tgtEl>
                                          <p:spTgt spid="13"/>
                                        </p:tgtEl>
                                      </p:cBhvr>
                                    </p:animEffect>
                                    <p:set>
                                      <p:cBhvr>
                                        <p:cTn id="38" dur="1" fill="hold">
                                          <p:stCondLst>
                                            <p:cond delay="499"/>
                                          </p:stCondLst>
                                        </p:cTn>
                                        <p:tgtEl>
                                          <p:spTgt spid="13"/>
                                        </p:tgtEl>
                                        <p:attrNameLst>
                                          <p:attrName>style.visibility</p:attrName>
                                        </p:attrNameLst>
                                      </p:cBhvr>
                                      <p:to>
                                        <p:strVal val="hidden"/>
                                      </p:to>
                                    </p:set>
                                  </p:childTnLst>
                                </p:cTn>
                              </p:par>
                              <p:par>
                                <p:cTn id="39" presetID="16" presetClass="exit" presetSubtype="21" fill="hold" grpId="2" nodeType="withEffect">
                                  <p:stCondLst>
                                    <p:cond delay="750"/>
                                  </p:stCondLst>
                                  <p:childTnLst>
                                    <p:animEffect transition="out" filter="barn(inVertical)">
                                      <p:cBhvr>
                                        <p:cTn id="40" dur="500"/>
                                        <p:tgtEl>
                                          <p:spTgt spid="11"/>
                                        </p:tgtEl>
                                      </p:cBhvr>
                                    </p:animEffect>
                                    <p:set>
                                      <p:cBhvr>
                                        <p:cTn id="41" dur="1" fill="hold">
                                          <p:stCondLst>
                                            <p:cond delay="499"/>
                                          </p:stCondLst>
                                        </p:cTn>
                                        <p:tgtEl>
                                          <p:spTgt spid="11"/>
                                        </p:tgtEl>
                                        <p:attrNameLst>
                                          <p:attrName>style.visibility</p:attrName>
                                        </p:attrNameLst>
                                      </p:cBhvr>
                                      <p:to>
                                        <p:strVal val="hidden"/>
                                      </p:to>
                                    </p:set>
                                  </p:childTnLst>
                                </p:cTn>
                              </p:par>
                            </p:childTnLst>
                          </p:cTn>
                        </p:par>
                      </p:childTnLst>
                    </p:cTn>
                  </p:par>
                  <p:par>
                    <p:cTn id="42" fill="hold">
                      <p:stCondLst>
                        <p:cond delay="indefinite"/>
                      </p:stCondLst>
                      <p:childTnLst>
                        <p:par>
                          <p:cTn id="43" fill="hold">
                            <p:stCondLst>
                              <p:cond delay="0"/>
                            </p:stCondLst>
                            <p:childTnLst>
                              <p:par>
                                <p:cTn id="44" presetID="39" presetClass="entr" presetSubtype="0" accel="100000" fill="hold" grpId="0" nodeType="clickEffect">
                                  <p:stCondLst>
                                    <p:cond delay="0"/>
                                  </p:stCondLst>
                                  <p:childTnLst>
                                    <p:set>
                                      <p:cBhvr>
                                        <p:cTn id="45" dur="1" fill="hold">
                                          <p:stCondLst>
                                            <p:cond delay="0"/>
                                          </p:stCondLst>
                                        </p:cTn>
                                        <p:tgtEl>
                                          <p:spTgt spid="7"/>
                                        </p:tgtEl>
                                        <p:attrNameLst>
                                          <p:attrName>style.visibility</p:attrName>
                                        </p:attrNameLst>
                                      </p:cBhvr>
                                      <p:to>
                                        <p:strVal val="visible"/>
                                      </p:to>
                                    </p:set>
                                    <p:anim calcmode="lin" valueType="num">
                                      <p:cBhvr>
                                        <p:cTn id="46" dur="1000" fill="hold"/>
                                        <p:tgtEl>
                                          <p:spTgt spid="7"/>
                                        </p:tgtEl>
                                        <p:attrNameLst>
                                          <p:attrName>ppt_h</p:attrName>
                                        </p:attrNameLst>
                                      </p:cBhvr>
                                      <p:tavLst>
                                        <p:tav tm="0">
                                          <p:val>
                                            <p:strVal val="#ppt_h/20"/>
                                          </p:val>
                                        </p:tav>
                                        <p:tav tm="50000">
                                          <p:val>
                                            <p:strVal val="#ppt_h/20"/>
                                          </p:val>
                                        </p:tav>
                                        <p:tav tm="100000">
                                          <p:val>
                                            <p:strVal val="#ppt_h"/>
                                          </p:val>
                                        </p:tav>
                                      </p:tavLst>
                                    </p:anim>
                                    <p:anim calcmode="lin" valueType="num">
                                      <p:cBhvr>
                                        <p:cTn id="47" dur="1000" fill="hold"/>
                                        <p:tgtEl>
                                          <p:spTgt spid="7"/>
                                        </p:tgtEl>
                                        <p:attrNameLst>
                                          <p:attrName>ppt_w</p:attrName>
                                        </p:attrNameLst>
                                      </p:cBhvr>
                                      <p:tavLst>
                                        <p:tav tm="0">
                                          <p:val>
                                            <p:strVal val="#ppt_w+.3"/>
                                          </p:val>
                                        </p:tav>
                                        <p:tav tm="50000">
                                          <p:val>
                                            <p:strVal val="#ppt_w+.3"/>
                                          </p:val>
                                        </p:tav>
                                        <p:tav tm="100000">
                                          <p:val>
                                            <p:strVal val="#ppt_w"/>
                                          </p:val>
                                        </p:tav>
                                      </p:tavLst>
                                    </p:anim>
                                    <p:anim calcmode="lin" valueType="num">
                                      <p:cBhvr>
                                        <p:cTn id="48" dur="1000" fill="hold"/>
                                        <p:tgtEl>
                                          <p:spTgt spid="7"/>
                                        </p:tgtEl>
                                        <p:attrNameLst>
                                          <p:attrName>ppt_x</p:attrName>
                                        </p:attrNameLst>
                                      </p:cBhvr>
                                      <p:tavLst>
                                        <p:tav tm="0">
                                          <p:val>
                                            <p:strVal val="#ppt_x-.3"/>
                                          </p:val>
                                        </p:tav>
                                        <p:tav tm="50000">
                                          <p:val>
                                            <p:strVal val="#ppt_x"/>
                                          </p:val>
                                        </p:tav>
                                        <p:tav tm="100000">
                                          <p:val>
                                            <p:strVal val="#ppt_x"/>
                                          </p:val>
                                        </p:tav>
                                      </p:tavLst>
                                    </p:anim>
                                    <p:anim calcmode="lin" valueType="num">
                                      <p:cBhvr>
                                        <p:cTn id="49" dur="1000" fill="hold"/>
                                        <p:tgtEl>
                                          <p:spTgt spid="7"/>
                                        </p:tgtEl>
                                        <p:attrNameLst>
                                          <p:attrName>ppt_y</p:attrName>
                                        </p:attrNameLst>
                                      </p:cBhvr>
                                      <p:tavLst>
                                        <p:tav tm="0">
                                          <p:val>
                                            <p:strVal val="#ppt_y"/>
                                          </p:val>
                                        </p:tav>
                                        <p:tav tm="100000">
                                          <p:val>
                                            <p:strVal val="#ppt_y"/>
                                          </p:val>
                                        </p:tav>
                                      </p:tavLst>
                                    </p:anim>
                                  </p:childTnLst>
                                </p:cTn>
                              </p:par>
                              <p:par>
                                <p:cTn id="50" presetID="22" presetClass="entr" presetSubtype="8" fill="hold" grpId="0" nodeType="withEffect">
                                  <p:stCondLst>
                                    <p:cond delay="0"/>
                                  </p:stCondLst>
                                  <p:childTnLst>
                                    <p:set>
                                      <p:cBhvr>
                                        <p:cTn id="51" dur="1" fill="hold">
                                          <p:stCondLst>
                                            <p:cond delay="0"/>
                                          </p:stCondLst>
                                        </p:cTn>
                                        <p:tgtEl>
                                          <p:spTgt spid="14"/>
                                        </p:tgtEl>
                                        <p:attrNameLst>
                                          <p:attrName>style.visibility</p:attrName>
                                        </p:attrNameLst>
                                      </p:cBhvr>
                                      <p:to>
                                        <p:strVal val="visible"/>
                                      </p:to>
                                    </p:set>
                                    <p:animEffect transition="in" filter="wipe(left)">
                                      <p:cBhvr>
                                        <p:cTn id="52" dur="500"/>
                                        <p:tgtEl>
                                          <p:spTgt spid="14"/>
                                        </p:tgtEl>
                                      </p:cBhvr>
                                    </p:animEffect>
                                  </p:childTnLst>
                                </p:cTn>
                              </p:par>
                              <p:par>
                                <p:cTn id="53" presetID="18" presetClass="emph" presetSubtype="0" fill="hold" grpId="1" nodeType="withEffect">
                                  <p:stCondLst>
                                    <p:cond delay="0"/>
                                  </p:stCondLst>
                                  <p:childTnLst>
                                    <p:set>
                                      <p:cBhvr override="childStyle">
                                        <p:cTn id="54" dur="500" fill="hold"/>
                                        <p:tgtEl>
                                          <p:spTgt spid="14"/>
                                        </p:tgtEl>
                                        <p:attrNameLst>
                                          <p:attrName>style.textDecorationUnderline</p:attrName>
                                        </p:attrNameLst>
                                      </p:cBhvr>
                                      <p:to>
                                        <p:strVal val="true"/>
                                      </p:to>
                                    </p:set>
                                  </p:childTnLst>
                                </p:cTn>
                              </p:par>
                              <p:par>
                                <p:cTn id="55" presetID="22" presetClass="entr" presetSubtype="8" fill="hold" grpId="0" nodeType="withEffect">
                                  <p:stCondLst>
                                    <p:cond delay="0"/>
                                  </p:stCondLst>
                                  <p:childTnLst>
                                    <p:set>
                                      <p:cBhvr>
                                        <p:cTn id="56" dur="1" fill="hold">
                                          <p:stCondLst>
                                            <p:cond delay="0"/>
                                          </p:stCondLst>
                                        </p:cTn>
                                        <p:tgtEl>
                                          <p:spTgt spid="15"/>
                                        </p:tgtEl>
                                        <p:attrNameLst>
                                          <p:attrName>style.visibility</p:attrName>
                                        </p:attrNameLst>
                                      </p:cBhvr>
                                      <p:to>
                                        <p:strVal val="visible"/>
                                      </p:to>
                                    </p:set>
                                    <p:animEffect transition="in" filter="wipe(left)">
                                      <p:cBhvr>
                                        <p:cTn id="57" dur="500"/>
                                        <p:tgtEl>
                                          <p:spTgt spid="15"/>
                                        </p:tgtEl>
                                      </p:cBhvr>
                                    </p:animEffect>
                                  </p:childTnLst>
                                </p:cTn>
                              </p:par>
                              <p:par>
                                <p:cTn id="58" presetID="10" presetClass="exit" presetSubtype="0" fill="hold" grpId="1" nodeType="withEffect">
                                  <p:stCondLst>
                                    <p:cond delay="0"/>
                                  </p:stCondLst>
                                  <p:childTnLst>
                                    <p:animEffect transition="out" filter="fade">
                                      <p:cBhvr>
                                        <p:cTn id="59" dur="500"/>
                                        <p:tgtEl>
                                          <p:spTgt spid="6"/>
                                        </p:tgtEl>
                                      </p:cBhvr>
                                    </p:animEffect>
                                    <p:set>
                                      <p:cBhvr>
                                        <p:cTn id="60" dur="1" fill="hold">
                                          <p:stCondLst>
                                            <p:cond delay="499"/>
                                          </p:stCondLst>
                                        </p:cTn>
                                        <p:tgtEl>
                                          <p:spTgt spid="6"/>
                                        </p:tgtEl>
                                        <p:attrNameLst>
                                          <p:attrName>style.visibility</p:attrName>
                                        </p:attrNameLst>
                                      </p:cBhvr>
                                      <p:to>
                                        <p:strVal val="hidden"/>
                                      </p:to>
                                    </p:set>
                                  </p:childTnLst>
                                </p:cTn>
                              </p:par>
                              <p:par>
                                <p:cTn id="61" presetID="16" presetClass="exit" presetSubtype="21" fill="hold" grpId="2" nodeType="withEffect">
                                  <p:stCondLst>
                                    <p:cond delay="750"/>
                                  </p:stCondLst>
                                  <p:childTnLst>
                                    <p:animEffect transition="out" filter="barn(inVertical)">
                                      <p:cBhvr>
                                        <p:cTn id="62" dur="500"/>
                                        <p:tgtEl>
                                          <p:spTgt spid="14"/>
                                        </p:tgtEl>
                                      </p:cBhvr>
                                    </p:animEffect>
                                    <p:set>
                                      <p:cBhvr>
                                        <p:cTn id="63" dur="1" fill="hold">
                                          <p:stCondLst>
                                            <p:cond delay="499"/>
                                          </p:stCondLst>
                                        </p:cTn>
                                        <p:tgtEl>
                                          <p:spTgt spid="14"/>
                                        </p:tgtEl>
                                        <p:attrNameLst>
                                          <p:attrName>style.visibility</p:attrName>
                                        </p:attrNameLst>
                                      </p:cBhvr>
                                      <p:to>
                                        <p:strVal val="hidden"/>
                                      </p:to>
                                    </p:set>
                                  </p:childTnLst>
                                </p:cTn>
                              </p:par>
                              <p:par>
                                <p:cTn id="64" presetID="10" presetClass="exit" presetSubtype="0" fill="hold" grpId="1" nodeType="withEffect">
                                  <p:stCondLst>
                                    <p:cond delay="750"/>
                                  </p:stCondLst>
                                  <p:childTnLst>
                                    <p:animEffect transition="out" filter="fade">
                                      <p:cBhvr>
                                        <p:cTn id="65" dur="500"/>
                                        <p:tgtEl>
                                          <p:spTgt spid="15"/>
                                        </p:tgtEl>
                                      </p:cBhvr>
                                    </p:animEffect>
                                    <p:set>
                                      <p:cBhvr>
                                        <p:cTn id="66" dur="1" fill="hold">
                                          <p:stCondLst>
                                            <p:cond delay="499"/>
                                          </p:stCondLst>
                                        </p:cTn>
                                        <p:tgtEl>
                                          <p:spTgt spid="15"/>
                                        </p:tgtEl>
                                        <p:attrNameLst>
                                          <p:attrName>style.visibility</p:attrName>
                                        </p:attrNameLst>
                                      </p:cBhvr>
                                      <p:to>
                                        <p:strVal val="hidden"/>
                                      </p:to>
                                    </p:set>
                                  </p:childTnLst>
                                </p:cTn>
                              </p:par>
                            </p:childTnLst>
                          </p:cTn>
                        </p:par>
                      </p:childTnLst>
                    </p:cTn>
                  </p:par>
                  <p:par>
                    <p:cTn id="67" fill="hold">
                      <p:stCondLst>
                        <p:cond delay="indefinite"/>
                      </p:stCondLst>
                      <p:childTnLst>
                        <p:par>
                          <p:cTn id="68" fill="hold">
                            <p:stCondLst>
                              <p:cond delay="0"/>
                            </p:stCondLst>
                            <p:childTnLst>
                              <p:par>
                                <p:cTn id="69" presetID="39" presetClass="entr" presetSubtype="0" accel="100000" fill="hold" grpId="0" nodeType="clickEffect">
                                  <p:stCondLst>
                                    <p:cond delay="0"/>
                                  </p:stCondLst>
                                  <p:childTnLst>
                                    <p:set>
                                      <p:cBhvr>
                                        <p:cTn id="70" dur="1" fill="hold">
                                          <p:stCondLst>
                                            <p:cond delay="0"/>
                                          </p:stCondLst>
                                        </p:cTn>
                                        <p:tgtEl>
                                          <p:spTgt spid="8"/>
                                        </p:tgtEl>
                                        <p:attrNameLst>
                                          <p:attrName>style.visibility</p:attrName>
                                        </p:attrNameLst>
                                      </p:cBhvr>
                                      <p:to>
                                        <p:strVal val="visible"/>
                                      </p:to>
                                    </p:set>
                                    <p:anim calcmode="lin" valueType="num">
                                      <p:cBhvr>
                                        <p:cTn id="71" dur="1000" fill="hold"/>
                                        <p:tgtEl>
                                          <p:spTgt spid="8"/>
                                        </p:tgtEl>
                                        <p:attrNameLst>
                                          <p:attrName>ppt_h</p:attrName>
                                        </p:attrNameLst>
                                      </p:cBhvr>
                                      <p:tavLst>
                                        <p:tav tm="0">
                                          <p:val>
                                            <p:strVal val="#ppt_h/20"/>
                                          </p:val>
                                        </p:tav>
                                        <p:tav tm="50000">
                                          <p:val>
                                            <p:strVal val="#ppt_h/20"/>
                                          </p:val>
                                        </p:tav>
                                        <p:tav tm="100000">
                                          <p:val>
                                            <p:strVal val="#ppt_h"/>
                                          </p:val>
                                        </p:tav>
                                      </p:tavLst>
                                    </p:anim>
                                    <p:anim calcmode="lin" valueType="num">
                                      <p:cBhvr>
                                        <p:cTn id="72" dur="1000" fill="hold"/>
                                        <p:tgtEl>
                                          <p:spTgt spid="8"/>
                                        </p:tgtEl>
                                        <p:attrNameLst>
                                          <p:attrName>ppt_w</p:attrName>
                                        </p:attrNameLst>
                                      </p:cBhvr>
                                      <p:tavLst>
                                        <p:tav tm="0">
                                          <p:val>
                                            <p:strVal val="#ppt_w+.3"/>
                                          </p:val>
                                        </p:tav>
                                        <p:tav tm="50000">
                                          <p:val>
                                            <p:strVal val="#ppt_w+.3"/>
                                          </p:val>
                                        </p:tav>
                                        <p:tav tm="100000">
                                          <p:val>
                                            <p:strVal val="#ppt_w"/>
                                          </p:val>
                                        </p:tav>
                                      </p:tavLst>
                                    </p:anim>
                                    <p:anim calcmode="lin" valueType="num">
                                      <p:cBhvr>
                                        <p:cTn id="73" dur="1000" fill="hold"/>
                                        <p:tgtEl>
                                          <p:spTgt spid="8"/>
                                        </p:tgtEl>
                                        <p:attrNameLst>
                                          <p:attrName>ppt_x</p:attrName>
                                        </p:attrNameLst>
                                      </p:cBhvr>
                                      <p:tavLst>
                                        <p:tav tm="0">
                                          <p:val>
                                            <p:strVal val="#ppt_x-.3"/>
                                          </p:val>
                                        </p:tav>
                                        <p:tav tm="50000">
                                          <p:val>
                                            <p:strVal val="#ppt_x"/>
                                          </p:val>
                                        </p:tav>
                                        <p:tav tm="100000">
                                          <p:val>
                                            <p:strVal val="#ppt_x"/>
                                          </p:val>
                                        </p:tav>
                                      </p:tavLst>
                                    </p:anim>
                                    <p:anim calcmode="lin" valueType="num">
                                      <p:cBhvr>
                                        <p:cTn id="74" dur="1000" fill="hold"/>
                                        <p:tgtEl>
                                          <p:spTgt spid="8"/>
                                        </p:tgtEl>
                                        <p:attrNameLst>
                                          <p:attrName>ppt_y</p:attrName>
                                        </p:attrNameLst>
                                      </p:cBhvr>
                                      <p:tavLst>
                                        <p:tav tm="0">
                                          <p:val>
                                            <p:strVal val="#ppt_y"/>
                                          </p:val>
                                        </p:tav>
                                        <p:tav tm="100000">
                                          <p:val>
                                            <p:strVal val="#ppt_y"/>
                                          </p:val>
                                        </p:tav>
                                      </p:tavLst>
                                    </p:anim>
                                  </p:childTnLst>
                                </p:cTn>
                              </p:par>
                              <p:par>
                                <p:cTn id="75" presetID="22" presetClass="entr" presetSubtype="8" fill="hold" grpId="0" nodeType="withEffect">
                                  <p:stCondLst>
                                    <p:cond delay="0"/>
                                  </p:stCondLst>
                                  <p:childTnLst>
                                    <p:set>
                                      <p:cBhvr>
                                        <p:cTn id="76" dur="1" fill="hold">
                                          <p:stCondLst>
                                            <p:cond delay="0"/>
                                          </p:stCondLst>
                                        </p:cTn>
                                        <p:tgtEl>
                                          <p:spTgt spid="16"/>
                                        </p:tgtEl>
                                        <p:attrNameLst>
                                          <p:attrName>style.visibility</p:attrName>
                                        </p:attrNameLst>
                                      </p:cBhvr>
                                      <p:to>
                                        <p:strVal val="visible"/>
                                      </p:to>
                                    </p:set>
                                    <p:animEffect transition="in" filter="wipe(left)">
                                      <p:cBhvr>
                                        <p:cTn id="77" dur="500"/>
                                        <p:tgtEl>
                                          <p:spTgt spid="16"/>
                                        </p:tgtEl>
                                      </p:cBhvr>
                                    </p:animEffect>
                                  </p:childTnLst>
                                </p:cTn>
                              </p:par>
                              <p:par>
                                <p:cTn id="78" presetID="18" presetClass="emph" presetSubtype="0" fill="hold" grpId="1" nodeType="withEffect">
                                  <p:stCondLst>
                                    <p:cond delay="0"/>
                                  </p:stCondLst>
                                  <p:childTnLst>
                                    <p:set>
                                      <p:cBhvr override="childStyle">
                                        <p:cTn id="79" dur="500" fill="hold"/>
                                        <p:tgtEl>
                                          <p:spTgt spid="16"/>
                                        </p:tgtEl>
                                        <p:attrNameLst>
                                          <p:attrName>style.textDecorationUnderline</p:attrName>
                                        </p:attrNameLst>
                                      </p:cBhvr>
                                      <p:to>
                                        <p:strVal val="true"/>
                                      </p:to>
                                    </p:set>
                                  </p:childTnLst>
                                </p:cTn>
                              </p:par>
                              <p:par>
                                <p:cTn id="80" presetID="22" presetClass="entr" presetSubtype="8" fill="hold" grpId="0" nodeType="withEffect">
                                  <p:stCondLst>
                                    <p:cond delay="0"/>
                                  </p:stCondLst>
                                  <p:childTnLst>
                                    <p:set>
                                      <p:cBhvr>
                                        <p:cTn id="81" dur="1" fill="hold">
                                          <p:stCondLst>
                                            <p:cond delay="0"/>
                                          </p:stCondLst>
                                        </p:cTn>
                                        <p:tgtEl>
                                          <p:spTgt spid="17"/>
                                        </p:tgtEl>
                                        <p:attrNameLst>
                                          <p:attrName>style.visibility</p:attrName>
                                        </p:attrNameLst>
                                      </p:cBhvr>
                                      <p:to>
                                        <p:strVal val="visible"/>
                                      </p:to>
                                    </p:set>
                                    <p:animEffect transition="in" filter="wipe(left)">
                                      <p:cBhvr>
                                        <p:cTn id="82" dur="500"/>
                                        <p:tgtEl>
                                          <p:spTgt spid="17"/>
                                        </p:tgtEl>
                                      </p:cBhvr>
                                    </p:animEffect>
                                  </p:childTnLst>
                                </p:cTn>
                              </p:par>
                              <p:par>
                                <p:cTn id="83" presetID="10" presetClass="exit" presetSubtype="0" fill="hold" grpId="1" nodeType="withEffect">
                                  <p:stCondLst>
                                    <p:cond delay="0"/>
                                  </p:stCondLst>
                                  <p:childTnLst>
                                    <p:animEffect transition="out" filter="fade">
                                      <p:cBhvr>
                                        <p:cTn id="84" dur="500"/>
                                        <p:tgtEl>
                                          <p:spTgt spid="7"/>
                                        </p:tgtEl>
                                      </p:cBhvr>
                                    </p:animEffect>
                                    <p:set>
                                      <p:cBhvr>
                                        <p:cTn id="85" dur="1" fill="hold">
                                          <p:stCondLst>
                                            <p:cond delay="499"/>
                                          </p:stCondLst>
                                        </p:cTn>
                                        <p:tgtEl>
                                          <p:spTgt spid="7"/>
                                        </p:tgtEl>
                                        <p:attrNameLst>
                                          <p:attrName>style.visibility</p:attrName>
                                        </p:attrNameLst>
                                      </p:cBhvr>
                                      <p:to>
                                        <p:strVal val="hidden"/>
                                      </p:to>
                                    </p:set>
                                  </p:childTnLst>
                                </p:cTn>
                              </p:par>
                              <p:par>
                                <p:cTn id="86" presetID="16" presetClass="exit" presetSubtype="21" fill="hold" grpId="2" nodeType="withEffect">
                                  <p:stCondLst>
                                    <p:cond delay="750"/>
                                  </p:stCondLst>
                                  <p:childTnLst>
                                    <p:animEffect transition="out" filter="barn(inVertical)">
                                      <p:cBhvr>
                                        <p:cTn id="87" dur="500"/>
                                        <p:tgtEl>
                                          <p:spTgt spid="16"/>
                                        </p:tgtEl>
                                      </p:cBhvr>
                                    </p:animEffect>
                                    <p:set>
                                      <p:cBhvr>
                                        <p:cTn id="88" dur="1" fill="hold">
                                          <p:stCondLst>
                                            <p:cond delay="499"/>
                                          </p:stCondLst>
                                        </p:cTn>
                                        <p:tgtEl>
                                          <p:spTgt spid="16"/>
                                        </p:tgtEl>
                                        <p:attrNameLst>
                                          <p:attrName>style.visibility</p:attrName>
                                        </p:attrNameLst>
                                      </p:cBhvr>
                                      <p:to>
                                        <p:strVal val="hidden"/>
                                      </p:to>
                                    </p:set>
                                  </p:childTnLst>
                                </p:cTn>
                              </p:par>
                              <p:par>
                                <p:cTn id="89" presetID="10" presetClass="exit" presetSubtype="0" fill="hold" grpId="1" nodeType="withEffect">
                                  <p:stCondLst>
                                    <p:cond delay="750"/>
                                  </p:stCondLst>
                                  <p:childTnLst>
                                    <p:animEffect transition="out" filter="fade">
                                      <p:cBhvr>
                                        <p:cTn id="90" dur="500"/>
                                        <p:tgtEl>
                                          <p:spTgt spid="17"/>
                                        </p:tgtEl>
                                      </p:cBhvr>
                                    </p:animEffect>
                                    <p:set>
                                      <p:cBhvr>
                                        <p:cTn id="91" dur="1" fill="hold">
                                          <p:stCondLst>
                                            <p:cond delay="499"/>
                                          </p:stCondLst>
                                        </p:cTn>
                                        <p:tgtEl>
                                          <p:spTgt spid="17"/>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39" presetClass="entr" presetSubtype="0" accel="100000" fill="hold" grpId="0" nodeType="clickEffect">
                                  <p:stCondLst>
                                    <p:cond delay="0"/>
                                  </p:stCondLst>
                                  <p:childTnLst>
                                    <p:set>
                                      <p:cBhvr>
                                        <p:cTn id="95" dur="1" fill="hold">
                                          <p:stCondLst>
                                            <p:cond delay="0"/>
                                          </p:stCondLst>
                                        </p:cTn>
                                        <p:tgtEl>
                                          <p:spTgt spid="9"/>
                                        </p:tgtEl>
                                        <p:attrNameLst>
                                          <p:attrName>style.visibility</p:attrName>
                                        </p:attrNameLst>
                                      </p:cBhvr>
                                      <p:to>
                                        <p:strVal val="visible"/>
                                      </p:to>
                                    </p:set>
                                    <p:anim calcmode="lin" valueType="num">
                                      <p:cBhvr>
                                        <p:cTn id="96" dur="1000" fill="hold"/>
                                        <p:tgtEl>
                                          <p:spTgt spid="9"/>
                                        </p:tgtEl>
                                        <p:attrNameLst>
                                          <p:attrName>ppt_h</p:attrName>
                                        </p:attrNameLst>
                                      </p:cBhvr>
                                      <p:tavLst>
                                        <p:tav tm="0">
                                          <p:val>
                                            <p:strVal val="#ppt_h/20"/>
                                          </p:val>
                                        </p:tav>
                                        <p:tav tm="50000">
                                          <p:val>
                                            <p:strVal val="#ppt_h/20"/>
                                          </p:val>
                                        </p:tav>
                                        <p:tav tm="100000">
                                          <p:val>
                                            <p:strVal val="#ppt_h"/>
                                          </p:val>
                                        </p:tav>
                                      </p:tavLst>
                                    </p:anim>
                                    <p:anim calcmode="lin" valueType="num">
                                      <p:cBhvr>
                                        <p:cTn id="97" dur="1000" fill="hold"/>
                                        <p:tgtEl>
                                          <p:spTgt spid="9"/>
                                        </p:tgtEl>
                                        <p:attrNameLst>
                                          <p:attrName>ppt_w</p:attrName>
                                        </p:attrNameLst>
                                      </p:cBhvr>
                                      <p:tavLst>
                                        <p:tav tm="0">
                                          <p:val>
                                            <p:strVal val="#ppt_w+.3"/>
                                          </p:val>
                                        </p:tav>
                                        <p:tav tm="50000">
                                          <p:val>
                                            <p:strVal val="#ppt_w+.3"/>
                                          </p:val>
                                        </p:tav>
                                        <p:tav tm="100000">
                                          <p:val>
                                            <p:strVal val="#ppt_w"/>
                                          </p:val>
                                        </p:tav>
                                      </p:tavLst>
                                    </p:anim>
                                    <p:anim calcmode="lin" valueType="num">
                                      <p:cBhvr>
                                        <p:cTn id="98" dur="1000" fill="hold"/>
                                        <p:tgtEl>
                                          <p:spTgt spid="9"/>
                                        </p:tgtEl>
                                        <p:attrNameLst>
                                          <p:attrName>ppt_x</p:attrName>
                                        </p:attrNameLst>
                                      </p:cBhvr>
                                      <p:tavLst>
                                        <p:tav tm="0">
                                          <p:val>
                                            <p:strVal val="#ppt_x-.3"/>
                                          </p:val>
                                        </p:tav>
                                        <p:tav tm="50000">
                                          <p:val>
                                            <p:strVal val="#ppt_x"/>
                                          </p:val>
                                        </p:tav>
                                        <p:tav tm="100000">
                                          <p:val>
                                            <p:strVal val="#ppt_x"/>
                                          </p:val>
                                        </p:tav>
                                      </p:tavLst>
                                    </p:anim>
                                    <p:anim calcmode="lin" valueType="num">
                                      <p:cBhvr>
                                        <p:cTn id="99" dur="1000" fill="hold"/>
                                        <p:tgtEl>
                                          <p:spTgt spid="9"/>
                                        </p:tgtEl>
                                        <p:attrNameLst>
                                          <p:attrName>ppt_y</p:attrName>
                                        </p:attrNameLst>
                                      </p:cBhvr>
                                      <p:tavLst>
                                        <p:tav tm="0">
                                          <p:val>
                                            <p:strVal val="#ppt_y"/>
                                          </p:val>
                                        </p:tav>
                                        <p:tav tm="100000">
                                          <p:val>
                                            <p:strVal val="#ppt_y"/>
                                          </p:val>
                                        </p:tav>
                                      </p:tavLst>
                                    </p:anim>
                                  </p:childTnLst>
                                </p:cTn>
                              </p:par>
                              <p:par>
                                <p:cTn id="100" presetID="22" presetClass="entr" presetSubtype="8" fill="hold" grpId="0" nodeType="withEffect">
                                  <p:stCondLst>
                                    <p:cond delay="0"/>
                                  </p:stCondLst>
                                  <p:childTnLst>
                                    <p:set>
                                      <p:cBhvr>
                                        <p:cTn id="101" dur="1" fill="hold">
                                          <p:stCondLst>
                                            <p:cond delay="0"/>
                                          </p:stCondLst>
                                        </p:cTn>
                                        <p:tgtEl>
                                          <p:spTgt spid="18"/>
                                        </p:tgtEl>
                                        <p:attrNameLst>
                                          <p:attrName>style.visibility</p:attrName>
                                        </p:attrNameLst>
                                      </p:cBhvr>
                                      <p:to>
                                        <p:strVal val="visible"/>
                                      </p:to>
                                    </p:set>
                                    <p:animEffect transition="in" filter="wipe(left)">
                                      <p:cBhvr>
                                        <p:cTn id="102" dur="500"/>
                                        <p:tgtEl>
                                          <p:spTgt spid="18"/>
                                        </p:tgtEl>
                                      </p:cBhvr>
                                    </p:animEffect>
                                  </p:childTnLst>
                                </p:cTn>
                              </p:par>
                              <p:par>
                                <p:cTn id="103" presetID="18" presetClass="emph" presetSubtype="0" fill="hold" grpId="1" nodeType="withEffect">
                                  <p:stCondLst>
                                    <p:cond delay="0"/>
                                  </p:stCondLst>
                                  <p:childTnLst>
                                    <p:set>
                                      <p:cBhvr override="childStyle">
                                        <p:cTn id="104" dur="500" fill="hold"/>
                                        <p:tgtEl>
                                          <p:spTgt spid="18"/>
                                        </p:tgtEl>
                                        <p:attrNameLst>
                                          <p:attrName>style.textDecorationUnderline</p:attrName>
                                        </p:attrNameLst>
                                      </p:cBhvr>
                                      <p:to>
                                        <p:strVal val="true"/>
                                      </p:to>
                                    </p:set>
                                  </p:childTnLst>
                                </p:cTn>
                              </p:par>
                              <p:par>
                                <p:cTn id="105" presetID="22" presetClass="entr" presetSubtype="8" fill="hold" grpId="0" nodeType="withEffect">
                                  <p:stCondLst>
                                    <p:cond delay="0"/>
                                  </p:stCondLst>
                                  <p:childTnLst>
                                    <p:set>
                                      <p:cBhvr>
                                        <p:cTn id="106" dur="1" fill="hold">
                                          <p:stCondLst>
                                            <p:cond delay="0"/>
                                          </p:stCondLst>
                                        </p:cTn>
                                        <p:tgtEl>
                                          <p:spTgt spid="19"/>
                                        </p:tgtEl>
                                        <p:attrNameLst>
                                          <p:attrName>style.visibility</p:attrName>
                                        </p:attrNameLst>
                                      </p:cBhvr>
                                      <p:to>
                                        <p:strVal val="visible"/>
                                      </p:to>
                                    </p:set>
                                    <p:animEffect transition="in" filter="wipe(left)">
                                      <p:cBhvr>
                                        <p:cTn id="107" dur="500"/>
                                        <p:tgtEl>
                                          <p:spTgt spid="19"/>
                                        </p:tgtEl>
                                      </p:cBhvr>
                                    </p:animEffect>
                                  </p:childTnLst>
                                </p:cTn>
                              </p:par>
                              <p:par>
                                <p:cTn id="108" presetID="10" presetClass="exit" presetSubtype="0" fill="hold" grpId="1" nodeType="withEffect">
                                  <p:stCondLst>
                                    <p:cond delay="0"/>
                                  </p:stCondLst>
                                  <p:childTnLst>
                                    <p:animEffect transition="out" filter="fade">
                                      <p:cBhvr>
                                        <p:cTn id="109" dur="500"/>
                                        <p:tgtEl>
                                          <p:spTgt spid="8"/>
                                        </p:tgtEl>
                                      </p:cBhvr>
                                    </p:animEffect>
                                    <p:set>
                                      <p:cBhvr>
                                        <p:cTn id="110" dur="1" fill="hold">
                                          <p:stCondLst>
                                            <p:cond delay="499"/>
                                          </p:stCondLst>
                                        </p:cTn>
                                        <p:tgtEl>
                                          <p:spTgt spid="8"/>
                                        </p:tgtEl>
                                        <p:attrNameLst>
                                          <p:attrName>style.visibility</p:attrName>
                                        </p:attrNameLst>
                                      </p:cBhvr>
                                      <p:to>
                                        <p:strVal val="hidden"/>
                                      </p:to>
                                    </p:set>
                                  </p:childTnLst>
                                </p:cTn>
                              </p:par>
                              <p:par>
                                <p:cTn id="111" presetID="16" presetClass="exit" presetSubtype="21" fill="hold" grpId="2" nodeType="withEffect">
                                  <p:stCondLst>
                                    <p:cond delay="750"/>
                                  </p:stCondLst>
                                  <p:childTnLst>
                                    <p:animEffect transition="out" filter="barn(inVertical)">
                                      <p:cBhvr>
                                        <p:cTn id="112" dur="500"/>
                                        <p:tgtEl>
                                          <p:spTgt spid="18"/>
                                        </p:tgtEl>
                                      </p:cBhvr>
                                    </p:animEffect>
                                    <p:set>
                                      <p:cBhvr>
                                        <p:cTn id="113" dur="1" fill="hold">
                                          <p:stCondLst>
                                            <p:cond delay="499"/>
                                          </p:stCondLst>
                                        </p:cTn>
                                        <p:tgtEl>
                                          <p:spTgt spid="18"/>
                                        </p:tgtEl>
                                        <p:attrNameLst>
                                          <p:attrName>style.visibility</p:attrName>
                                        </p:attrNameLst>
                                      </p:cBhvr>
                                      <p:to>
                                        <p:strVal val="hidden"/>
                                      </p:to>
                                    </p:set>
                                  </p:childTnLst>
                                </p:cTn>
                              </p:par>
                              <p:par>
                                <p:cTn id="114" presetID="10" presetClass="exit" presetSubtype="0" fill="hold" grpId="1" nodeType="withEffect">
                                  <p:stCondLst>
                                    <p:cond delay="750"/>
                                  </p:stCondLst>
                                  <p:childTnLst>
                                    <p:animEffect transition="out" filter="fade">
                                      <p:cBhvr>
                                        <p:cTn id="115" dur="500"/>
                                        <p:tgtEl>
                                          <p:spTgt spid="19"/>
                                        </p:tgtEl>
                                      </p:cBhvr>
                                    </p:animEffect>
                                    <p:set>
                                      <p:cBhvr>
                                        <p:cTn id="116" dur="1" fill="hold">
                                          <p:stCondLst>
                                            <p:cond delay="499"/>
                                          </p:stCondLst>
                                        </p:cTn>
                                        <p:tgtEl>
                                          <p:spTgt spid="19"/>
                                        </p:tgtEl>
                                        <p:attrNameLst>
                                          <p:attrName>style.visibility</p:attrName>
                                        </p:attrNameLst>
                                      </p:cBhvr>
                                      <p:to>
                                        <p:strVal val="hidden"/>
                                      </p:to>
                                    </p:set>
                                  </p:childTnLst>
                                </p:cTn>
                              </p:par>
                            </p:childTnLst>
                          </p:cTn>
                        </p:par>
                      </p:childTnLst>
                    </p:cTn>
                  </p:par>
                  <p:par>
                    <p:cTn id="117" fill="hold">
                      <p:stCondLst>
                        <p:cond delay="indefinite"/>
                      </p:stCondLst>
                      <p:childTnLst>
                        <p:par>
                          <p:cTn id="118" fill="hold">
                            <p:stCondLst>
                              <p:cond delay="0"/>
                            </p:stCondLst>
                            <p:childTnLst>
                              <p:par>
                                <p:cTn id="119" presetID="39" presetClass="entr" presetSubtype="0" accel="100000" fill="hold" grpId="0" nodeType="clickEffect">
                                  <p:stCondLst>
                                    <p:cond delay="500"/>
                                  </p:stCondLst>
                                  <p:childTnLst>
                                    <p:set>
                                      <p:cBhvr>
                                        <p:cTn id="120" dur="1" fill="hold">
                                          <p:stCondLst>
                                            <p:cond delay="0"/>
                                          </p:stCondLst>
                                        </p:cTn>
                                        <p:tgtEl>
                                          <p:spTgt spid="10"/>
                                        </p:tgtEl>
                                        <p:attrNameLst>
                                          <p:attrName>style.visibility</p:attrName>
                                        </p:attrNameLst>
                                      </p:cBhvr>
                                      <p:to>
                                        <p:strVal val="visible"/>
                                      </p:to>
                                    </p:set>
                                    <p:anim calcmode="lin" valueType="num">
                                      <p:cBhvr>
                                        <p:cTn id="121" dur="1000" fill="hold"/>
                                        <p:tgtEl>
                                          <p:spTgt spid="10"/>
                                        </p:tgtEl>
                                        <p:attrNameLst>
                                          <p:attrName>ppt_h</p:attrName>
                                        </p:attrNameLst>
                                      </p:cBhvr>
                                      <p:tavLst>
                                        <p:tav tm="0">
                                          <p:val>
                                            <p:strVal val="#ppt_h/20"/>
                                          </p:val>
                                        </p:tav>
                                        <p:tav tm="50000">
                                          <p:val>
                                            <p:strVal val="#ppt_h/20"/>
                                          </p:val>
                                        </p:tav>
                                        <p:tav tm="100000">
                                          <p:val>
                                            <p:strVal val="#ppt_h"/>
                                          </p:val>
                                        </p:tav>
                                      </p:tavLst>
                                    </p:anim>
                                    <p:anim calcmode="lin" valueType="num">
                                      <p:cBhvr>
                                        <p:cTn id="122" dur="1000" fill="hold"/>
                                        <p:tgtEl>
                                          <p:spTgt spid="10"/>
                                        </p:tgtEl>
                                        <p:attrNameLst>
                                          <p:attrName>ppt_w</p:attrName>
                                        </p:attrNameLst>
                                      </p:cBhvr>
                                      <p:tavLst>
                                        <p:tav tm="0">
                                          <p:val>
                                            <p:strVal val="#ppt_w+.3"/>
                                          </p:val>
                                        </p:tav>
                                        <p:tav tm="50000">
                                          <p:val>
                                            <p:strVal val="#ppt_w+.3"/>
                                          </p:val>
                                        </p:tav>
                                        <p:tav tm="100000">
                                          <p:val>
                                            <p:strVal val="#ppt_w"/>
                                          </p:val>
                                        </p:tav>
                                      </p:tavLst>
                                    </p:anim>
                                    <p:anim calcmode="lin" valueType="num">
                                      <p:cBhvr>
                                        <p:cTn id="123" dur="1000" fill="hold"/>
                                        <p:tgtEl>
                                          <p:spTgt spid="10"/>
                                        </p:tgtEl>
                                        <p:attrNameLst>
                                          <p:attrName>ppt_x</p:attrName>
                                        </p:attrNameLst>
                                      </p:cBhvr>
                                      <p:tavLst>
                                        <p:tav tm="0">
                                          <p:val>
                                            <p:strVal val="#ppt_x-.3"/>
                                          </p:val>
                                        </p:tav>
                                        <p:tav tm="50000">
                                          <p:val>
                                            <p:strVal val="#ppt_x"/>
                                          </p:val>
                                        </p:tav>
                                        <p:tav tm="100000">
                                          <p:val>
                                            <p:strVal val="#ppt_x"/>
                                          </p:val>
                                        </p:tav>
                                      </p:tavLst>
                                    </p:anim>
                                    <p:anim calcmode="lin" valueType="num">
                                      <p:cBhvr>
                                        <p:cTn id="124" dur="1000" fill="hold"/>
                                        <p:tgtEl>
                                          <p:spTgt spid="10"/>
                                        </p:tgtEl>
                                        <p:attrNameLst>
                                          <p:attrName>ppt_y</p:attrName>
                                        </p:attrNameLst>
                                      </p:cBhvr>
                                      <p:tavLst>
                                        <p:tav tm="0">
                                          <p:val>
                                            <p:strVal val="#ppt_y"/>
                                          </p:val>
                                        </p:tav>
                                        <p:tav tm="100000">
                                          <p:val>
                                            <p:strVal val="#ppt_y"/>
                                          </p:val>
                                        </p:tav>
                                      </p:tavLst>
                                    </p:anim>
                                  </p:childTnLst>
                                </p:cTn>
                              </p:par>
                              <p:par>
                                <p:cTn id="125" presetID="22" presetClass="entr" presetSubtype="8" fill="hold" grpId="0" nodeType="withEffect">
                                  <p:stCondLst>
                                    <p:cond delay="0"/>
                                  </p:stCondLst>
                                  <p:childTnLst>
                                    <p:set>
                                      <p:cBhvr>
                                        <p:cTn id="126" dur="1" fill="hold">
                                          <p:stCondLst>
                                            <p:cond delay="0"/>
                                          </p:stCondLst>
                                        </p:cTn>
                                        <p:tgtEl>
                                          <p:spTgt spid="20"/>
                                        </p:tgtEl>
                                        <p:attrNameLst>
                                          <p:attrName>style.visibility</p:attrName>
                                        </p:attrNameLst>
                                      </p:cBhvr>
                                      <p:to>
                                        <p:strVal val="visible"/>
                                      </p:to>
                                    </p:set>
                                    <p:animEffect transition="in" filter="wipe(left)">
                                      <p:cBhvr>
                                        <p:cTn id="127" dur="500"/>
                                        <p:tgtEl>
                                          <p:spTgt spid="20"/>
                                        </p:tgtEl>
                                      </p:cBhvr>
                                    </p:animEffect>
                                  </p:childTnLst>
                                </p:cTn>
                              </p:par>
                              <p:par>
                                <p:cTn id="128" presetID="18" presetClass="emph" presetSubtype="0" fill="hold" grpId="1" nodeType="withEffect">
                                  <p:stCondLst>
                                    <p:cond delay="0"/>
                                  </p:stCondLst>
                                  <p:childTnLst>
                                    <p:set>
                                      <p:cBhvr override="childStyle">
                                        <p:cTn id="129" dur="500" fill="hold"/>
                                        <p:tgtEl>
                                          <p:spTgt spid="20"/>
                                        </p:tgtEl>
                                        <p:attrNameLst>
                                          <p:attrName>style.textDecorationUnderline</p:attrName>
                                        </p:attrNameLst>
                                      </p:cBhvr>
                                      <p:to>
                                        <p:strVal val="true"/>
                                      </p:to>
                                    </p:set>
                                  </p:childTnLst>
                                </p:cTn>
                              </p:par>
                              <p:par>
                                <p:cTn id="130" presetID="22" presetClass="entr" presetSubtype="8" fill="hold" grpId="0" nodeType="withEffect">
                                  <p:stCondLst>
                                    <p:cond delay="0"/>
                                  </p:stCondLst>
                                  <p:childTnLst>
                                    <p:set>
                                      <p:cBhvr>
                                        <p:cTn id="131" dur="1" fill="hold">
                                          <p:stCondLst>
                                            <p:cond delay="0"/>
                                          </p:stCondLst>
                                        </p:cTn>
                                        <p:tgtEl>
                                          <p:spTgt spid="21"/>
                                        </p:tgtEl>
                                        <p:attrNameLst>
                                          <p:attrName>style.visibility</p:attrName>
                                        </p:attrNameLst>
                                      </p:cBhvr>
                                      <p:to>
                                        <p:strVal val="visible"/>
                                      </p:to>
                                    </p:set>
                                    <p:animEffect transition="in" filter="wipe(left)">
                                      <p:cBhvr>
                                        <p:cTn id="132" dur="500"/>
                                        <p:tgtEl>
                                          <p:spTgt spid="21"/>
                                        </p:tgtEl>
                                      </p:cBhvr>
                                    </p:animEffect>
                                  </p:childTnLst>
                                </p:cTn>
                              </p:par>
                              <p:par>
                                <p:cTn id="133" presetID="10" presetClass="exit" presetSubtype="0" fill="hold" grpId="1" nodeType="withEffect">
                                  <p:stCondLst>
                                    <p:cond delay="250"/>
                                  </p:stCondLst>
                                  <p:childTnLst>
                                    <p:animEffect transition="out" filter="fade">
                                      <p:cBhvr>
                                        <p:cTn id="134" dur="500"/>
                                        <p:tgtEl>
                                          <p:spTgt spid="9"/>
                                        </p:tgtEl>
                                      </p:cBhvr>
                                    </p:animEffect>
                                    <p:set>
                                      <p:cBhvr>
                                        <p:cTn id="135" dur="1" fill="hold">
                                          <p:stCondLst>
                                            <p:cond delay="499"/>
                                          </p:stCondLst>
                                        </p:cTn>
                                        <p:tgtEl>
                                          <p:spTgt spid="9"/>
                                        </p:tgtEl>
                                        <p:attrNameLst>
                                          <p:attrName>style.visibility</p:attrName>
                                        </p:attrNameLst>
                                      </p:cBhvr>
                                      <p:to>
                                        <p:strVal val="hidden"/>
                                      </p:to>
                                    </p:set>
                                  </p:childTnLst>
                                </p:cTn>
                              </p:par>
                              <p:par>
                                <p:cTn id="136" presetID="22" presetClass="entr" presetSubtype="8" fill="hold" grpId="0" nodeType="withEffect">
                                  <p:stCondLst>
                                    <p:cond delay="400"/>
                                  </p:stCondLst>
                                  <p:childTnLst>
                                    <p:set>
                                      <p:cBhvr>
                                        <p:cTn id="137" dur="1" fill="hold">
                                          <p:stCondLst>
                                            <p:cond delay="0"/>
                                          </p:stCondLst>
                                        </p:cTn>
                                        <p:tgtEl>
                                          <p:spTgt spid="22"/>
                                        </p:tgtEl>
                                        <p:attrNameLst>
                                          <p:attrName>style.visibility</p:attrName>
                                        </p:attrNameLst>
                                      </p:cBhvr>
                                      <p:to>
                                        <p:strVal val="visible"/>
                                      </p:to>
                                    </p:set>
                                    <p:animEffect transition="in" filter="wipe(left)">
                                      <p:cBhvr>
                                        <p:cTn id="138" dur="500"/>
                                        <p:tgtEl>
                                          <p:spTgt spid="22"/>
                                        </p:tgtEl>
                                      </p:cBhvr>
                                    </p:animEffect>
                                  </p:childTnLst>
                                </p:cTn>
                              </p:par>
                              <p:par>
                                <p:cTn id="139" presetID="18" presetClass="emph" presetSubtype="0" fill="hold" grpId="1" nodeType="withEffect">
                                  <p:stCondLst>
                                    <p:cond delay="400"/>
                                  </p:stCondLst>
                                  <p:childTnLst>
                                    <p:set>
                                      <p:cBhvr override="childStyle">
                                        <p:cTn id="140" dur="500" fill="hold"/>
                                        <p:tgtEl>
                                          <p:spTgt spid="22"/>
                                        </p:tgtEl>
                                        <p:attrNameLst>
                                          <p:attrName>style.textDecorationUnderline</p:attrName>
                                        </p:attrNameLst>
                                      </p:cBhvr>
                                      <p:to>
                                        <p:strVal val="true"/>
                                      </p:to>
                                    </p:set>
                                  </p:childTnLst>
                                </p:cTn>
                              </p:par>
                              <p:par>
                                <p:cTn id="141" presetID="22" presetClass="entr" presetSubtype="8" fill="hold" grpId="0" nodeType="withEffect">
                                  <p:stCondLst>
                                    <p:cond delay="400"/>
                                  </p:stCondLst>
                                  <p:childTnLst>
                                    <p:set>
                                      <p:cBhvr>
                                        <p:cTn id="142" dur="1" fill="hold">
                                          <p:stCondLst>
                                            <p:cond delay="0"/>
                                          </p:stCondLst>
                                        </p:cTn>
                                        <p:tgtEl>
                                          <p:spTgt spid="23"/>
                                        </p:tgtEl>
                                        <p:attrNameLst>
                                          <p:attrName>style.visibility</p:attrName>
                                        </p:attrNameLst>
                                      </p:cBhvr>
                                      <p:to>
                                        <p:strVal val="visible"/>
                                      </p:to>
                                    </p:set>
                                    <p:animEffect transition="in" filter="wipe(left)">
                                      <p:cBhvr>
                                        <p:cTn id="143" dur="500"/>
                                        <p:tgtEl>
                                          <p:spTgt spid="23"/>
                                        </p:tgtEl>
                                      </p:cBhvr>
                                    </p:animEffect>
                                  </p:childTnLst>
                                </p:cTn>
                              </p:par>
                              <p:par>
                                <p:cTn id="144" presetID="16" presetClass="exit" presetSubtype="21" fill="hold" grpId="2" nodeType="withEffect">
                                  <p:stCondLst>
                                    <p:cond delay="1250"/>
                                  </p:stCondLst>
                                  <p:childTnLst>
                                    <p:animEffect transition="out" filter="barn(inVertical)">
                                      <p:cBhvr>
                                        <p:cTn id="145" dur="500"/>
                                        <p:tgtEl>
                                          <p:spTgt spid="20"/>
                                        </p:tgtEl>
                                      </p:cBhvr>
                                    </p:animEffect>
                                    <p:set>
                                      <p:cBhvr>
                                        <p:cTn id="146" dur="1" fill="hold">
                                          <p:stCondLst>
                                            <p:cond delay="499"/>
                                          </p:stCondLst>
                                        </p:cTn>
                                        <p:tgtEl>
                                          <p:spTgt spid="20"/>
                                        </p:tgtEl>
                                        <p:attrNameLst>
                                          <p:attrName>style.visibility</p:attrName>
                                        </p:attrNameLst>
                                      </p:cBhvr>
                                      <p:to>
                                        <p:strVal val="hidden"/>
                                      </p:to>
                                    </p:set>
                                  </p:childTnLst>
                                </p:cTn>
                              </p:par>
                              <p:par>
                                <p:cTn id="147" presetID="10" presetClass="exit" presetSubtype="0" fill="hold" grpId="1" nodeType="withEffect">
                                  <p:stCondLst>
                                    <p:cond delay="1250"/>
                                  </p:stCondLst>
                                  <p:childTnLst>
                                    <p:animEffect transition="out" filter="fade">
                                      <p:cBhvr>
                                        <p:cTn id="148" dur="500"/>
                                        <p:tgtEl>
                                          <p:spTgt spid="21"/>
                                        </p:tgtEl>
                                      </p:cBhvr>
                                    </p:animEffect>
                                    <p:set>
                                      <p:cBhvr>
                                        <p:cTn id="149" dur="1" fill="hold">
                                          <p:stCondLst>
                                            <p:cond delay="499"/>
                                          </p:stCondLst>
                                        </p:cTn>
                                        <p:tgtEl>
                                          <p:spTgt spid="21"/>
                                        </p:tgtEl>
                                        <p:attrNameLst>
                                          <p:attrName>style.visibility</p:attrName>
                                        </p:attrNameLst>
                                      </p:cBhvr>
                                      <p:to>
                                        <p:strVal val="hidden"/>
                                      </p:to>
                                    </p:set>
                                  </p:childTnLst>
                                </p:cTn>
                              </p:par>
                              <p:par>
                                <p:cTn id="150" presetID="16" presetClass="exit" presetSubtype="21" fill="hold" grpId="2" nodeType="withEffect">
                                  <p:stCondLst>
                                    <p:cond delay="1250"/>
                                  </p:stCondLst>
                                  <p:childTnLst>
                                    <p:animEffect transition="out" filter="barn(inVertical)">
                                      <p:cBhvr>
                                        <p:cTn id="151" dur="500"/>
                                        <p:tgtEl>
                                          <p:spTgt spid="22"/>
                                        </p:tgtEl>
                                      </p:cBhvr>
                                    </p:animEffect>
                                    <p:set>
                                      <p:cBhvr>
                                        <p:cTn id="152" dur="1" fill="hold">
                                          <p:stCondLst>
                                            <p:cond delay="499"/>
                                          </p:stCondLst>
                                        </p:cTn>
                                        <p:tgtEl>
                                          <p:spTgt spid="22"/>
                                        </p:tgtEl>
                                        <p:attrNameLst>
                                          <p:attrName>style.visibility</p:attrName>
                                        </p:attrNameLst>
                                      </p:cBhvr>
                                      <p:to>
                                        <p:strVal val="hidden"/>
                                      </p:to>
                                    </p:set>
                                  </p:childTnLst>
                                </p:cTn>
                              </p:par>
                              <p:par>
                                <p:cTn id="153" presetID="10" presetClass="exit" presetSubtype="0" fill="hold" grpId="1" nodeType="withEffect">
                                  <p:stCondLst>
                                    <p:cond delay="1250"/>
                                  </p:stCondLst>
                                  <p:childTnLst>
                                    <p:animEffect transition="out" filter="fade">
                                      <p:cBhvr>
                                        <p:cTn id="154" dur="500"/>
                                        <p:tgtEl>
                                          <p:spTgt spid="23"/>
                                        </p:tgtEl>
                                      </p:cBhvr>
                                    </p:animEffect>
                                    <p:set>
                                      <p:cBhvr>
                                        <p:cTn id="155" dur="1" fill="hold">
                                          <p:stCondLst>
                                            <p:cond delay="499"/>
                                          </p:stCondLst>
                                        </p:cTn>
                                        <p:tgtEl>
                                          <p:spTgt spid="23"/>
                                        </p:tgtEl>
                                        <p:attrNameLst>
                                          <p:attrName>style.visibility</p:attrName>
                                        </p:attrNameLst>
                                      </p:cBhvr>
                                      <p:to>
                                        <p:strVal val="hidden"/>
                                      </p:to>
                                    </p:set>
                                  </p:childTnLst>
                                </p:cTn>
                              </p:par>
                            </p:childTnLst>
                          </p:cTn>
                        </p:par>
                      </p:childTnLst>
                    </p:cTn>
                  </p:par>
                  <p:par>
                    <p:cTn id="156" fill="hold">
                      <p:stCondLst>
                        <p:cond delay="indefinite"/>
                      </p:stCondLst>
                      <p:childTnLst>
                        <p:par>
                          <p:cTn id="157" fill="hold">
                            <p:stCondLst>
                              <p:cond delay="0"/>
                            </p:stCondLst>
                            <p:childTnLst>
                              <p:par>
                                <p:cTn id="158" presetID="10" presetClass="exit" presetSubtype="0" fill="hold" grpId="1" nodeType="clickEffect">
                                  <p:stCondLst>
                                    <p:cond delay="0"/>
                                  </p:stCondLst>
                                  <p:childTnLst>
                                    <p:animEffect transition="out" filter="fade">
                                      <p:cBhvr>
                                        <p:cTn id="159" dur="500"/>
                                        <p:tgtEl>
                                          <p:spTgt spid="10"/>
                                        </p:tgtEl>
                                      </p:cBhvr>
                                    </p:animEffect>
                                    <p:set>
                                      <p:cBhvr>
                                        <p:cTn id="160" dur="1" fill="hold">
                                          <p:stCondLst>
                                            <p:cond delay="499"/>
                                          </p:stCondLst>
                                        </p:cTn>
                                        <p:tgtEl>
                                          <p:spTgt spid="10"/>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p:bldP spid="18" grpId="1"/>
      <p:bldP spid="18" grpId="2"/>
      <p:bldP spid="20" grpId="0"/>
      <p:bldP spid="20" grpId="1"/>
      <p:bldP spid="20" grpId="2"/>
      <p:bldP spid="22" grpId="0"/>
      <p:bldP spid="22" grpId="1"/>
      <p:bldP spid="22" grpId="2"/>
      <p:bldP spid="11" grpId="0"/>
      <p:bldP spid="11" grpId="1"/>
      <p:bldP spid="11" grpId="2"/>
      <p:bldP spid="14" grpId="0"/>
      <p:bldP spid="14" grpId="1"/>
      <p:bldP spid="14" grpId="2"/>
      <p:bldP spid="16" grpId="0"/>
      <p:bldP spid="16" grpId="1"/>
      <p:bldP spid="16" grpId="2"/>
      <p:bldP spid="4" grpId="0"/>
      <p:bldP spid="4" grpId="1"/>
      <p:bldP spid="3074" grpId="0"/>
      <p:bldP spid="5" grpId="0"/>
      <p:bldP spid="13" grpId="0"/>
      <p:bldP spid="13" grpId="1"/>
      <p:bldP spid="15" grpId="0"/>
      <p:bldP spid="15" grpId="1"/>
      <p:bldP spid="17" grpId="0"/>
      <p:bldP spid="17" grpId="1"/>
      <p:bldP spid="19" grpId="0"/>
      <p:bldP spid="19" grpId="1"/>
      <p:bldP spid="21" grpId="0"/>
      <p:bldP spid="21" grpId="1"/>
      <p:bldP spid="23" grpId="0"/>
      <p:bldP spid="23" grpId="1"/>
      <p:bldP spid="6" grpId="0"/>
      <p:bldP spid="6" grpId="1"/>
      <p:bldP spid="7" grpId="0"/>
      <p:bldP spid="7" grpId="1"/>
      <p:bldP spid="8" grpId="0"/>
      <p:bldP spid="8" grpId="1"/>
      <p:bldP spid="9" grpId="0"/>
      <p:bldP spid="9" grpId="1"/>
      <p:bldP spid="10" grpId="0"/>
      <p:bldP spid="10" grpId="1"/>
    </p:bldLst>
  </p:timing>
</p:sld>
</file>

<file path=ppt/slides/slide62.xml><?xml version="1.0" encoding="utf-8"?>
<p:sld xmlns:a="http://schemas.openxmlformats.org/drawingml/2006/main" xmlns:r="http://schemas.openxmlformats.org/officeDocument/2006/relationships" xmlns:p="http://schemas.openxmlformats.org/presentationml/2006/main">
  <p:cSld>
    <p:bg>
      <p:bgPr>
        <a:solidFill>
          <a:srgbClr val="3C3C41"/>
        </a:solidFill>
        <a:effectLst/>
      </p:bgPr>
    </p:bg>
    <p:spTree>
      <p:nvGrpSpPr>
        <p:cNvPr id="1" name=""/>
        <p:cNvGrpSpPr/>
        <p:nvPr/>
      </p:nvGrpSpPr>
      <p:grpSpPr>
        <a:xfrm>
          <a:off x="0" y="0"/>
          <a:ext cx="0" cy="0"/>
          <a:chOff x="0" y="0"/>
          <a:chExt cx="0" cy="0"/>
        </a:xfrm>
      </p:grpSpPr>
      <p:pic>
        <p:nvPicPr>
          <p:cNvPr id="3" name="Picture 2"/>
          <p:cNvPicPr>
            <a:picLocks noChangeAspect="1"/>
          </p:cNvPicPr>
          <p:nvPr/>
        </p:nvPicPr>
        <p:blipFill rotWithShape="1">
          <a:blip r:embed="rId3">
            <a:extLst>
              <a:ext uri="{28A0092B-C50C-407E-A947-70E740481C1C}">
                <a14:useLocalDpi xmlns:a14="http://schemas.microsoft.com/office/drawing/2010/main" val="0"/>
              </a:ext>
            </a:extLst>
          </a:blip>
          <a:srcRect l="740" r="10371"/>
          <a:stretch/>
        </p:blipFill>
        <p:spPr>
          <a:xfrm>
            <a:off x="0" y="0"/>
            <a:ext cx="9144000" cy="6858000"/>
          </a:xfrm>
          <a:prstGeom prst="rect">
            <a:avLst/>
          </a:prstGeom>
        </p:spPr>
      </p:pic>
      <p:sp>
        <p:nvSpPr>
          <p:cNvPr id="5" name="Title 1"/>
          <p:cNvSpPr txBox="1">
            <a:spLocks/>
          </p:cNvSpPr>
          <p:nvPr/>
        </p:nvSpPr>
        <p:spPr>
          <a:xfrm>
            <a:off x="3792379" y="2585751"/>
            <a:ext cx="3276600" cy="107434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6350" cmpd="sng">
                  <a:solidFill>
                    <a:srgbClr val="FFFF00"/>
                  </a:solidFill>
                  <a:prstDash val="solid"/>
                </a:ln>
                <a:solidFill>
                  <a:srgbClr val="FF0000"/>
                </a:solidFill>
                <a:effectLst>
                  <a:outerShdw blurRad="63500" dir="3600000" algn="tl" rotWithShape="0">
                    <a:srgbClr val="000000">
                      <a:alpha val="70000"/>
                    </a:srgbClr>
                  </a:outerShdw>
                </a:effectLst>
                <a:latin typeface="Calibri" panose="020F0502020204030204" pitchFamily="34" charset="0"/>
              </a:rPr>
              <a:t>word of God</a:t>
            </a:r>
          </a:p>
        </p:txBody>
      </p:sp>
      <p:sp>
        <p:nvSpPr>
          <p:cNvPr id="3074" name="Rectangle 2"/>
          <p:cNvSpPr>
            <a:spLocks noGrp="1" noChangeArrowheads="1"/>
          </p:cNvSpPr>
          <p:nvPr>
            <p:ph type="title"/>
          </p:nvPr>
        </p:nvSpPr>
        <p:spPr>
          <a:xfrm>
            <a:off x="228600" y="274638"/>
            <a:ext cx="8686800" cy="62785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sz="4000"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For it is impossible for those who were once enlightened, and have tasted the heavenly gift, and have become partakers of the Holy Spirit, and have tasted the good word of God and the powers of the age to come, if they      fall away, to renew them again to repentance, since they crucify again for themselves the Son of God, and put Him to an open shame.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Hebrews 6:4-6 </a:t>
            </a:r>
          </a:p>
        </p:txBody>
      </p:sp>
      <p:sp>
        <p:nvSpPr>
          <p:cNvPr id="6" name="Rectangle 2">
            <a:extLst>
              <a:ext uri="{FF2B5EF4-FFF2-40B4-BE49-F238E27FC236}">
                <a16:creationId xmlns:a16="http://schemas.microsoft.com/office/drawing/2014/main" id="{95E21573-C57F-49CB-B704-781071C446AE}"/>
              </a:ext>
            </a:extLst>
          </p:cNvPr>
          <p:cNvSpPr txBox="1">
            <a:spLocks noChangeArrowheads="1"/>
          </p:cNvSpPr>
          <p:nvPr/>
        </p:nvSpPr>
        <p:spPr bwMode="auto">
          <a:xfrm>
            <a:off x="3832334" y="2706866"/>
            <a:ext cx="3189228" cy="80391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0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word of God</a:t>
            </a:r>
            <a:endParaRPr kumimoji="0" lang="en-US" altLang="en-US" sz="40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7" name="Rectangle 9">
            <a:extLst>
              <a:ext uri="{FF2B5EF4-FFF2-40B4-BE49-F238E27FC236}">
                <a16:creationId xmlns:a16="http://schemas.microsoft.com/office/drawing/2014/main" id="{0A87EB0D-9AE1-4B34-B2C4-8C0DF2976430}"/>
              </a:ext>
            </a:extLst>
          </p:cNvPr>
          <p:cNvSpPr>
            <a:spLocks noChangeArrowheads="1"/>
          </p:cNvSpPr>
          <p:nvPr/>
        </p:nvSpPr>
        <p:spPr bwMode="auto">
          <a:xfrm>
            <a:off x="5694406" y="2751806"/>
            <a:ext cx="1234427" cy="71517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10" b="1" i="0"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rPr>
              <a:t>God</a:t>
            </a:r>
            <a:endParaRPr kumimoji="0" lang="en-US" sz="4010" b="1" i="1" u="none" strike="noStrike" kern="1200" cap="none" spc="0" normalizeH="0" baseline="0" noProof="0" dirty="0">
              <a:ln>
                <a:noFill/>
              </a:ln>
              <a:solidFill>
                <a:schemeClr val="bg1"/>
              </a:solidFill>
              <a:effectLst/>
              <a:uLnTx/>
              <a:uFillTx/>
              <a:latin typeface="Calibri" panose="020F0502020204030204" pitchFamily="34" charset="0"/>
              <a:ea typeface="+mn-ea"/>
              <a:cs typeface="Calibri" panose="020F0502020204030204" pitchFamily="34" charset="0"/>
            </a:endParaRPr>
          </a:p>
        </p:txBody>
      </p:sp>
      <p:sp>
        <p:nvSpPr>
          <p:cNvPr id="8" name="Rectangle 2">
            <a:extLst>
              <a:ext uri="{FF2B5EF4-FFF2-40B4-BE49-F238E27FC236}">
                <a16:creationId xmlns:a16="http://schemas.microsoft.com/office/drawing/2014/main" id="{16A07D8A-8F95-48EB-995B-F93D262D196F}"/>
              </a:ext>
            </a:extLst>
          </p:cNvPr>
          <p:cNvSpPr txBox="1">
            <a:spLocks noChangeArrowheads="1"/>
          </p:cNvSpPr>
          <p:nvPr/>
        </p:nvSpPr>
        <p:spPr bwMode="auto">
          <a:xfrm>
            <a:off x="314325" y="754380"/>
            <a:ext cx="8601076" cy="53192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algn="l" eaLnBrk="1" hangingPunct="1"/>
            <a:r>
              <a:rPr lang="en-US" altLang="en-US" sz="4000" b="1" kern="0" dirty="0">
                <a:ln w="11430"/>
                <a:solidFill>
                  <a:srgbClr val="FF0000"/>
                </a:solidFill>
                <a:effectLst>
                  <a:glow rad="101600">
                    <a:schemeClr val="tx1"/>
                  </a:glow>
                  <a:outerShdw blurRad="80000" dist="40000" dir="5040000" algn="tl">
                    <a:srgbClr val="000000">
                      <a:alpha val="30000"/>
                    </a:srgbClr>
                  </a:outerShdw>
                </a:effectLst>
                <a:latin typeface="Calibri" panose="020F0502020204030204" pitchFamily="34" charset="0"/>
              </a:rPr>
              <a:t> </a:t>
            </a:r>
            <a:r>
              <a:rPr lang="en-US" altLang="en-US" sz="4000" b="1" kern="0" dirty="0">
                <a:ln w="11430"/>
                <a:solidFill>
                  <a:schemeClr val="bg1"/>
                </a:solidFill>
                <a:effectLst>
                  <a:glow rad="88900">
                    <a:schemeClr val="tx1"/>
                  </a:glow>
                  <a:outerShdw blurRad="80000" dist="40000" dir="5040000" algn="tl">
                    <a:srgbClr val="000000">
                      <a:alpha val="30000"/>
                    </a:srgbClr>
                  </a:outerShdw>
                </a:effectLst>
                <a:latin typeface="Calibri" panose="020F0502020204030204" pitchFamily="34" charset="0"/>
              </a:rPr>
              <a:t>once enlightened</a:t>
            </a:r>
          </a:p>
          <a:p>
            <a:pPr algn="l" eaLnBrk="1" hangingPunct="1"/>
            <a:r>
              <a:rPr lang="en-US" altLang="en-US" sz="40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				</a:t>
            </a:r>
            <a:r>
              <a:rPr lang="en-US" altLang="en-US" sz="4000" b="1" kern="0" dirty="0">
                <a:ln w="11430"/>
                <a:solidFill>
                  <a:schemeClr val="bg1"/>
                </a:solidFill>
                <a:effectLst>
                  <a:glow rad="88900">
                    <a:schemeClr val="tx1"/>
                  </a:glow>
                  <a:outerShdw blurRad="80000" dist="40000" dir="5040000" algn="tl">
                    <a:srgbClr val="000000">
                      <a:alpha val="30000"/>
                    </a:srgbClr>
                  </a:outerShdw>
                </a:effectLst>
                <a:latin typeface="Calibri" panose="020F0502020204030204" pitchFamily="34" charset="0"/>
              </a:rPr>
              <a:t>↘</a:t>
            </a:r>
          </a:p>
          <a:p>
            <a:pPr algn="l" eaLnBrk="1" hangingPunct="1"/>
            <a:r>
              <a:rPr lang="en-US" altLang="en-US" sz="4000" b="1" kern="0" dirty="0">
                <a:ln w="11430"/>
                <a:solidFill>
                  <a:schemeClr val="bg1"/>
                </a:solidFill>
                <a:effectLst>
                  <a:glow rad="88900">
                    <a:schemeClr val="tx1"/>
                  </a:glow>
                  <a:outerShdw blurRad="80000" dist="40000" dir="5040000" algn="tl">
                    <a:srgbClr val="000000">
                      <a:alpha val="30000"/>
                    </a:srgbClr>
                  </a:outerShdw>
                </a:effectLst>
                <a:latin typeface="Calibri" panose="020F0502020204030204" pitchFamily="34" charset="0"/>
              </a:rPr>
              <a:t>			of the Holy Spirit</a:t>
            </a:r>
          </a:p>
          <a:p>
            <a:pPr algn="l" eaLnBrk="1" hangingPunct="1"/>
            <a:r>
              <a:rPr lang="en-US" altLang="en-US" sz="4000" b="1" kern="0" dirty="0">
                <a:ln w="11430"/>
                <a:solidFill>
                  <a:schemeClr val="bg1"/>
                </a:solidFill>
                <a:effectLst>
                  <a:glow rad="88900">
                    <a:schemeClr val="tx1"/>
                  </a:glow>
                  <a:outerShdw blurRad="80000" dist="40000" dir="5040000" algn="tl">
                    <a:srgbClr val="000000">
                      <a:alpha val="30000"/>
                    </a:srgbClr>
                  </a:outerShdw>
                </a:effectLst>
                <a:latin typeface="Calibri" panose="020F0502020204030204" pitchFamily="34" charset="0"/>
              </a:rPr>
              <a:t>					↘</a:t>
            </a:r>
          </a:p>
          <a:p>
            <a:pPr algn="l" eaLnBrk="1" hangingPunct="1"/>
            <a:r>
              <a:rPr lang="en-US" altLang="en-US" sz="4000" b="1" kern="0" dirty="0">
                <a:ln w="11430"/>
                <a:solidFill>
                  <a:schemeClr val="bg1"/>
                </a:solidFill>
                <a:effectLst>
                  <a:glow rad="88900">
                    <a:schemeClr val="tx1"/>
                  </a:glow>
                  <a:outerShdw blurRad="80000" dist="40000" dir="5040000" algn="tl">
                    <a:srgbClr val="000000">
                      <a:alpha val="30000"/>
                    </a:srgbClr>
                  </a:outerShdw>
                </a:effectLst>
                <a:latin typeface="Calibri" panose="020F0502020204030204" pitchFamily="34" charset="0"/>
              </a:rPr>
              <a:t>					good word of God </a:t>
            </a:r>
          </a:p>
          <a:p>
            <a:pPr algn="l" eaLnBrk="1" hangingPunct="1"/>
            <a:endParaRPr lang="en-US" altLang="en-US" sz="40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a:p>
            <a:pPr algn="l" eaLnBrk="1" hangingPunct="1"/>
            <a:r>
              <a:rPr lang="en-US" altLang="en-US" sz="40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      </a:t>
            </a:r>
            <a:r>
              <a:rPr lang="en-US" altLang="en-US" sz="4000" b="1" kern="0" dirty="0">
                <a:ln w="11430">
                  <a:solidFill>
                    <a:schemeClr val="bg1"/>
                  </a:solidFill>
                </a:ln>
                <a:solidFill>
                  <a:schemeClr val="tx1"/>
                </a:solidFill>
                <a:effectLst>
                  <a:glow rad="63500">
                    <a:srgbClr val="C00000"/>
                  </a:glow>
                  <a:outerShdw blurRad="80000" dist="40000" dir="5040000" algn="tl">
                    <a:srgbClr val="000000">
                      <a:alpha val="30000"/>
                    </a:srgbClr>
                  </a:outerShdw>
                </a:effectLst>
                <a:latin typeface="Calibri" panose="020F0502020204030204" pitchFamily="34" charset="0"/>
              </a:rPr>
              <a:t>fall away</a:t>
            </a:r>
          </a:p>
          <a:p>
            <a:pPr algn="l" eaLnBrk="1" hangingPunct="1"/>
            <a:r>
              <a:rPr lang="en-US" altLang="en-US" sz="4000" b="1" kern="0" dirty="0">
                <a:ln w="11430">
                  <a:solidFill>
                    <a:schemeClr val="bg1"/>
                  </a:solidFill>
                </a:ln>
                <a:solidFill>
                  <a:schemeClr val="tx1"/>
                </a:solidFill>
                <a:effectLst>
                  <a:glow rad="63500">
                    <a:srgbClr val="C00000"/>
                  </a:glow>
                  <a:outerShdw blurRad="80000" dist="40000" dir="5040000" algn="tl">
                    <a:srgbClr val="000000">
                      <a:alpha val="30000"/>
                    </a:srgbClr>
                  </a:outerShdw>
                </a:effectLst>
                <a:latin typeface="Calibri" panose="020F0502020204030204" pitchFamily="34" charset="0"/>
              </a:rPr>
              <a:t>renew repentance</a:t>
            </a:r>
          </a:p>
        </p:txBody>
      </p:sp>
      <p:sp>
        <p:nvSpPr>
          <p:cNvPr id="11" name="Multiply 13">
            <a:extLst>
              <a:ext uri="{FF2B5EF4-FFF2-40B4-BE49-F238E27FC236}">
                <a16:creationId xmlns:a16="http://schemas.microsoft.com/office/drawing/2014/main" id="{CCCA2DAA-7FA0-4C39-BCDC-47EAF9188ADE}"/>
              </a:ext>
            </a:extLst>
          </p:cNvPr>
          <p:cNvSpPr/>
          <p:nvPr/>
        </p:nvSpPr>
        <p:spPr>
          <a:xfrm>
            <a:off x="302761" y="5204568"/>
            <a:ext cx="1524000" cy="774700"/>
          </a:xfrm>
          <a:prstGeom prst="mathMultiply">
            <a:avLst>
              <a:gd name="adj1" fmla="val 13684"/>
            </a:avLst>
          </a:prstGeom>
          <a:solidFill>
            <a:srgbClr val="FF0000"/>
          </a:solidFill>
          <a:ln>
            <a:solidFill>
              <a:srgbClr val="FFFF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2">
            <a:extLst>
              <a:ext uri="{FF2B5EF4-FFF2-40B4-BE49-F238E27FC236}">
                <a16:creationId xmlns:a16="http://schemas.microsoft.com/office/drawing/2014/main" id="{9924865C-2AA7-44CC-B9F0-C44A52E5353C}"/>
              </a:ext>
            </a:extLst>
          </p:cNvPr>
          <p:cNvSpPr txBox="1">
            <a:spLocks noChangeArrowheads="1"/>
          </p:cNvSpPr>
          <p:nvPr/>
        </p:nvSpPr>
        <p:spPr bwMode="auto">
          <a:xfrm>
            <a:off x="2480886" y="2192460"/>
            <a:ext cx="4134659" cy="6126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of the Holy Spirit</a:t>
            </a:r>
            <a:endParaRPr lang="en-US" altLang="en-US" sz="4000" b="1" i="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13" name="Rectangle 2">
            <a:extLst>
              <a:ext uri="{FF2B5EF4-FFF2-40B4-BE49-F238E27FC236}">
                <a16:creationId xmlns:a16="http://schemas.microsoft.com/office/drawing/2014/main" id="{F196D2CF-32E5-4AC3-BED0-027D3994F35F}"/>
              </a:ext>
            </a:extLst>
          </p:cNvPr>
          <p:cNvSpPr txBox="1">
            <a:spLocks noChangeArrowheads="1"/>
          </p:cNvSpPr>
          <p:nvPr/>
        </p:nvSpPr>
        <p:spPr bwMode="auto">
          <a:xfrm>
            <a:off x="2667000" y="2810200"/>
            <a:ext cx="4347412" cy="59737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good word of God</a:t>
            </a:r>
            <a:endParaRPr lang="en-US" altLang="en-US" sz="4000" b="1" i="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14" name="Rectangle 2">
            <a:extLst>
              <a:ext uri="{FF2B5EF4-FFF2-40B4-BE49-F238E27FC236}">
                <a16:creationId xmlns:a16="http://schemas.microsoft.com/office/drawing/2014/main" id="{15D0CA94-46BB-4549-9B02-F6A783D84AD2}"/>
              </a:ext>
            </a:extLst>
          </p:cNvPr>
          <p:cNvSpPr txBox="1">
            <a:spLocks noChangeArrowheads="1"/>
          </p:cNvSpPr>
          <p:nvPr/>
        </p:nvSpPr>
        <p:spPr bwMode="auto">
          <a:xfrm>
            <a:off x="802926" y="4029075"/>
            <a:ext cx="2328418" cy="6022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fall away</a:t>
            </a:r>
            <a:endParaRPr lang="en-US" altLang="en-US" sz="4000" b="1" i="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15" name="Rectangle 2">
            <a:extLst>
              <a:ext uri="{FF2B5EF4-FFF2-40B4-BE49-F238E27FC236}">
                <a16:creationId xmlns:a16="http://schemas.microsoft.com/office/drawing/2014/main" id="{AC1A76CC-973C-46EB-9A7C-99CCD9ECAC4A}"/>
              </a:ext>
            </a:extLst>
          </p:cNvPr>
          <p:cNvSpPr txBox="1">
            <a:spLocks noChangeArrowheads="1"/>
          </p:cNvSpPr>
          <p:nvPr/>
        </p:nvSpPr>
        <p:spPr bwMode="auto">
          <a:xfrm>
            <a:off x="3495494" y="4034914"/>
            <a:ext cx="1809931" cy="5894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renew</a:t>
            </a:r>
            <a:endParaRPr lang="en-US" altLang="en-US" sz="4000" b="1" i="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16" name="Rectangle 2">
            <a:extLst>
              <a:ext uri="{FF2B5EF4-FFF2-40B4-BE49-F238E27FC236}">
                <a16:creationId xmlns:a16="http://schemas.microsoft.com/office/drawing/2014/main" id="{07B2DE2D-D6B4-4F38-82F2-231A34DA6E9C}"/>
              </a:ext>
            </a:extLst>
          </p:cNvPr>
          <p:cNvSpPr txBox="1">
            <a:spLocks noChangeArrowheads="1"/>
          </p:cNvSpPr>
          <p:nvPr/>
        </p:nvSpPr>
        <p:spPr bwMode="auto">
          <a:xfrm>
            <a:off x="57470" y="4641380"/>
            <a:ext cx="3142930" cy="5961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repentance</a:t>
            </a:r>
            <a:endParaRPr lang="en-US" altLang="en-US" sz="4000" b="1" i="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17" name="Rectangle 2">
            <a:extLst>
              <a:ext uri="{FF2B5EF4-FFF2-40B4-BE49-F238E27FC236}">
                <a16:creationId xmlns:a16="http://schemas.microsoft.com/office/drawing/2014/main" id="{0492196D-1237-4DFF-80AD-9984D9E9E8DB}"/>
              </a:ext>
            </a:extLst>
          </p:cNvPr>
          <p:cNvSpPr txBox="1">
            <a:spLocks noChangeArrowheads="1"/>
          </p:cNvSpPr>
          <p:nvPr/>
        </p:nvSpPr>
        <p:spPr bwMode="auto">
          <a:xfrm>
            <a:off x="227918" y="950496"/>
            <a:ext cx="4244070" cy="66315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once enlightened</a:t>
            </a:r>
            <a:endParaRPr lang="en-US" altLang="en-US" sz="4000" b="1" i="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4" name="Title 1"/>
          <p:cNvSpPr txBox="1">
            <a:spLocks/>
          </p:cNvSpPr>
          <p:nvPr/>
        </p:nvSpPr>
        <p:spPr>
          <a:xfrm>
            <a:off x="448056" y="3721608"/>
            <a:ext cx="2735601" cy="11430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000"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fall away</a:t>
            </a:r>
            <a:endParaRPr lang="en-US" sz="4000"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2" name="Arrow: Down 1">
            <a:extLst>
              <a:ext uri="{FF2B5EF4-FFF2-40B4-BE49-F238E27FC236}">
                <a16:creationId xmlns:a16="http://schemas.microsoft.com/office/drawing/2014/main" id="{3FAB10FE-66CD-4427-A03D-BB258872C9CD}"/>
              </a:ext>
            </a:extLst>
          </p:cNvPr>
          <p:cNvSpPr/>
          <p:nvPr/>
        </p:nvSpPr>
        <p:spPr>
          <a:xfrm>
            <a:off x="1776715" y="1541615"/>
            <a:ext cx="381730" cy="3124388"/>
          </a:xfrm>
          <a:prstGeom prst="downArrow">
            <a:avLst>
              <a:gd name="adj1" fmla="val 31128"/>
              <a:gd name="adj2" fmla="val 73211"/>
            </a:avLst>
          </a:prstGeom>
          <a:gradFill>
            <a:gsLst>
              <a:gs pos="33000">
                <a:schemeClr val="bg1"/>
              </a:gs>
              <a:gs pos="0">
                <a:schemeClr val="bg1"/>
              </a:gs>
              <a:gs pos="59000">
                <a:schemeClr val="bg2">
                  <a:lumMod val="75000"/>
                </a:schemeClr>
              </a:gs>
              <a:gs pos="91000">
                <a:schemeClr val="tx1"/>
              </a:gs>
              <a:gs pos="100000">
                <a:schemeClr val="tx1"/>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9">
            <a:extLst>
              <a:ext uri="{FF2B5EF4-FFF2-40B4-BE49-F238E27FC236}">
                <a16:creationId xmlns:a16="http://schemas.microsoft.com/office/drawing/2014/main" id="{DFC7ECF4-5BFC-4445-B09C-3D6E6EEBD5E5}"/>
              </a:ext>
            </a:extLst>
          </p:cNvPr>
          <p:cNvSpPr>
            <a:spLocks noChangeArrowheads="1"/>
          </p:cNvSpPr>
          <p:nvPr/>
        </p:nvSpPr>
        <p:spPr bwMode="auto">
          <a:xfrm>
            <a:off x="5911508" y="3364706"/>
            <a:ext cx="3125336" cy="710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
            </a:scene3d>
            <a:sp3d extrusionH="57150" contourW="12700">
              <a:bevelT w="38100" h="38100"/>
              <a:contourClr>
                <a:srgbClr val="F6E5A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4010" b="1" i="0"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rPr>
              <a:t>word of God</a:t>
            </a:r>
            <a:endParaRPr kumimoji="0" lang="en-US" sz="4010" b="1" i="1" u="none" strike="noStrike" kern="1200" cap="none" spc="0" normalizeH="0" baseline="0" noProof="0" dirty="0">
              <a:ln>
                <a:noFill/>
              </a:ln>
              <a:solidFill>
                <a:srgbClr val="CC9900"/>
              </a:solidFill>
              <a:effectLst/>
              <a:uLnTx/>
              <a:uFillTx/>
              <a:latin typeface="Calibri" panose="020F0502020204030204" pitchFamily="34" charset="0"/>
              <a:ea typeface="+mn-ea"/>
              <a:cs typeface="Calibri" panose="020F0502020204030204" pitchFamily="34" charset="0"/>
            </a:endParaRPr>
          </a:p>
        </p:txBody>
      </p:sp>
    </p:spTree>
    <p:extLst>
      <p:ext uri="{BB962C8B-B14F-4D97-AF65-F5344CB8AC3E}">
        <p14:creationId xmlns:p14="http://schemas.microsoft.com/office/powerpoint/2010/main" val="150125281"/>
      </p:ext>
    </p:extLst>
  </p:cSld>
  <p:clrMapOvr>
    <a:masterClrMapping/>
  </p:clrMapOvr>
  <mc:AlternateContent xmlns:mc="http://schemas.openxmlformats.org/markup-compatibility/2006" xmlns:p14="http://schemas.microsoft.com/office/powerpoint/2010/main">
    <mc:Choice Requires="p14">
      <p:transition spd="slow" p14:dur="1600">
        <p14:gallery dir="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750" fill="hold"/>
                                        <p:tgtEl>
                                          <p:spTgt spid="3074"/>
                                        </p:tgtEl>
                                        <p:attrNameLst>
                                          <p:attrName>ppt_w</p:attrName>
                                        </p:attrNameLst>
                                      </p:cBhvr>
                                      <p:tavLst>
                                        <p:tav tm="0">
                                          <p:val>
                                            <p:fltVal val="0"/>
                                          </p:val>
                                        </p:tav>
                                        <p:tav tm="100000">
                                          <p:val>
                                            <p:strVal val="#ppt_w"/>
                                          </p:val>
                                        </p:tav>
                                      </p:tavLst>
                                    </p:anim>
                                    <p:anim calcmode="lin" valueType="num">
                                      <p:cBhvr>
                                        <p:cTn id="8" dur="75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1" nodeType="withEffect">
                                  <p:stCondLst>
                                    <p:cond delay="0"/>
                                  </p:stCondLst>
                                  <p:childTnLst>
                                    <p:animMotion origin="layout" path="M 0 0 L -0.41667 -0.36633 " pathEditMode="relative" ptsTypes="AA">
                                      <p:cBhvr>
                                        <p:cTn id="10" dur="750" spd="-100000" fill="hold"/>
                                        <p:tgtEl>
                                          <p:spTgt spid="3074"/>
                                        </p:tgtEl>
                                        <p:attrNameLst>
                                          <p:attrName>ppt_x</p:attrName>
                                          <p:attrName>ppt_y</p:attrName>
                                        </p:attrNameLst>
                                      </p:cBhvr>
                                    </p:animMotion>
                                  </p:childTnLst>
                                </p:cTn>
                              </p:par>
                            </p:childTnLst>
                          </p:cTn>
                        </p:par>
                      </p:childTnLst>
                    </p:cTn>
                  </p:par>
                  <p:par>
                    <p:cTn id="11" fill="hold">
                      <p:stCondLst>
                        <p:cond delay="indefinite"/>
                      </p:stCondLst>
                      <p:childTnLst>
                        <p:par>
                          <p:cTn id="12" fill="hold">
                            <p:stCondLst>
                              <p:cond delay="0"/>
                            </p:stCondLst>
                            <p:childTnLst>
                              <p:par>
                                <p:cTn id="13" presetID="22" presetClass="entr" presetSubtype="1" fill="hold" grpId="0" nodeType="click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wipe(up)">
                                      <p:cBhvr>
                                        <p:cTn id="15" dur="75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grpId="0" nodeType="clickEffect">
                                  <p:stCondLst>
                                    <p:cond delay="0"/>
                                  </p:stCondLst>
                                  <p:childTnLst>
                                    <p:set>
                                      <p:cBhvr>
                                        <p:cTn id="19" dur="1" fill="hold">
                                          <p:stCondLst>
                                            <p:cond delay="0"/>
                                          </p:stCondLst>
                                        </p:cTn>
                                        <p:tgtEl>
                                          <p:spTgt spid="5"/>
                                        </p:tgtEl>
                                        <p:attrNameLst>
                                          <p:attrName>style.visibility</p:attrName>
                                        </p:attrNameLst>
                                      </p:cBhvr>
                                      <p:to>
                                        <p:strVal val="visible"/>
                                      </p:to>
                                    </p:set>
                                    <p:animEffect transition="in" filter="wipe(left)">
                                      <p:cBhvr>
                                        <p:cTn id="20" dur="500"/>
                                        <p:tgtEl>
                                          <p:spTgt spid="5"/>
                                        </p:tgtEl>
                                      </p:cBhvr>
                                    </p:animEffect>
                                  </p:childTnLst>
                                </p:cTn>
                              </p:par>
                              <p:par>
                                <p:cTn id="21" presetID="18" presetClass="emph" presetSubtype="0" fill="hold" grpId="1" nodeType="withEffect">
                                  <p:stCondLst>
                                    <p:cond delay="0"/>
                                  </p:stCondLst>
                                  <p:childTnLst>
                                    <p:set>
                                      <p:cBhvr override="childStyle">
                                        <p:cTn id="22" dur="500" fill="hold"/>
                                        <p:tgtEl>
                                          <p:spTgt spid="5"/>
                                        </p:tgtEl>
                                        <p:attrNameLst>
                                          <p:attrName>style.textDecorationUnderline</p:attrName>
                                        </p:attrNameLst>
                                      </p:cBhvr>
                                      <p:to>
                                        <p:strVal val="true"/>
                                      </p:to>
                                    </p:set>
                                  </p:childTnLst>
                                </p:cTn>
                              </p:par>
                              <p:par>
                                <p:cTn id="23" presetID="22" presetClass="entr" presetSubtype="8" fill="hold" grpId="0" nodeType="withEffect">
                                  <p:stCondLst>
                                    <p:cond delay="0"/>
                                  </p:stCondLst>
                                  <p:childTnLst>
                                    <p:set>
                                      <p:cBhvr>
                                        <p:cTn id="24" dur="1" fill="hold">
                                          <p:stCondLst>
                                            <p:cond delay="0"/>
                                          </p:stCondLst>
                                        </p:cTn>
                                        <p:tgtEl>
                                          <p:spTgt spid="6"/>
                                        </p:tgtEl>
                                        <p:attrNameLst>
                                          <p:attrName>style.visibility</p:attrName>
                                        </p:attrNameLst>
                                      </p:cBhvr>
                                      <p:to>
                                        <p:strVal val="visible"/>
                                      </p:to>
                                    </p:set>
                                    <p:animEffect transition="in" filter="wipe(left)">
                                      <p:cBhvr>
                                        <p:cTn id="25" dur="500"/>
                                        <p:tgtEl>
                                          <p:spTgt spid="6"/>
                                        </p:tgtEl>
                                      </p:cBhvr>
                                    </p:animEffect>
                                  </p:childTnLst>
                                </p:cTn>
                              </p:par>
                              <p:par>
                                <p:cTn id="26" presetID="0" presetClass="entr" presetSubtype="0" fill="hold" grpId="0" nodeType="withEffect">
                                  <p:stCondLst>
                                    <p:cond delay="250"/>
                                  </p:stCondLst>
                                  <p:iterate type="lt">
                                    <p:tmPct val="10000"/>
                                  </p:iterate>
                                  <p:childTnLst>
                                    <p:set>
                                      <p:cBhvr>
                                        <p:cTn id="27" dur="1" fill="hold">
                                          <p:stCondLst>
                                            <p:cond delay="0"/>
                                          </p:stCondLst>
                                        </p:cTn>
                                        <p:tgtEl>
                                          <p:spTgt spid="7"/>
                                        </p:tgtEl>
                                        <p:attrNameLst>
                                          <p:attrName>style.visibility</p:attrName>
                                        </p:attrNameLst>
                                      </p:cBhvr>
                                      <p:to>
                                        <p:strVal val="visible"/>
                                      </p:to>
                                    </p:set>
                                    <p:animEffect transition="in" filter="dissolve">
                                      <p:cBhvr>
                                        <p:cTn id="28" dur="500">
                                          <p:stCondLst>
                                            <p:cond delay="0"/>
                                          </p:stCondLst>
                                        </p:cTn>
                                        <p:tgtEl>
                                          <p:spTgt spid="7"/>
                                        </p:tgtEl>
                                      </p:cBhvr>
                                    </p:animEffect>
                                    <p:anim to="" calcmode="lin" valueType="num">
                                      <p:cBhvr>
                                        <p:cTn id="29" dur="500" fill="hold">
                                          <p:stCondLst>
                                            <p:cond delay="0"/>
                                          </p:stCondLst>
                                        </p:cTn>
                                        <p:tgtEl>
                                          <p:spTgt spid="7"/>
                                        </p:tgtEl>
                                        <p:attrNameLst>
                                          <p:attrName>ppt_w</p:attrName>
                                        </p:attrNameLst>
                                      </p:cBhvr>
                                      <p:tavLst>
                                        <p:tav tm="0">
                                          <p:val>
                                            <p:strVal val="#ppt_w*4"/>
                                          </p:val>
                                        </p:tav>
                                        <p:tav tm="100000">
                                          <p:val>
                                            <p:strVal val="#ppt_w"/>
                                          </p:val>
                                        </p:tav>
                                      </p:tavLst>
                                    </p:anim>
                                    <p:anim to="" calcmode="lin" valueType="num">
                                      <p:cBhvr>
                                        <p:cTn id="30" dur="500" fill="hold">
                                          <p:stCondLst>
                                            <p:cond delay="0"/>
                                          </p:stCondLst>
                                        </p:cTn>
                                        <p:tgtEl>
                                          <p:spTgt spid="7"/>
                                        </p:tgtEl>
                                        <p:attrNameLst>
                                          <p:attrName>ppt_h</p:attrName>
                                        </p:attrNameLst>
                                      </p:cBhvr>
                                      <p:tavLst>
                                        <p:tav tm="0">
                                          <p:val>
                                            <p:strVal val="#ppt_h*4"/>
                                          </p:val>
                                        </p:tav>
                                        <p:tav tm="100000">
                                          <p:val>
                                            <p:strVal val="#ppt_h"/>
                                          </p:val>
                                        </p:tav>
                                      </p:tavLst>
                                    </p:anim>
                                  </p:childTnLst>
                                </p:cTn>
                              </p:par>
                            </p:childTnLst>
                          </p:cTn>
                        </p:par>
                        <p:par>
                          <p:cTn id="31" fill="hold">
                            <p:stCondLst>
                              <p:cond delay="850"/>
                            </p:stCondLst>
                            <p:childTnLst>
                              <p:par>
                                <p:cTn id="32" presetID="26" presetClass="emph" presetSubtype="0" fill="hold" grpId="1" nodeType="afterEffect">
                                  <p:stCondLst>
                                    <p:cond delay="0"/>
                                  </p:stCondLst>
                                  <p:iterate type="lt">
                                    <p:tmPct val="0"/>
                                  </p:iterate>
                                  <p:childTnLst>
                                    <p:animEffect transition="out" filter="fade">
                                      <p:cBhvr>
                                        <p:cTn id="33" dur="500" tmFilter="0, 0; .2, .5; .8, .5; 1, 0"/>
                                        <p:tgtEl>
                                          <p:spTgt spid="7"/>
                                        </p:tgtEl>
                                      </p:cBhvr>
                                    </p:animEffect>
                                    <p:animScale>
                                      <p:cBhvr>
                                        <p:cTn id="34" dur="250" autoRev="1" fill="hold"/>
                                        <p:tgtEl>
                                          <p:spTgt spid="7"/>
                                        </p:tgtEl>
                                      </p:cBhvr>
                                      <p:by x="105000" y="105000"/>
                                    </p:animScale>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250"/>
                                        <p:tgtEl>
                                          <p:spTgt spid="17"/>
                                        </p:tgtEl>
                                      </p:cBhvr>
                                    </p:animEffect>
                                  </p:childTnLst>
                                </p:cTn>
                              </p:par>
                              <p:par>
                                <p:cTn id="40" presetID="10" presetClass="entr" presetSubtype="0" fill="hold" grpId="0" nodeType="withEffect">
                                  <p:stCondLst>
                                    <p:cond delay="0"/>
                                  </p:stCondLst>
                                  <p:childTnLst>
                                    <p:set>
                                      <p:cBhvr>
                                        <p:cTn id="41" dur="1" fill="hold">
                                          <p:stCondLst>
                                            <p:cond delay="0"/>
                                          </p:stCondLst>
                                        </p:cTn>
                                        <p:tgtEl>
                                          <p:spTgt spid="12"/>
                                        </p:tgtEl>
                                        <p:attrNameLst>
                                          <p:attrName>style.visibility</p:attrName>
                                        </p:attrNameLst>
                                      </p:cBhvr>
                                      <p:to>
                                        <p:strVal val="visible"/>
                                      </p:to>
                                    </p:set>
                                    <p:animEffect transition="in" filter="fade">
                                      <p:cBhvr>
                                        <p:cTn id="42" dur="250"/>
                                        <p:tgtEl>
                                          <p:spTgt spid="12"/>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13"/>
                                        </p:tgtEl>
                                        <p:attrNameLst>
                                          <p:attrName>style.visibility</p:attrName>
                                        </p:attrNameLst>
                                      </p:cBhvr>
                                      <p:to>
                                        <p:strVal val="visible"/>
                                      </p:to>
                                    </p:set>
                                    <p:animEffect transition="in" filter="fade">
                                      <p:cBhvr>
                                        <p:cTn id="45" dur="250"/>
                                        <p:tgtEl>
                                          <p:spTgt spid="13"/>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4"/>
                                        </p:tgtEl>
                                        <p:attrNameLst>
                                          <p:attrName>style.visibility</p:attrName>
                                        </p:attrNameLst>
                                      </p:cBhvr>
                                      <p:to>
                                        <p:strVal val="visible"/>
                                      </p:to>
                                    </p:set>
                                    <p:animEffect transition="in" filter="fade">
                                      <p:cBhvr>
                                        <p:cTn id="48" dur="250"/>
                                        <p:tgtEl>
                                          <p:spTgt spid="14"/>
                                        </p:tgtEl>
                                      </p:cBhvr>
                                    </p:animEffect>
                                  </p:childTnLst>
                                </p:cTn>
                              </p:par>
                              <p:par>
                                <p:cTn id="49" presetID="10" presetClass="entr" presetSubtype="0" fill="hold" grpId="0" nodeType="with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fade">
                                      <p:cBhvr>
                                        <p:cTn id="51" dur="250"/>
                                        <p:tgtEl>
                                          <p:spTgt spid="15"/>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fade">
                                      <p:cBhvr>
                                        <p:cTn id="54" dur="250"/>
                                        <p:tgtEl>
                                          <p:spTgt spid="16"/>
                                        </p:tgtEl>
                                      </p:cBhvr>
                                    </p:animEffect>
                                  </p:childTnLst>
                                </p:cTn>
                              </p:par>
                              <p:par>
                                <p:cTn id="55" presetID="42" presetClass="path" presetSubtype="0" accel="50000" decel="50000" fill="hold" grpId="3" nodeType="withEffect">
                                  <p:stCondLst>
                                    <p:cond delay="0"/>
                                  </p:stCondLst>
                                  <p:childTnLst>
                                    <p:animMotion origin="layout" path="M 4.16667E-6 -1.85185E-6 L 0.04184 0.00023 " pathEditMode="relative" rAng="0" ptsTypes="AA">
                                      <p:cBhvr>
                                        <p:cTn id="56" dur="2000" fill="hold"/>
                                        <p:tgtEl>
                                          <p:spTgt spid="12"/>
                                        </p:tgtEl>
                                        <p:attrNameLst>
                                          <p:attrName>ppt_x</p:attrName>
                                          <p:attrName>ppt_y</p:attrName>
                                        </p:attrNameLst>
                                      </p:cBhvr>
                                      <p:rCtr x="2083" y="0"/>
                                    </p:animMotion>
                                  </p:childTnLst>
                                </p:cTn>
                              </p:par>
                              <p:par>
                                <p:cTn id="57" presetID="42" presetClass="path" presetSubtype="0" accel="50000" decel="50000" fill="hold" grpId="1" nodeType="withEffect">
                                  <p:stCondLst>
                                    <p:cond delay="0"/>
                                  </p:stCondLst>
                                  <p:childTnLst>
                                    <p:animMotion origin="layout" path="M -2.77778E-7 -7.40741E-7 L 0.22361 0.08866 " pathEditMode="relative" rAng="0" ptsTypes="AA">
                                      <p:cBhvr>
                                        <p:cTn id="58" dur="2000" fill="hold"/>
                                        <p:tgtEl>
                                          <p:spTgt spid="13"/>
                                        </p:tgtEl>
                                        <p:attrNameLst>
                                          <p:attrName>ppt_x</p:attrName>
                                          <p:attrName>ppt_y</p:attrName>
                                        </p:attrNameLst>
                                      </p:cBhvr>
                                      <p:rCtr x="11181" y="4421"/>
                                    </p:animMotion>
                                  </p:childTnLst>
                                </p:cTn>
                              </p:par>
                              <p:par>
                                <p:cTn id="59" presetID="42" presetClass="path" presetSubtype="0" accel="50000" decel="50000" fill="hold" grpId="1" nodeType="withEffect">
                                  <p:stCondLst>
                                    <p:cond delay="0"/>
                                  </p:stCondLst>
                                  <p:childTnLst>
                                    <p:animMotion origin="layout" path="M -4.16667E-6 1.11022E-16 L 0.00799 0.08889 " pathEditMode="relative" rAng="0" ptsTypes="AA">
                                      <p:cBhvr>
                                        <p:cTn id="60" dur="2000" fill="hold"/>
                                        <p:tgtEl>
                                          <p:spTgt spid="14"/>
                                        </p:tgtEl>
                                        <p:attrNameLst>
                                          <p:attrName>ppt_x</p:attrName>
                                          <p:attrName>ppt_y</p:attrName>
                                        </p:attrNameLst>
                                      </p:cBhvr>
                                      <p:rCtr x="399" y="4444"/>
                                    </p:animMotion>
                                  </p:childTnLst>
                                </p:cTn>
                              </p:par>
                              <p:par>
                                <p:cTn id="61" presetID="42" presetClass="path" presetSubtype="0" accel="50000" decel="50000" fill="hold" grpId="1" nodeType="withEffect">
                                  <p:stCondLst>
                                    <p:cond delay="0"/>
                                  </p:stCondLst>
                                  <p:childTnLst>
                                    <p:animMotion origin="layout" path="M 0 1.11022E-16 L -0.36267 0.17755 " pathEditMode="relative" rAng="0" ptsTypes="AA">
                                      <p:cBhvr>
                                        <p:cTn id="62" dur="2000" fill="hold"/>
                                        <p:tgtEl>
                                          <p:spTgt spid="15"/>
                                        </p:tgtEl>
                                        <p:attrNameLst>
                                          <p:attrName>ppt_x</p:attrName>
                                          <p:attrName>ppt_y</p:attrName>
                                        </p:attrNameLst>
                                      </p:cBhvr>
                                      <p:rCtr x="-18142" y="8866"/>
                                    </p:animMotion>
                                  </p:childTnLst>
                                </p:cTn>
                              </p:par>
                              <p:par>
                                <p:cTn id="63" presetID="42" presetClass="path" presetSubtype="0" accel="50000" decel="50000" fill="hold" grpId="1" nodeType="withEffect">
                                  <p:stCondLst>
                                    <p:cond delay="0"/>
                                  </p:stCondLst>
                                  <p:childTnLst>
                                    <p:animMotion origin="layout" path="M 5E-6 1.11111E-6 L 0.15712 0.08889 " pathEditMode="relative" rAng="0" ptsTypes="AA">
                                      <p:cBhvr>
                                        <p:cTn id="64" dur="2000" fill="hold"/>
                                        <p:tgtEl>
                                          <p:spTgt spid="16"/>
                                        </p:tgtEl>
                                        <p:attrNameLst>
                                          <p:attrName>ppt_x</p:attrName>
                                          <p:attrName>ppt_y</p:attrName>
                                        </p:attrNameLst>
                                      </p:cBhvr>
                                      <p:rCtr x="7847" y="4444"/>
                                    </p:animMotion>
                                  </p:childTnLst>
                                </p:cTn>
                              </p:par>
                              <p:par>
                                <p:cTn id="65" presetID="10" presetClass="exit" presetSubtype="0" fill="hold" grpId="2" nodeType="withEffect">
                                  <p:stCondLst>
                                    <p:cond delay="0"/>
                                  </p:stCondLst>
                                  <p:childTnLst>
                                    <p:animEffect transition="out" filter="fade">
                                      <p:cBhvr>
                                        <p:cTn id="66" dur="1250"/>
                                        <p:tgtEl>
                                          <p:spTgt spid="3074"/>
                                        </p:tgtEl>
                                      </p:cBhvr>
                                    </p:animEffect>
                                    <p:set>
                                      <p:cBhvr>
                                        <p:cTn id="67" dur="1" fill="hold">
                                          <p:stCondLst>
                                            <p:cond delay="1249"/>
                                          </p:stCondLst>
                                        </p:cTn>
                                        <p:tgtEl>
                                          <p:spTgt spid="3074"/>
                                        </p:tgtEl>
                                        <p:attrNameLst>
                                          <p:attrName>style.visibility</p:attrName>
                                        </p:attrNameLst>
                                      </p:cBhvr>
                                      <p:to>
                                        <p:strVal val="hidden"/>
                                      </p:to>
                                    </p:set>
                                  </p:childTnLst>
                                </p:cTn>
                              </p:par>
                              <p:par>
                                <p:cTn id="68" presetID="10" presetClass="exit" presetSubtype="0" fill="hold" grpId="2" nodeType="withEffect">
                                  <p:stCondLst>
                                    <p:cond delay="0"/>
                                  </p:stCondLst>
                                  <p:iterate type="lt">
                                    <p:tmPct val="0"/>
                                  </p:iterate>
                                  <p:childTnLst>
                                    <p:animEffect transition="out" filter="fade">
                                      <p:cBhvr>
                                        <p:cTn id="69" dur="500"/>
                                        <p:tgtEl>
                                          <p:spTgt spid="7"/>
                                        </p:tgtEl>
                                      </p:cBhvr>
                                    </p:animEffect>
                                    <p:set>
                                      <p:cBhvr>
                                        <p:cTn id="70" dur="1" fill="hold">
                                          <p:stCondLst>
                                            <p:cond delay="499"/>
                                          </p:stCondLst>
                                        </p:cTn>
                                        <p:tgtEl>
                                          <p:spTgt spid="7"/>
                                        </p:tgtEl>
                                        <p:attrNameLst>
                                          <p:attrName>style.visibility</p:attrName>
                                        </p:attrNameLst>
                                      </p:cBhvr>
                                      <p:to>
                                        <p:strVal val="hidden"/>
                                      </p:to>
                                    </p:set>
                                  </p:childTnLst>
                                </p:cTn>
                              </p:par>
                              <p:par>
                                <p:cTn id="71" presetID="10" presetClass="exit" presetSubtype="0" fill="hold" grpId="1" nodeType="withEffect">
                                  <p:stCondLst>
                                    <p:cond delay="0"/>
                                  </p:stCondLst>
                                  <p:childTnLst>
                                    <p:animEffect transition="out" filter="fade">
                                      <p:cBhvr>
                                        <p:cTn id="72" dur="500"/>
                                        <p:tgtEl>
                                          <p:spTgt spid="6"/>
                                        </p:tgtEl>
                                      </p:cBhvr>
                                    </p:animEffect>
                                    <p:set>
                                      <p:cBhvr>
                                        <p:cTn id="73" dur="1" fill="hold">
                                          <p:stCondLst>
                                            <p:cond delay="499"/>
                                          </p:stCondLst>
                                        </p:cTn>
                                        <p:tgtEl>
                                          <p:spTgt spid="6"/>
                                        </p:tgtEl>
                                        <p:attrNameLst>
                                          <p:attrName>style.visibility</p:attrName>
                                        </p:attrNameLst>
                                      </p:cBhvr>
                                      <p:to>
                                        <p:strVal val="hidden"/>
                                      </p:to>
                                    </p:set>
                                  </p:childTnLst>
                                </p:cTn>
                              </p:par>
                              <p:par>
                                <p:cTn id="74" presetID="10" presetClass="exit" presetSubtype="0" fill="hold" grpId="1" nodeType="withEffect">
                                  <p:stCondLst>
                                    <p:cond delay="0"/>
                                  </p:stCondLst>
                                  <p:childTnLst>
                                    <p:animEffect transition="out" filter="fade">
                                      <p:cBhvr>
                                        <p:cTn id="75" dur="500"/>
                                        <p:tgtEl>
                                          <p:spTgt spid="4"/>
                                        </p:tgtEl>
                                      </p:cBhvr>
                                    </p:animEffect>
                                    <p:set>
                                      <p:cBhvr>
                                        <p:cTn id="76" dur="1" fill="hold">
                                          <p:stCondLst>
                                            <p:cond delay="499"/>
                                          </p:stCondLst>
                                        </p:cTn>
                                        <p:tgtEl>
                                          <p:spTgt spid="4"/>
                                        </p:tgtEl>
                                        <p:attrNameLst>
                                          <p:attrName>style.visibility</p:attrName>
                                        </p:attrNameLst>
                                      </p:cBhvr>
                                      <p:to>
                                        <p:strVal val="hidden"/>
                                      </p:to>
                                    </p:set>
                                  </p:childTnLst>
                                </p:cTn>
                              </p:par>
                              <p:par>
                                <p:cTn id="77" presetID="10" presetClass="exit" presetSubtype="0" fill="hold" grpId="2" nodeType="withEffect">
                                  <p:stCondLst>
                                    <p:cond delay="0"/>
                                  </p:stCondLst>
                                  <p:childTnLst>
                                    <p:animEffect transition="out" filter="fade">
                                      <p:cBhvr>
                                        <p:cTn id="78" dur="500"/>
                                        <p:tgtEl>
                                          <p:spTgt spid="5"/>
                                        </p:tgtEl>
                                      </p:cBhvr>
                                    </p:animEffect>
                                    <p:set>
                                      <p:cBhvr>
                                        <p:cTn id="79" dur="1" fill="hold">
                                          <p:stCondLst>
                                            <p:cond delay="499"/>
                                          </p:stCondLst>
                                        </p:cTn>
                                        <p:tgtEl>
                                          <p:spTgt spid="5"/>
                                        </p:tgtEl>
                                        <p:attrNameLst>
                                          <p:attrName>style.visibility</p:attrName>
                                        </p:attrNameLst>
                                      </p:cBhvr>
                                      <p:to>
                                        <p:strVal val="hidden"/>
                                      </p:to>
                                    </p:set>
                                  </p:childTnLst>
                                </p:cTn>
                              </p:par>
                            </p:childTnLst>
                          </p:cTn>
                        </p:par>
                        <p:par>
                          <p:cTn id="80" fill="hold">
                            <p:stCondLst>
                              <p:cond delay="2000"/>
                            </p:stCondLst>
                            <p:childTnLst>
                              <p:par>
                                <p:cTn id="81" presetID="10" presetClass="entr" presetSubtype="0" fill="hold" grpId="0" nodeType="afterEffect">
                                  <p:stCondLst>
                                    <p:cond delay="0"/>
                                  </p:stCondLst>
                                  <p:childTnLst>
                                    <p:set>
                                      <p:cBhvr>
                                        <p:cTn id="82" dur="1" fill="hold">
                                          <p:stCondLst>
                                            <p:cond delay="0"/>
                                          </p:stCondLst>
                                        </p:cTn>
                                        <p:tgtEl>
                                          <p:spTgt spid="8"/>
                                        </p:tgtEl>
                                        <p:attrNameLst>
                                          <p:attrName>style.visibility</p:attrName>
                                        </p:attrNameLst>
                                      </p:cBhvr>
                                      <p:to>
                                        <p:strVal val="visible"/>
                                      </p:to>
                                    </p:set>
                                    <p:animEffect transition="in" filter="fade">
                                      <p:cBhvr>
                                        <p:cTn id="83" dur="250"/>
                                        <p:tgtEl>
                                          <p:spTgt spid="8"/>
                                        </p:tgtEl>
                                      </p:cBhvr>
                                    </p:animEffect>
                                  </p:childTnLst>
                                </p:cTn>
                              </p:par>
                              <p:par>
                                <p:cTn id="84" presetID="10" presetClass="exit" presetSubtype="0" fill="hold" grpId="2" nodeType="withEffect">
                                  <p:stCondLst>
                                    <p:cond delay="0"/>
                                  </p:stCondLst>
                                  <p:childTnLst>
                                    <p:animEffect transition="out" filter="fade">
                                      <p:cBhvr>
                                        <p:cTn id="85" dur="500"/>
                                        <p:tgtEl>
                                          <p:spTgt spid="17"/>
                                        </p:tgtEl>
                                      </p:cBhvr>
                                    </p:animEffect>
                                    <p:set>
                                      <p:cBhvr>
                                        <p:cTn id="86" dur="1" fill="hold">
                                          <p:stCondLst>
                                            <p:cond delay="499"/>
                                          </p:stCondLst>
                                        </p:cTn>
                                        <p:tgtEl>
                                          <p:spTgt spid="17"/>
                                        </p:tgtEl>
                                        <p:attrNameLst>
                                          <p:attrName>style.visibility</p:attrName>
                                        </p:attrNameLst>
                                      </p:cBhvr>
                                      <p:to>
                                        <p:strVal val="hidden"/>
                                      </p:to>
                                    </p:set>
                                  </p:childTnLst>
                                </p:cTn>
                              </p:par>
                              <p:par>
                                <p:cTn id="87" presetID="10" presetClass="exit" presetSubtype="0" fill="hold" grpId="4" nodeType="withEffect">
                                  <p:stCondLst>
                                    <p:cond delay="0"/>
                                  </p:stCondLst>
                                  <p:childTnLst>
                                    <p:animEffect transition="out" filter="fade">
                                      <p:cBhvr>
                                        <p:cTn id="88" dur="500"/>
                                        <p:tgtEl>
                                          <p:spTgt spid="12"/>
                                        </p:tgtEl>
                                      </p:cBhvr>
                                    </p:animEffect>
                                    <p:set>
                                      <p:cBhvr>
                                        <p:cTn id="89" dur="1" fill="hold">
                                          <p:stCondLst>
                                            <p:cond delay="499"/>
                                          </p:stCondLst>
                                        </p:cTn>
                                        <p:tgtEl>
                                          <p:spTgt spid="12"/>
                                        </p:tgtEl>
                                        <p:attrNameLst>
                                          <p:attrName>style.visibility</p:attrName>
                                        </p:attrNameLst>
                                      </p:cBhvr>
                                      <p:to>
                                        <p:strVal val="hidden"/>
                                      </p:to>
                                    </p:set>
                                  </p:childTnLst>
                                </p:cTn>
                              </p:par>
                              <p:par>
                                <p:cTn id="90" presetID="10" presetClass="exit" presetSubtype="0" fill="hold" grpId="2" nodeType="withEffect">
                                  <p:stCondLst>
                                    <p:cond delay="0"/>
                                  </p:stCondLst>
                                  <p:childTnLst>
                                    <p:animEffect transition="out" filter="fade">
                                      <p:cBhvr>
                                        <p:cTn id="91" dur="500"/>
                                        <p:tgtEl>
                                          <p:spTgt spid="13"/>
                                        </p:tgtEl>
                                      </p:cBhvr>
                                    </p:animEffect>
                                    <p:set>
                                      <p:cBhvr>
                                        <p:cTn id="92" dur="1" fill="hold">
                                          <p:stCondLst>
                                            <p:cond delay="499"/>
                                          </p:stCondLst>
                                        </p:cTn>
                                        <p:tgtEl>
                                          <p:spTgt spid="13"/>
                                        </p:tgtEl>
                                        <p:attrNameLst>
                                          <p:attrName>style.visibility</p:attrName>
                                        </p:attrNameLst>
                                      </p:cBhvr>
                                      <p:to>
                                        <p:strVal val="hidden"/>
                                      </p:to>
                                    </p:set>
                                  </p:childTnLst>
                                </p:cTn>
                              </p:par>
                              <p:par>
                                <p:cTn id="93" presetID="10" presetClass="exit" presetSubtype="0" fill="hold" grpId="2" nodeType="withEffect">
                                  <p:stCondLst>
                                    <p:cond delay="0"/>
                                  </p:stCondLst>
                                  <p:childTnLst>
                                    <p:animEffect transition="out" filter="fade">
                                      <p:cBhvr>
                                        <p:cTn id="94" dur="500"/>
                                        <p:tgtEl>
                                          <p:spTgt spid="14"/>
                                        </p:tgtEl>
                                      </p:cBhvr>
                                    </p:animEffect>
                                    <p:set>
                                      <p:cBhvr>
                                        <p:cTn id="95" dur="1" fill="hold">
                                          <p:stCondLst>
                                            <p:cond delay="499"/>
                                          </p:stCondLst>
                                        </p:cTn>
                                        <p:tgtEl>
                                          <p:spTgt spid="14"/>
                                        </p:tgtEl>
                                        <p:attrNameLst>
                                          <p:attrName>style.visibility</p:attrName>
                                        </p:attrNameLst>
                                      </p:cBhvr>
                                      <p:to>
                                        <p:strVal val="hidden"/>
                                      </p:to>
                                    </p:set>
                                  </p:childTnLst>
                                </p:cTn>
                              </p:par>
                              <p:par>
                                <p:cTn id="96" presetID="10" presetClass="exit" presetSubtype="0" fill="hold" grpId="2" nodeType="withEffect">
                                  <p:stCondLst>
                                    <p:cond delay="0"/>
                                  </p:stCondLst>
                                  <p:childTnLst>
                                    <p:animEffect transition="out" filter="fade">
                                      <p:cBhvr>
                                        <p:cTn id="97" dur="500"/>
                                        <p:tgtEl>
                                          <p:spTgt spid="15"/>
                                        </p:tgtEl>
                                      </p:cBhvr>
                                    </p:animEffect>
                                    <p:set>
                                      <p:cBhvr>
                                        <p:cTn id="98" dur="1" fill="hold">
                                          <p:stCondLst>
                                            <p:cond delay="499"/>
                                          </p:stCondLst>
                                        </p:cTn>
                                        <p:tgtEl>
                                          <p:spTgt spid="15"/>
                                        </p:tgtEl>
                                        <p:attrNameLst>
                                          <p:attrName>style.visibility</p:attrName>
                                        </p:attrNameLst>
                                      </p:cBhvr>
                                      <p:to>
                                        <p:strVal val="hidden"/>
                                      </p:to>
                                    </p:set>
                                  </p:childTnLst>
                                </p:cTn>
                              </p:par>
                              <p:par>
                                <p:cTn id="99" presetID="10" presetClass="exit" presetSubtype="0" fill="hold" grpId="2" nodeType="withEffect">
                                  <p:stCondLst>
                                    <p:cond delay="0"/>
                                  </p:stCondLst>
                                  <p:childTnLst>
                                    <p:animEffect transition="out" filter="fade">
                                      <p:cBhvr>
                                        <p:cTn id="100" dur="500"/>
                                        <p:tgtEl>
                                          <p:spTgt spid="16"/>
                                        </p:tgtEl>
                                      </p:cBhvr>
                                    </p:animEffect>
                                    <p:set>
                                      <p:cBhvr>
                                        <p:cTn id="101" dur="1" fill="hold">
                                          <p:stCondLst>
                                            <p:cond delay="499"/>
                                          </p:stCondLst>
                                        </p:cTn>
                                        <p:tgtEl>
                                          <p:spTgt spid="16"/>
                                        </p:tgtEl>
                                        <p:attrNameLst>
                                          <p:attrName>style.visibility</p:attrName>
                                        </p:attrNameLst>
                                      </p:cBhvr>
                                      <p:to>
                                        <p:strVal val="hidden"/>
                                      </p:to>
                                    </p:set>
                                  </p:childTnLst>
                                </p:cTn>
                              </p:par>
                              <p:par>
                                <p:cTn id="102" presetID="22" presetClass="entr" presetSubtype="1" fill="hold" grpId="0" nodeType="withEffect">
                                  <p:stCondLst>
                                    <p:cond delay="400"/>
                                  </p:stCondLst>
                                  <p:childTnLst>
                                    <p:set>
                                      <p:cBhvr>
                                        <p:cTn id="103" dur="1" fill="hold">
                                          <p:stCondLst>
                                            <p:cond delay="0"/>
                                          </p:stCondLst>
                                        </p:cTn>
                                        <p:tgtEl>
                                          <p:spTgt spid="2"/>
                                        </p:tgtEl>
                                        <p:attrNameLst>
                                          <p:attrName>style.visibility</p:attrName>
                                        </p:attrNameLst>
                                      </p:cBhvr>
                                      <p:to>
                                        <p:strVal val="visible"/>
                                      </p:to>
                                    </p:set>
                                    <p:animEffect transition="in" filter="wipe(up)">
                                      <p:cBhvr>
                                        <p:cTn id="104" dur="500"/>
                                        <p:tgtEl>
                                          <p:spTgt spid="2"/>
                                        </p:tgtEl>
                                      </p:cBhvr>
                                    </p:animEffect>
                                  </p:childTnLst>
                                </p:cTn>
                              </p:par>
                              <p:par>
                                <p:cTn id="105" presetID="0" presetClass="entr" presetSubtype="0" fill="hold" grpId="0" nodeType="withEffect">
                                  <p:stCondLst>
                                    <p:cond delay="800"/>
                                  </p:stCondLst>
                                  <p:childTnLst>
                                    <p:set>
                                      <p:cBhvr>
                                        <p:cTn id="106" dur="1" fill="hold">
                                          <p:stCondLst>
                                            <p:cond delay="0"/>
                                          </p:stCondLst>
                                        </p:cTn>
                                        <p:tgtEl>
                                          <p:spTgt spid="11"/>
                                        </p:tgtEl>
                                        <p:attrNameLst>
                                          <p:attrName>style.visibility</p:attrName>
                                        </p:attrNameLst>
                                      </p:cBhvr>
                                      <p:to>
                                        <p:strVal val="visible"/>
                                      </p:to>
                                    </p:set>
                                    <p:animEffect transition="in" filter="dissolve">
                                      <p:cBhvr>
                                        <p:cTn id="107" dur="500">
                                          <p:stCondLst>
                                            <p:cond delay="0"/>
                                          </p:stCondLst>
                                        </p:cTn>
                                        <p:tgtEl>
                                          <p:spTgt spid="11"/>
                                        </p:tgtEl>
                                      </p:cBhvr>
                                    </p:animEffect>
                                    <p:anim to="" calcmode="lin" valueType="num">
                                      <p:cBhvr>
                                        <p:cTn id="108" dur="500" fill="hold">
                                          <p:stCondLst>
                                            <p:cond delay="0"/>
                                          </p:stCondLst>
                                        </p:cTn>
                                        <p:tgtEl>
                                          <p:spTgt spid="11"/>
                                        </p:tgtEl>
                                        <p:attrNameLst>
                                          <p:attrName>ppt_w</p:attrName>
                                        </p:attrNameLst>
                                      </p:cBhvr>
                                      <p:tavLst>
                                        <p:tav tm="0">
                                          <p:val>
                                            <p:strVal val="#ppt_w*4"/>
                                          </p:val>
                                        </p:tav>
                                        <p:tav tm="100000">
                                          <p:val>
                                            <p:strVal val="#ppt_w"/>
                                          </p:val>
                                        </p:tav>
                                      </p:tavLst>
                                    </p:anim>
                                    <p:anim to="" calcmode="lin" valueType="num">
                                      <p:cBhvr>
                                        <p:cTn id="109" dur="500" fill="hold">
                                          <p:stCondLst>
                                            <p:cond delay="0"/>
                                          </p:stCondLst>
                                        </p:cTn>
                                        <p:tgtEl>
                                          <p:spTgt spid="11"/>
                                        </p:tgtEl>
                                        <p:attrNameLst>
                                          <p:attrName>ppt_h</p:attrName>
                                        </p:attrNameLst>
                                      </p:cBhvr>
                                      <p:tavLst>
                                        <p:tav tm="0">
                                          <p:val>
                                            <p:strVal val="#ppt_h*4"/>
                                          </p:val>
                                        </p:tav>
                                        <p:tav tm="100000">
                                          <p:val>
                                            <p:strVal val="#ppt_h"/>
                                          </p:val>
                                        </p:tav>
                                      </p:tavLst>
                                    </p:anim>
                                  </p:childTnLst>
                                </p:cTn>
                              </p:par>
                            </p:childTnLst>
                          </p:cTn>
                        </p:par>
                        <p:par>
                          <p:cTn id="110" fill="hold">
                            <p:stCondLst>
                              <p:cond delay="3300"/>
                            </p:stCondLst>
                            <p:childTnLst>
                              <p:par>
                                <p:cTn id="111" presetID="0" presetClass="entr" presetSubtype="0" fill="hold" grpId="0" nodeType="afterEffect">
                                  <p:stCondLst>
                                    <p:cond delay="0"/>
                                  </p:stCondLst>
                                  <p:iterate type="lt">
                                    <p:tmPct val="10000"/>
                                  </p:iterate>
                                  <p:childTnLst>
                                    <p:set>
                                      <p:cBhvr>
                                        <p:cTn id="112" dur="1" fill="hold">
                                          <p:stCondLst>
                                            <p:cond delay="0"/>
                                          </p:stCondLst>
                                        </p:cTn>
                                        <p:tgtEl>
                                          <p:spTgt spid="18"/>
                                        </p:tgtEl>
                                        <p:attrNameLst>
                                          <p:attrName>style.visibility</p:attrName>
                                        </p:attrNameLst>
                                      </p:cBhvr>
                                      <p:to>
                                        <p:strVal val="visible"/>
                                      </p:to>
                                    </p:set>
                                    <p:animEffect transition="in" filter="dissolve">
                                      <p:cBhvr>
                                        <p:cTn id="113" dur="500">
                                          <p:stCondLst>
                                            <p:cond delay="0"/>
                                          </p:stCondLst>
                                        </p:cTn>
                                        <p:tgtEl>
                                          <p:spTgt spid="18"/>
                                        </p:tgtEl>
                                      </p:cBhvr>
                                    </p:animEffect>
                                    <p:anim to="" calcmode="lin" valueType="num">
                                      <p:cBhvr>
                                        <p:cTn id="114" dur="500" fill="hold">
                                          <p:stCondLst>
                                            <p:cond delay="0"/>
                                          </p:stCondLst>
                                        </p:cTn>
                                        <p:tgtEl>
                                          <p:spTgt spid="18"/>
                                        </p:tgtEl>
                                        <p:attrNameLst>
                                          <p:attrName>ppt_w</p:attrName>
                                        </p:attrNameLst>
                                      </p:cBhvr>
                                      <p:tavLst>
                                        <p:tav tm="0">
                                          <p:val>
                                            <p:strVal val="#ppt_w*4"/>
                                          </p:val>
                                        </p:tav>
                                        <p:tav tm="100000">
                                          <p:val>
                                            <p:strVal val="#ppt_w"/>
                                          </p:val>
                                        </p:tav>
                                      </p:tavLst>
                                    </p:anim>
                                    <p:anim to="" calcmode="lin" valueType="num">
                                      <p:cBhvr>
                                        <p:cTn id="115" dur="500" fill="hold">
                                          <p:stCondLst>
                                            <p:cond delay="0"/>
                                          </p:stCondLst>
                                        </p:cTn>
                                        <p:tgtEl>
                                          <p:spTgt spid="18"/>
                                        </p:tgtEl>
                                        <p:attrNameLst>
                                          <p:attrName>ppt_h</p:attrName>
                                        </p:attrNameLst>
                                      </p:cBhvr>
                                      <p:tavLst>
                                        <p:tav tm="0">
                                          <p:val>
                                            <p:strVal val="#ppt_h*4"/>
                                          </p:val>
                                        </p:tav>
                                        <p:tav tm="100000">
                                          <p:val>
                                            <p:strVal val="#ppt_h"/>
                                          </p:val>
                                        </p:tav>
                                      </p:tavLst>
                                    </p:anim>
                                  </p:childTnLst>
                                </p:cTn>
                              </p:par>
                            </p:childTnLst>
                          </p:cTn>
                        </p:par>
                        <p:par>
                          <p:cTn id="116" fill="hold">
                            <p:stCondLst>
                              <p:cond delay="4200"/>
                            </p:stCondLst>
                            <p:childTnLst>
                              <p:par>
                                <p:cTn id="117" presetID="26" presetClass="emph" presetSubtype="0" fill="hold" grpId="1" nodeType="afterEffect">
                                  <p:stCondLst>
                                    <p:cond delay="0"/>
                                  </p:stCondLst>
                                  <p:iterate type="lt">
                                    <p:tmPct val="0"/>
                                  </p:iterate>
                                  <p:childTnLst>
                                    <p:animEffect transition="out" filter="fade">
                                      <p:cBhvr>
                                        <p:cTn id="118" dur="500" tmFilter="0, 0; .2, .5; .8, .5; 1, 0"/>
                                        <p:tgtEl>
                                          <p:spTgt spid="18"/>
                                        </p:tgtEl>
                                      </p:cBhvr>
                                    </p:animEffect>
                                    <p:animScale>
                                      <p:cBhvr>
                                        <p:cTn id="119" dur="250" autoRev="1" fill="hold"/>
                                        <p:tgtEl>
                                          <p:spTgt spid="18"/>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P spid="5" grpId="2"/>
      <p:bldP spid="3074" grpId="0"/>
      <p:bldP spid="3074" grpId="1"/>
      <p:bldP spid="3074" grpId="2"/>
      <p:bldP spid="6" grpId="0"/>
      <p:bldP spid="6" grpId="1"/>
      <p:bldP spid="7" grpId="0"/>
      <p:bldP spid="7" grpId="1"/>
      <p:bldP spid="7" grpId="2"/>
      <p:bldP spid="8" grpId="0"/>
      <p:bldP spid="11" grpId="0" animBg="1"/>
      <p:bldP spid="12" grpId="0"/>
      <p:bldP spid="12" grpId="3"/>
      <p:bldP spid="12" grpId="4"/>
      <p:bldP spid="13" grpId="0"/>
      <p:bldP spid="13" grpId="1"/>
      <p:bldP spid="13" grpId="2"/>
      <p:bldP spid="14" grpId="0"/>
      <p:bldP spid="14" grpId="1"/>
      <p:bldP spid="14" grpId="2"/>
      <p:bldP spid="15" grpId="0"/>
      <p:bldP spid="15" grpId="1"/>
      <p:bldP spid="15" grpId="2"/>
      <p:bldP spid="16" grpId="0"/>
      <p:bldP spid="16" grpId="1"/>
      <p:bldP spid="16" grpId="2"/>
      <p:bldP spid="17" grpId="0"/>
      <p:bldP spid="17" grpId="2"/>
      <p:bldP spid="4" grpId="0"/>
      <p:bldP spid="4" grpId="1"/>
      <p:bldP spid="2" grpId="0" animBg="1"/>
      <p:bldP spid="18" grpId="0"/>
      <p:bldP spid="18" grpId="1"/>
    </p:bldLst>
  </p:timing>
</p:sld>
</file>

<file path=ppt/slides/slide63.xml><?xml version="1.0" encoding="utf-8"?>
<p:sld xmlns:a="http://schemas.openxmlformats.org/drawingml/2006/main" xmlns:r="http://schemas.openxmlformats.org/officeDocument/2006/relationships" xmlns:p="http://schemas.openxmlformats.org/presentationml/2006/main">
  <p:cSld>
    <p:bg>
      <p:bgPr>
        <a:solidFill>
          <a:srgbClr val="2E4A5D"/>
        </a:solid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42B3AD92-45D0-42CA-880E-D1B78C51D730}"/>
              </a:ext>
            </a:extLst>
          </p:cNvPr>
          <p:cNvPicPr>
            <a:picLocks noChangeAspect="1"/>
          </p:cNvPicPr>
          <p:nvPr/>
        </p:nvPicPr>
        <p:blipFill rotWithShape="1">
          <a:blip r:embed="rId3">
            <a:extLst>
              <a:ext uri="{28A0092B-C50C-407E-A947-70E740481C1C}">
                <a14:useLocalDpi xmlns:a14="http://schemas.microsoft.com/office/drawing/2010/main" val="0"/>
              </a:ext>
            </a:extLst>
          </a:blip>
          <a:srcRect l="14300" r="14283"/>
          <a:stretch/>
        </p:blipFill>
        <p:spPr>
          <a:xfrm>
            <a:off x="0" y="0"/>
            <a:ext cx="9144000" cy="6858000"/>
          </a:xfrm>
          <a:prstGeom prst="rect">
            <a:avLst/>
          </a:prstGeom>
        </p:spPr>
      </p:pic>
      <p:pic>
        <p:nvPicPr>
          <p:cNvPr id="3" name="Picture 1">
            <a:extLst>
              <a:ext uri="{FF2B5EF4-FFF2-40B4-BE49-F238E27FC236}">
                <a16:creationId xmlns:a16="http://schemas.microsoft.com/office/drawing/2014/main" id="{C100C0F7-0EAD-42D7-B179-66C5FDEF3504}"/>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4" name="Picture 1">
            <a:extLst>
              <a:ext uri="{FF2B5EF4-FFF2-40B4-BE49-F238E27FC236}">
                <a16:creationId xmlns:a16="http://schemas.microsoft.com/office/drawing/2014/main" id="{BB638C2E-A750-4FFB-89F1-E1444FBC6EA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5" name="Picture 2">
            <a:extLst>
              <a:ext uri="{FF2B5EF4-FFF2-40B4-BE49-F238E27FC236}">
                <a16:creationId xmlns:a16="http://schemas.microsoft.com/office/drawing/2014/main" id="{F74FB945-4F3C-46D8-BE1C-986F7094C3A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0" y="-64770"/>
            <a:ext cx="9144000" cy="6922770"/>
          </a:xfrm>
          <a:prstGeom prst="rect">
            <a:avLst/>
          </a:prstGeom>
        </p:spPr>
      </p:pic>
      <p:pic>
        <p:nvPicPr>
          <p:cNvPr id="6" name="Picture 1">
            <a:extLst>
              <a:ext uri="{FF2B5EF4-FFF2-40B4-BE49-F238E27FC236}">
                <a16:creationId xmlns:a16="http://schemas.microsoft.com/office/drawing/2014/main" id="{9BBB2F71-28BB-41B7-81B0-82ED08202DC7}"/>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7" name="Picture 1">
            <a:extLst>
              <a:ext uri="{FF2B5EF4-FFF2-40B4-BE49-F238E27FC236}">
                <a16:creationId xmlns:a16="http://schemas.microsoft.com/office/drawing/2014/main" id="{7CC804DE-1661-4E55-8F6E-81BB846A55E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20365" y="0"/>
            <a:ext cx="9164365" cy="6858000"/>
          </a:xfrm>
          <a:prstGeom prst="rect">
            <a:avLst/>
          </a:prstGeom>
        </p:spPr>
      </p:pic>
      <p:pic>
        <p:nvPicPr>
          <p:cNvPr id="8" name="Picture 1">
            <a:extLst>
              <a:ext uri="{FF2B5EF4-FFF2-40B4-BE49-F238E27FC236}">
                <a16:creationId xmlns:a16="http://schemas.microsoft.com/office/drawing/2014/main" id="{9DEAF6F2-4F08-467B-BC24-C6C2B1F0FF8F}"/>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76200" y="-15240"/>
            <a:ext cx="9220200" cy="6873240"/>
          </a:xfrm>
          <a:prstGeom prst="rect">
            <a:avLst/>
          </a:prstGeom>
        </p:spPr>
      </p:pic>
      <p:pic>
        <p:nvPicPr>
          <p:cNvPr id="9" name="Picture 3">
            <a:extLst>
              <a:ext uri="{FF2B5EF4-FFF2-40B4-BE49-F238E27FC236}">
                <a16:creationId xmlns:a16="http://schemas.microsoft.com/office/drawing/2014/main" id="{92D20562-5820-4055-BE79-5A0F2F519B1C}"/>
              </a:ext>
            </a:extLst>
          </p:cNvPr>
          <p:cNvPicPr>
            <a:picLocks noChangeAspect="1"/>
          </p:cNvPicPr>
          <p:nvPr/>
        </p:nvPicPr>
        <p:blipFill rotWithShape="1">
          <a:blip r:embed="rId10">
            <a:extLst>
              <a:ext uri="{28A0092B-C50C-407E-A947-70E740481C1C}">
                <a14:useLocalDpi xmlns:a14="http://schemas.microsoft.com/office/drawing/2010/main" val="0"/>
              </a:ext>
            </a:extLst>
          </a:blip>
          <a:srcRect l="12500" b="2222"/>
          <a:stretch/>
        </p:blipFill>
        <p:spPr>
          <a:xfrm>
            <a:off x="0" y="152400"/>
            <a:ext cx="8001000" cy="6705600"/>
          </a:xfrm>
          <a:prstGeom prst="rect">
            <a:avLst/>
          </a:prstGeom>
        </p:spPr>
      </p:pic>
      <p:pic>
        <p:nvPicPr>
          <p:cNvPr id="10" name="Picture 3">
            <a:extLst>
              <a:ext uri="{FF2B5EF4-FFF2-40B4-BE49-F238E27FC236}">
                <a16:creationId xmlns:a16="http://schemas.microsoft.com/office/drawing/2014/main" id="{65A4FBA2-67AF-4172-82A6-4159A680583C}"/>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0886" y="-76200"/>
            <a:ext cx="9154886" cy="6934200"/>
          </a:xfrm>
          <a:prstGeom prst="rect">
            <a:avLst/>
          </a:prstGeom>
        </p:spPr>
      </p:pic>
      <p:pic>
        <p:nvPicPr>
          <p:cNvPr id="11" name="Picture 1">
            <a:extLst>
              <a:ext uri="{FF2B5EF4-FFF2-40B4-BE49-F238E27FC236}">
                <a16:creationId xmlns:a16="http://schemas.microsoft.com/office/drawing/2014/main" id="{0AEA9869-1C06-418B-A02C-D21E5D9F9A7C}"/>
              </a:ext>
            </a:extLst>
          </p:cNvPr>
          <p:cNvPicPr>
            <a:picLocks noChangeAspect="1"/>
          </p:cNvPicPr>
          <p:nvPr/>
        </p:nvPicPr>
        <p:blipFill>
          <a:blip r:embed="rId12">
            <a:extLst>
              <a:ext uri="{28A0092B-C50C-407E-A947-70E740481C1C}">
                <a14:useLocalDpi xmlns:a14="http://schemas.microsoft.com/office/drawing/2010/main" val="0"/>
              </a:ext>
            </a:extLst>
          </a:blip>
          <a:stretch>
            <a:fillRect/>
          </a:stretch>
        </p:blipFill>
        <p:spPr>
          <a:xfrm>
            <a:off x="838200" y="76200"/>
            <a:ext cx="6781800" cy="6781800"/>
          </a:xfrm>
          <a:prstGeom prst="rect">
            <a:avLst/>
          </a:prstGeom>
        </p:spPr>
      </p:pic>
      <p:pic>
        <p:nvPicPr>
          <p:cNvPr id="12" name="Picture 2">
            <a:extLst>
              <a:ext uri="{FF2B5EF4-FFF2-40B4-BE49-F238E27FC236}">
                <a16:creationId xmlns:a16="http://schemas.microsoft.com/office/drawing/2014/main" id="{AE5AB89C-E913-44B7-B95A-8D1E10D9A6A6}"/>
              </a:ext>
            </a:extLst>
          </p:cNvPr>
          <p:cNvPicPr>
            <a:picLocks noChangeAspect="1"/>
          </p:cNvPicPr>
          <p:nvPr/>
        </p:nvPicPr>
        <p:blipFill>
          <a:blip r:embed="rId13">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4" name="Picture 1">
            <a:extLst>
              <a:ext uri="{FF2B5EF4-FFF2-40B4-BE49-F238E27FC236}">
                <a16:creationId xmlns:a16="http://schemas.microsoft.com/office/drawing/2014/main" id="{94D4C5CA-D5C6-40B1-BBB7-584EC0B6520F}"/>
              </a:ext>
            </a:extLst>
          </p:cNvPr>
          <p:cNvPicPr>
            <a:picLocks noChangeAspect="1"/>
          </p:cNvPicPr>
          <p:nvPr/>
        </p:nvPicPr>
        <p:blipFill rotWithShape="1">
          <a:blip r:embed="rId14">
            <a:extLst>
              <a:ext uri="{28A0092B-C50C-407E-A947-70E740481C1C}">
                <a14:useLocalDpi xmlns:a14="http://schemas.microsoft.com/office/drawing/2010/main" val="0"/>
              </a:ext>
            </a:extLst>
          </a:blip>
          <a:srcRect l="2387" r="2147"/>
          <a:stretch/>
        </p:blipFill>
        <p:spPr>
          <a:xfrm>
            <a:off x="0" y="0"/>
            <a:ext cx="9144000" cy="6858000"/>
          </a:xfrm>
          <a:prstGeom prst="rect">
            <a:avLst/>
          </a:prstGeom>
        </p:spPr>
      </p:pic>
      <p:pic>
        <p:nvPicPr>
          <p:cNvPr id="15" name="Picture 2">
            <a:extLst>
              <a:ext uri="{FF2B5EF4-FFF2-40B4-BE49-F238E27FC236}">
                <a16:creationId xmlns:a16="http://schemas.microsoft.com/office/drawing/2014/main" id="{3F3A29CE-8BC9-4AB1-8A1E-2B2B98561AD7}"/>
              </a:ext>
            </a:extLst>
          </p:cNvPr>
          <p:cNvPicPr>
            <a:picLocks noChangeAspect="1"/>
          </p:cNvPicPr>
          <p:nvPr/>
        </p:nvPicPr>
        <p:blipFill>
          <a:blip r:embed="rId15">
            <a:extLst>
              <a:ext uri="{28A0092B-C50C-407E-A947-70E740481C1C}">
                <a14:useLocalDpi xmlns:a14="http://schemas.microsoft.com/office/drawing/2010/main" val="0"/>
              </a:ext>
            </a:extLst>
          </a:blip>
          <a:stretch>
            <a:fillRect/>
          </a:stretch>
        </p:blipFill>
        <p:spPr>
          <a:xfrm>
            <a:off x="0" y="0"/>
            <a:ext cx="9144000" cy="6860345"/>
          </a:xfrm>
          <a:prstGeom prst="rect">
            <a:avLst/>
          </a:prstGeom>
        </p:spPr>
      </p:pic>
      <p:pic>
        <p:nvPicPr>
          <p:cNvPr id="16" name="Picture 1">
            <a:extLst>
              <a:ext uri="{FF2B5EF4-FFF2-40B4-BE49-F238E27FC236}">
                <a16:creationId xmlns:a16="http://schemas.microsoft.com/office/drawing/2014/main" id="{4B3A2889-9D9D-4656-8FA8-C23F88E0C774}"/>
              </a:ext>
            </a:extLst>
          </p:cNvPr>
          <p:cNvPicPr>
            <a:picLocks noChangeAspect="1"/>
          </p:cNvPicPr>
          <p:nvPr/>
        </p:nvPicPr>
        <p:blipFill>
          <a:blip r:embed="rId16">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7" name="Picture 2">
            <a:extLst>
              <a:ext uri="{FF2B5EF4-FFF2-40B4-BE49-F238E27FC236}">
                <a16:creationId xmlns:a16="http://schemas.microsoft.com/office/drawing/2014/main" id="{34310915-B7B8-4E28-A1C3-39FB6EB98B87}"/>
              </a:ext>
            </a:extLst>
          </p:cNvPr>
          <p:cNvPicPr>
            <a:picLocks noChangeAspect="1"/>
          </p:cNvPicPr>
          <p:nvPr/>
        </p:nvPicPr>
        <p:blipFill>
          <a:blip r:embed="rId17">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8" name="Picture 3">
            <a:extLst>
              <a:ext uri="{FF2B5EF4-FFF2-40B4-BE49-F238E27FC236}">
                <a16:creationId xmlns:a16="http://schemas.microsoft.com/office/drawing/2014/main" id="{2DF1AAE3-35AF-4FAC-9083-C076AAEEFB23}"/>
              </a:ext>
            </a:extLst>
          </p:cNvPr>
          <p:cNvPicPr>
            <a:picLocks noChangeAspect="1"/>
          </p:cNvPicPr>
          <p:nvPr/>
        </p:nvPicPr>
        <p:blipFill>
          <a:blip r:embed="rId18">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19" name="Picture 3">
            <a:extLst>
              <a:ext uri="{FF2B5EF4-FFF2-40B4-BE49-F238E27FC236}">
                <a16:creationId xmlns:a16="http://schemas.microsoft.com/office/drawing/2014/main" id="{5CF3455D-6999-4589-9141-ED3DB392F5C9}"/>
              </a:ext>
            </a:extLst>
          </p:cNvPr>
          <p:cNvPicPr>
            <a:picLocks noChangeAspect="1"/>
          </p:cNvPicPr>
          <p:nvPr/>
        </p:nvPicPr>
        <p:blipFill rotWithShape="1">
          <a:blip r:embed="rId19">
            <a:extLst>
              <a:ext uri="{28A0092B-C50C-407E-A947-70E740481C1C}">
                <a14:useLocalDpi xmlns:a14="http://schemas.microsoft.com/office/drawing/2010/main" val="0"/>
              </a:ext>
            </a:extLst>
          </a:blip>
          <a:srcRect l="3363" t="3960" r="15924" b="6930"/>
          <a:stretch/>
        </p:blipFill>
        <p:spPr>
          <a:xfrm>
            <a:off x="0" y="0"/>
            <a:ext cx="9143999" cy="6858000"/>
          </a:xfrm>
          <a:prstGeom prst="rect">
            <a:avLst/>
          </a:prstGeom>
        </p:spPr>
      </p:pic>
      <p:pic>
        <p:nvPicPr>
          <p:cNvPr id="20" name="Picture 1">
            <a:extLst>
              <a:ext uri="{FF2B5EF4-FFF2-40B4-BE49-F238E27FC236}">
                <a16:creationId xmlns:a16="http://schemas.microsoft.com/office/drawing/2014/main" id="{37B17E84-13E4-4474-924A-35DCB9E6C348}"/>
              </a:ext>
            </a:extLst>
          </p:cNvPr>
          <p:cNvPicPr>
            <a:picLocks noChangeAspect="1"/>
          </p:cNvPicPr>
          <p:nvPr/>
        </p:nvPicPr>
        <p:blipFill>
          <a:blip r:embed="rId20">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1" name="Picture 1">
            <a:extLst>
              <a:ext uri="{FF2B5EF4-FFF2-40B4-BE49-F238E27FC236}">
                <a16:creationId xmlns:a16="http://schemas.microsoft.com/office/drawing/2014/main" id="{66267670-11CA-40E5-96F0-B769ECF2583F}"/>
              </a:ext>
            </a:extLst>
          </p:cNvPr>
          <p:cNvPicPr>
            <a:picLocks noChangeAspect="1"/>
          </p:cNvPicPr>
          <p:nvPr/>
        </p:nvPicPr>
        <p:blipFill>
          <a:blip r:embed="rId21">
            <a:extLst>
              <a:ext uri="{28A0092B-C50C-407E-A947-70E740481C1C}">
                <a14:useLocalDpi xmlns:a14="http://schemas.microsoft.com/office/drawing/2010/main" val="0"/>
              </a:ext>
            </a:extLst>
          </a:blip>
          <a:stretch>
            <a:fillRect/>
          </a:stretch>
        </p:blipFill>
        <p:spPr>
          <a:xfrm>
            <a:off x="1" y="685800"/>
            <a:ext cx="9144000" cy="6172200"/>
          </a:xfrm>
          <a:prstGeom prst="rect">
            <a:avLst/>
          </a:prstGeom>
        </p:spPr>
      </p:pic>
      <p:pic>
        <p:nvPicPr>
          <p:cNvPr id="22" name="Picture 1">
            <a:extLst>
              <a:ext uri="{FF2B5EF4-FFF2-40B4-BE49-F238E27FC236}">
                <a16:creationId xmlns:a16="http://schemas.microsoft.com/office/drawing/2014/main" id="{FCF9DCA0-F743-4533-9E6E-E4793F7283AE}"/>
              </a:ext>
            </a:extLst>
          </p:cNvPr>
          <p:cNvPicPr>
            <a:picLocks noChangeAspect="1"/>
          </p:cNvPicPr>
          <p:nvPr/>
        </p:nvPicPr>
        <p:blipFill>
          <a:blip r:embed="rId22">
            <a:extLst>
              <a:ext uri="{28A0092B-C50C-407E-A947-70E740481C1C}">
                <a14:useLocalDpi xmlns:a14="http://schemas.microsoft.com/office/drawing/2010/main" val="0"/>
              </a:ext>
            </a:extLst>
          </a:blip>
          <a:stretch>
            <a:fillRect/>
          </a:stretch>
        </p:blipFill>
        <p:spPr>
          <a:xfrm>
            <a:off x="0" y="-10886"/>
            <a:ext cx="9144000" cy="6868886"/>
          </a:xfrm>
          <a:prstGeom prst="rect">
            <a:avLst/>
          </a:prstGeom>
        </p:spPr>
      </p:pic>
      <p:pic>
        <p:nvPicPr>
          <p:cNvPr id="23" name="Picture 2">
            <a:extLst>
              <a:ext uri="{FF2B5EF4-FFF2-40B4-BE49-F238E27FC236}">
                <a16:creationId xmlns:a16="http://schemas.microsoft.com/office/drawing/2014/main" id="{235600A1-9D94-4199-947F-69510D6EC656}"/>
              </a:ext>
            </a:extLst>
          </p:cNvPr>
          <p:cNvPicPr>
            <a:picLocks noChangeAspect="1"/>
          </p:cNvPicPr>
          <p:nvPr/>
        </p:nvPicPr>
        <p:blipFill>
          <a:blip r:embed="rId23" cstate="print">
            <a:extLst>
              <a:ext uri="{28A0092B-C50C-407E-A947-70E740481C1C}">
                <a14:useLocalDpi xmlns:a14="http://schemas.microsoft.com/office/drawing/2010/main" val="0"/>
              </a:ext>
            </a:extLst>
          </a:blip>
          <a:stretch>
            <a:fillRect/>
          </a:stretch>
        </p:blipFill>
        <p:spPr>
          <a:xfrm>
            <a:off x="0" y="-25624"/>
            <a:ext cx="9144000" cy="6883624"/>
          </a:xfrm>
          <a:prstGeom prst="rect">
            <a:avLst/>
          </a:prstGeom>
        </p:spPr>
      </p:pic>
      <p:pic>
        <p:nvPicPr>
          <p:cNvPr id="24" name="Picture 1">
            <a:extLst>
              <a:ext uri="{FF2B5EF4-FFF2-40B4-BE49-F238E27FC236}">
                <a16:creationId xmlns:a16="http://schemas.microsoft.com/office/drawing/2014/main" id="{C7842FBD-7C3D-4AEF-9340-47E0C8B823CE}"/>
              </a:ext>
            </a:extLst>
          </p:cNvPr>
          <p:cNvPicPr>
            <a:picLocks noChangeAspect="1"/>
          </p:cNvPicPr>
          <p:nvPr/>
        </p:nvPicPr>
        <p:blipFill>
          <a:blip r:embed="rId24">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5" name="Picture 1">
            <a:extLst>
              <a:ext uri="{FF2B5EF4-FFF2-40B4-BE49-F238E27FC236}">
                <a16:creationId xmlns:a16="http://schemas.microsoft.com/office/drawing/2014/main" id="{10105388-15AE-4A34-B744-4A2E29254797}"/>
              </a:ext>
            </a:extLst>
          </p:cNvPr>
          <p:cNvPicPr>
            <a:picLocks noChangeAspect="1"/>
          </p:cNvPicPr>
          <p:nvPr/>
        </p:nvPicPr>
        <p:blipFill>
          <a:blip r:embed="rId25">
            <a:extLst>
              <a:ext uri="{28A0092B-C50C-407E-A947-70E740481C1C}">
                <a14:useLocalDpi xmlns:a14="http://schemas.microsoft.com/office/drawing/2010/main" val="0"/>
              </a:ext>
            </a:extLst>
          </a:blip>
          <a:stretch>
            <a:fillRect/>
          </a:stretch>
        </p:blipFill>
        <p:spPr>
          <a:xfrm>
            <a:off x="15498" y="0"/>
            <a:ext cx="9144000" cy="6858000"/>
          </a:xfrm>
          <a:prstGeom prst="rect">
            <a:avLst/>
          </a:prstGeom>
        </p:spPr>
      </p:pic>
      <p:pic>
        <p:nvPicPr>
          <p:cNvPr id="26" name="Picture 1">
            <a:extLst>
              <a:ext uri="{FF2B5EF4-FFF2-40B4-BE49-F238E27FC236}">
                <a16:creationId xmlns:a16="http://schemas.microsoft.com/office/drawing/2014/main" id="{208A3612-99F7-4C6D-8156-40CEB2105EBA}"/>
              </a:ext>
            </a:extLst>
          </p:cNvPr>
          <p:cNvPicPr>
            <a:picLocks noChangeAspect="1"/>
          </p:cNvPicPr>
          <p:nvPr/>
        </p:nvPicPr>
        <p:blipFill>
          <a:blip r:embed="rId26"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pic>
        <p:nvPicPr>
          <p:cNvPr id="27" name="Picture 2">
            <a:extLst>
              <a:ext uri="{FF2B5EF4-FFF2-40B4-BE49-F238E27FC236}">
                <a16:creationId xmlns:a16="http://schemas.microsoft.com/office/drawing/2014/main" id="{D5B3FC09-FD2A-409E-8962-32560DF64034}"/>
              </a:ext>
            </a:extLst>
          </p:cNvPr>
          <p:cNvPicPr>
            <a:picLocks noChangeAspect="1"/>
          </p:cNvPicPr>
          <p:nvPr/>
        </p:nvPicPr>
        <p:blipFill rotWithShape="1">
          <a:blip r:embed="rId27">
            <a:extLst>
              <a:ext uri="{28A0092B-C50C-407E-A947-70E740481C1C}">
                <a14:useLocalDpi xmlns:a14="http://schemas.microsoft.com/office/drawing/2010/main" val="0"/>
              </a:ext>
            </a:extLst>
          </a:blip>
          <a:srcRect l="740" r="10371"/>
          <a:stretch/>
        </p:blipFill>
        <p:spPr>
          <a:xfrm>
            <a:off x="0" y="0"/>
            <a:ext cx="9144000" cy="6858000"/>
          </a:xfrm>
          <a:prstGeom prst="rect">
            <a:avLst/>
          </a:prstGeom>
        </p:spPr>
      </p:pic>
      <p:pic>
        <p:nvPicPr>
          <p:cNvPr id="28" name="Picture 3">
            <a:extLst>
              <a:ext uri="{FF2B5EF4-FFF2-40B4-BE49-F238E27FC236}">
                <a16:creationId xmlns:a16="http://schemas.microsoft.com/office/drawing/2014/main" id="{B9B344B5-5AC1-4AB0-B95E-C4B77C1D3CE3}"/>
              </a:ext>
            </a:extLst>
          </p:cNvPr>
          <p:cNvPicPr>
            <a:picLocks noChangeAspect="1"/>
          </p:cNvPicPr>
          <p:nvPr/>
        </p:nvPicPr>
        <p:blipFill>
          <a:blip r:embed="rId28" cstate="print">
            <a:extLst>
              <a:ext uri="{28A0092B-C50C-407E-A947-70E740481C1C}">
                <a14:useLocalDpi xmlns:a14="http://schemas.microsoft.com/office/drawing/2010/main" val="0"/>
              </a:ext>
            </a:extLst>
          </a:blip>
          <a:stretch>
            <a:fillRect/>
          </a:stretch>
        </p:blipFill>
        <p:spPr>
          <a:xfrm>
            <a:off x="0" y="-13570"/>
            <a:ext cx="9144000" cy="6871570"/>
          </a:xfrm>
          <a:prstGeom prst="rect">
            <a:avLst/>
          </a:prstGeom>
        </p:spPr>
      </p:pic>
      <p:sp>
        <p:nvSpPr>
          <p:cNvPr id="29" name="Title 1">
            <a:extLst>
              <a:ext uri="{FF2B5EF4-FFF2-40B4-BE49-F238E27FC236}">
                <a16:creationId xmlns:a16="http://schemas.microsoft.com/office/drawing/2014/main" id="{26D3C4A5-6B80-4C5C-A0DD-FEF915097116}"/>
              </a:ext>
            </a:extLst>
          </p:cNvPr>
          <p:cNvSpPr txBox="1">
            <a:spLocks/>
          </p:cNvSpPr>
          <p:nvPr/>
        </p:nvSpPr>
        <p:spPr>
          <a:xfrm>
            <a:off x="1772571" y="3825867"/>
            <a:ext cx="293721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                  </a:t>
            </a:r>
            <a:r>
              <a:rPr kumimoji="0" lang="en-US" sz="10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a:t>
            </a:r>
          </a:p>
        </p:txBody>
      </p:sp>
      <p:sp>
        <p:nvSpPr>
          <p:cNvPr id="30" name="Title 1">
            <a:extLst>
              <a:ext uri="{FF2B5EF4-FFF2-40B4-BE49-F238E27FC236}">
                <a16:creationId xmlns:a16="http://schemas.microsoft.com/office/drawing/2014/main" id="{2B3CEE44-FBBA-4E5D-A9C7-BAAD233A0397}"/>
              </a:ext>
            </a:extLst>
          </p:cNvPr>
          <p:cNvSpPr txBox="1">
            <a:spLocks/>
          </p:cNvSpPr>
          <p:nvPr/>
        </p:nvSpPr>
        <p:spPr>
          <a:xfrm>
            <a:off x="4986680" y="1157301"/>
            <a:ext cx="385161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contentment</a:t>
            </a:r>
          </a:p>
        </p:txBody>
      </p:sp>
      <p:sp>
        <p:nvSpPr>
          <p:cNvPr id="31" name="Rectangle 2">
            <a:extLst>
              <a:ext uri="{FF2B5EF4-FFF2-40B4-BE49-F238E27FC236}">
                <a16:creationId xmlns:a16="http://schemas.microsoft.com/office/drawing/2014/main" id="{3EBC2B2D-CED6-4EEC-A87B-3AD6C4C45D6E}"/>
              </a:ext>
            </a:extLst>
          </p:cNvPr>
          <p:cNvSpPr>
            <a:spLocks noGrp="1" noChangeArrowheads="1"/>
          </p:cNvSpPr>
          <p:nvPr>
            <p:ph type="title"/>
          </p:nvPr>
        </p:nvSpPr>
        <p:spPr>
          <a:xfrm>
            <a:off x="457200" y="808038"/>
            <a:ext cx="8229600" cy="20113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Now godliness with contentment is great gain.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1</a:t>
            </a:r>
            <a:r>
              <a:rPr lang="en-US" altLang="en-US" sz="3200" b="1" i="1" baseline="30000"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st</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Timothy 6:6 </a:t>
            </a:r>
          </a:p>
        </p:txBody>
      </p:sp>
      <p:sp>
        <p:nvSpPr>
          <p:cNvPr id="32" name="Rectangle 2">
            <a:extLst>
              <a:ext uri="{FF2B5EF4-FFF2-40B4-BE49-F238E27FC236}">
                <a16:creationId xmlns:a16="http://schemas.microsoft.com/office/drawing/2014/main" id="{CA4ADD9F-1923-4ECE-A138-5AA395854E04}"/>
              </a:ext>
            </a:extLst>
          </p:cNvPr>
          <p:cNvSpPr txBox="1">
            <a:spLocks noChangeArrowheads="1"/>
          </p:cNvSpPr>
          <p:nvPr/>
        </p:nvSpPr>
        <p:spPr bwMode="auto">
          <a:xfrm>
            <a:off x="1371600" y="914400"/>
            <a:ext cx="1600200"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900" b="1" kern="0" dirty="0">
                <a:ln w="11430"/>
                <a:solidFill>
                  <a:srgbClr val="92D050"/>
                </a:solidFill>
                <a:effectLst>
                  <a:glow rad="38100">
                    <a:schemeClr val="tx1"/>
                  </a:glow>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God</a:t>
            </a:r>
            <a:endParaRPr lang="en-US" altLang="en-US" sz="32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33" name="TextBox 9">
            <a:extLst>
              <a:ext uri="{FF2B5EF4-FFF2-40B4-BE49-F238E27FC236}">
                <a16:creationId xmlns:a16="http://schemas.microsoft.com/office/drawing/2014/main" id="{F961D703-A570-4D95-8FB8-0DDBE374AED0}"/>
              </a:ext>
            </a:extLst>
          </p:cNvPr>
          <p:cNvSpPr txBox="1"/>
          <p:nvPr/>
        </p:nvSpPr>
        <p:spPr>
          <a:xfrm>
            <a:off x="5074920" y="3767328"/>
            <a:ext cx="1149674" cy="769441"/>
          </a:xfrm>
          <a:prstGeom prst="rect">
            <a:avLst/>
          </a:prstGeom>
          <a:noFill/>
        </p:spPr>
        <p:txBody>
          <a:bodyPr wrap="none" rtlCol="0">
            <a:spAutoFit/>
          </a:bodyPr>
          <a:lstStyle/>
          <a:p>
            <a:r>
              <a:rPr lang="en-US" sz="4400" b="1" dirty="0">
                <a:solidFill>
                  <a:schemeClr val="bg1"/>
                </a:solidFill>
                <a:latin typeface="Calibri" panose="020F0502020204030204" pitchFamily="34" charset="0"/>
                <a:cs typeface="Aharoni" panose="02010803020104030203" pitchFamily="2" charset="-79"/>
              </a:rPr>
              <a:t>God</a:t>
            </a:r>
          </a:p>
        </p:txBody>
      </p:sp>
      <p:sp>
        <p:nvSpPr>
          <p:cNvPr id="34" name="TextBox 10">
            <a:extLst>
              <a:ext uri="{FF2B5EF4-FFF2-40B4-BE49-F238E27FC236}">
                <a16:creationId xmlns:a16="http://schemas.microsoft.com/office/drawing/2014/main" id="{26B11C88-7F19-49CB-B932-8A465865D1C7}"/>
              </a:ext>
            </a:extLst>
          </p:cNvPr>
          <p:cNvSpPr txBox="1"/>
          <p:nvPr/>
        </p:nvSpPr>
        <p:spPr>
          <a:xfrm>
            <a:off x="5074920" y="3767328"/>
            <a:ext cx="1149674" cy="769441"/>
          </a:xfrm>
          <a:prstGeom prst="rect">
            <a:avLst/>
          </a:prstGeom>
          <a:noFill/>
        </p:spPr>
        <p:txBody>
          <a:bodyPr wrap="none" rtlCol="0">
            <a:spAutoFit/>
          </a:bodyPr>
          <a:lstStyle/>
          <a:p>
            <a:r>
              <a:rPr lang="en-US" sz="4400" b="1" dirty="0">
                <a:solidFill>
                  <a:schemeClr val="bg1"/>
                </a:solidFill>
                <a:latin typeface="Calibri" panose="020F0502020204030204" pitchFamily="34" charset="0"/>
                <a:cs typeface="Aharoni" panose="02010803020104030203" pitchFamily="2" charset="-79"/>
              </a:rPr>
              <a:t>God</a:t>
            </a:r>
          </a:p>
        </p:txBody>
      </p:sp>
      <p:sp>
        <p:nvSpPr>
          <p:cNvPr id="35" name="TextBox 11">
            <a:extLst>
              <a:ext uri="{FF2B5EF4-FFF2-40B4-BE49-F238E27FC236}">
                <a16:creationId xmlns:a16="http://schemas.microsoft.com/office/drawing/2014/main" id="{42F31373-AB4D-4F6D-AFDD-8F6C87A2FF5B}"/>
              </a:ext>
            </a:extLst>
          </p:cNvPr>
          <p:cNvSpPr txBox="1"/>
          <p:nvPr/>
        </p:nvSpPr>
        <p:spPr>
          <a:xfrm>
            <a:off x="5074920" y="3767327"/>
            <a:ext cx="1149674" cy="769441"/>
          </a:xfrm>
          <a:prstGeom prst="rect">
            <a:avLst/>
          </a:prstGeom>
          <a:noFill/>
        </p:spPr>
        <p:txBody>
          <a:bodyPr wrap="none" rtlCol="0">
            <a:spAutoFit/>
          </a:bodyPr>
          <a:lstStyle/>
          <a:p>
            <a:r>
              <a:rPr lang="en-US" sz="4400" b="1" dirty="0">
                <a:solidFill>
                  <a:schemeClr val="bg1"/>
                </a:solidFill>
                <a:latin typeface="Calibri" panose="020F0502020204030204" pitchFamily="34" charset="0"/>
                <a:cs typeface="Aharoni" panose="02010803020104030203" pitchFamily="2" charset="-79"/>
              </a:rPr>
              <a:t>God</a:t>
            </a:r>
          </a:p>
        </p:txBody>
      </p:sp>
      <p:sp>
        <p:nvSpPr>
          <p:cNvPr id="36" name="TextBox 12">
            <a:extLst>
              <a:ext uri="{FF2B5EF4-FFF2-40B4-BE49-F238E27FC236}">
                <a16:creationId xmlns:a16="http://schemas.microsoft.com/office/drawing/2014/main" id="{3A4E52BC-779C-4B9D-8D9D-F2E44FA9E5AF}"/>
              </a:ext>
            </a:extLst>
          </p:cNvPr>
          <p:cNvSpPr txBox="1"/>
          <p:nvPr/>
        </p:nvSpPr>
        <p:spPr>
          <a:xfrm>
            <a:off x="5074920" y="3767326"/>
            <a:ext cx="1149674" cy="769441"/>
          </a:xfrm>
          <a:prstGeom prst="rect">
            <a:avLst/>
          </a:prstGeom>
          <a:noFill/>
        </p:spPr>
        <p:txBody>
          <a:bodyPr wrap="none" rtlCol="0">
            <a:spAutoFit/>
          </a:bodyPr>
          <a:lstStyle/>
          <a:p>
            <a:r>
              <a:rPr lang="en-US" sz="4400" b="1" dirty="0">
                <a:solidFill>
                  <a:schemeClr val="bg1"/>
                </a:solidFill>
                <a:latin typeface="Calibri" panose="020F0502020204030204" pitchFamily="34" charset="0"/>
                <a:cs typeface="Aharoni" panose="02010803020104030203" pitchFamily="2" charset="-79"/>
              </a:rPr>
              <a:t>God</a:t>
            </a:r>
          </a:p>
        </p:txBody>
      </p:sp>
      <p:sp>
        <p:nvSpPr>
          <p:cNvPr id="37" name="Rectangle 2">
            <a:extLst>
              <a:ext uri="{FF2B5EF4-FFF2-40B4-BE49-F238E27FC236}">
                <a16:creationId xmlns:a16="http://schemas.microsoft.com/office/drawing/2014/main" id="{9948B05C-E7B6-4B37-8216-115CBE3FF767}"/>
              </a:ext>
            </a:extLst>
          </p:cNvPr>
          <p:cNvSpPr txBox="1">
            <a:spLocks noChangeArrowheads="1"/>
          </p:cNvSpPr>
          <p:nvPr/>
        </p:nvSpPr>
        <p:spPr bwMode="auto">
          <a:xfrm>
            <a:off x="1676400" y="3551238"/>
            <a:ext cx="5638800" cy="246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Thanks be to God for His indescribable gift! </a:t>
            </a:r>
            <a:r>
              <a:rPr lang="en-US" altLang="en-US" sz="3200" b="1" i="1" kern="0"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2</a:t>
            </a:r>
            <a:r>
              <a:rPr lang="en-US" altLang="en-US" sz="3200" b="1" i="1" kern="0" baseline="30000"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nd</a:t>
            </a:r>
            <a:r>
              <a:rPr lang="en-US" altLang="en-US" sz="3200" b="1" i="1" kern="0"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Corinthians 9:15 </a:t>
            </a:r>
            <a:r>
              <a:rPr lang="en-US" altLang="en-US" sz="4000" b="1" i="1" kern="0"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a:t>
            </a:r>
          </a:p>
        </p:txBody>
      </p:sp>
      <p:sp>
        <p:nvSpPr>
          <p:cNvPr id="38" name="Rectangle 2">
            <a:extLst>
              <a:ext uri="{FF2B5EF4-FFF2-40B4-BE49-F238E27FC236}">
                <a16:creationId xmlns:a16="http://schemas.microsoft.com/office/drawing/2014/main" id="{6520CBAC-500D-4347-956A-59F7D5904553}"/>
              </a:ext>
            </a:extLst>
          </p:cNvPr>
          <p:cNvSpPr txBox="1">
            <a:spLocks noChangeArrowheads="1"/>
          </p:cNvSpPr>
          <p:nvPr/>
        </p:nvSpPr>
        <p:spPr bwMode="auto">
          <a:xfrm>
            <a:off x="5162914" y="1097073"/>
            <a:ext cx="3494763" cy="75712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contentment</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39" name="Rectangle 2">
            <a:extLst>
              <a:ext uri="{FF2B5EF4-FFF2-40B4-BE49-F238E27FC236}">
                <a16:creationId xmlns:a16="http://schemas.microsoft.com/office/drawing/2014/main" id="{0A85CC90-3C8B-493E-B3E8-3010449A6B0F}"/>
              </a:ext>
            </a:extLst>
          </p:cNvPr>
          <p:cNvSpPr txBox="1">
            <a:spLocks noChangeArrowheads="1"/>
          </p:cNvSpPr>
          <p:nvPr/>
        </p:nvSpPr>
        <p:spPr bwMode="auto">
          <a:xfrm>
            <a:off x="1883636" y="3769360"/>
            <a:ext cx="2726464" cy="7509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Thanks be</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Tree>
    <p:extLst>
      <p:ext uri="{BB962C8B-B14F-4D97-AF65-F5344CB8AC3E}">
        <p14:creationId xmlns:p14="http://schemas.microsoft.com/office/powerpoint/2010/main" val="354217760"/>
      </p:ext>
    </p:extLst>
  </p:cSld>
  <p:clrMapOvr>
    <a:masterClrMapping/>
  </p:clrMapOvr>
  <mc:AlternateContent xmlns:mc="http://schemas.openxmlformats.org/markup-compatibility/2006" xmlns:p14="http://schemas.microsoft.com/office/powerpoint/2010/main">
    <mc:Choice Requires="p14">
      <p:transition spd="slow" p14:dur="1600">
        <p14:conveyor dir="r"/>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31"/>
                                        </p:tgtEl>
                                        <p:attrNameLst>
                                          <p:attrName>style.visibility</p:attrName>
                                        </p:attrNameLst>
                                      </p:cBhvr>
                                      <p:to>
                                        <p:strVal val="visible"/>
                                      </p:to>
                                    </p:set>
                                    <p:animEffect transition="in" filter="fade">
                                      <p:cBhvr>
                                        <p:cTn id="7" dur="500"/>
                                        <p:tgtEl>
                                          <p:spTgt spid="31"/>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2"/>
                                        </p:tgtEl>
                                        <p:attrNameLst>
                                          <p:attrName>style.visibility</p:attrName>
                                        </p:attrNameLst>
                                      </p:cBhvr>
                                      <p:to>
                                        <p:strVal val="visible"/>
                                      </p:to>
                                    </p:set>
                                    <p:animEffect transition="in" filter="fade">
                                      <p:cBhvr>
                                        <p:cTn id="12" dur="250"/>
                                        <p:tgtEl>
                                          <p:spTgt spid="32"/>
                                        </p:tgtEl>
                                      </p:cBhvr>
                                    </p:animEffect>
                                  </p:childTnLst>
                                </p:cTn>
                              </p:par>
                              <p:par>
                                <p:cTn id="13" presetID="0" presetClass="path" presetSubtype="0" accel="50000" decel="50000" fill="hold" grpId="2" nodeType="withEffect">
                                  <p:stCondLst>
                                    <p:cond delay="0"/>
                                  </p:stCondLst>
                                  <p:childTnLst>
                                    <p:animMotion origin="layout" path="M 0 -1.11111E-6 L 0.36372 0.39005 " pathEditMode="relative" rAng="0" ptsTypes="AA">
                                      <p:cBhvr>
                                        <p:cTn id="14" dur="2000" fill="hold"/>
                                        <p:tgtEl>
                                          <p:spTgt spid="32"/>
                                        </p:tgtEl>
                                        <p:attrNameLst>
                                          <p:attrName>ppt_x</p:attrName>
                                          <p:attrName>ppt_y</p:attrName>
                                        </p:attrNameLst>
                                      </p:cBhvr>
                                      <p:rCtr x="18177" y="19491"/>
                                    </p:animMotion>
                                  </p:childTnLst>
                                </p:cTn>
                              </p:par>
                            </p:childTnLst>
                          </p:cTn>
                        </p:par>
                        <p:par>
                          <p:cTn id="15" fill="hold">
                            <p:stCondLst>
                              <p:cond delay="2000"/>
                            </p:stCondLst>
                            <p:childTnLst>
                              <p:par>
                                <p:cTn id="16" presetID="10" presetClass="entr" presetSubtype="0" fill="hold" grpId="0" nodeType="afterEffect">
                                  <p:stCondLst>
                                    <p:cond delay="0"/>
                                  </p:stCondLst>
                                  <p:childTnLst>
                                    <p:set>
                                      <p:cBhvr>
                                        <p:cTn id="17" dur="1" fill="hold">
                                          <p:stCondLst>
                                            <p:cond delay="0"/>
                                          </p:stCondLst>
                                        </p:cTn>
                                        <p:tgtEl>
                                          <p:spTgt spid="37"/>
                                        </p:tgtEl>
                                        <p:attrNameLst>
                                          <p:attrName>style.visibility</p:attrName>
                                        </p:attrNameLst>
                                      </p:cBhvr>
                                      <p:to>
                                        <p:strVal val="visible"/>
                                      </p:to>
                                    </p:set>
                                    <p:animEffect transition="in" filter="fade">
                                      <p:cBhvr>
                                        <p:cTn id="18" dur="500"/>
                                        <p:tgtEl>
                                          <p:spTgt spid="37"/>
                                        </p:tgtEl>
                                      </p:cBhvr>
                                    </p:animEffect>
                                  </p:childTnLst>
                                </p:cTn>
                              </p:par>
                            </p:childTnLst>
                          </p:cTn>
                        </p:par>
                        <p:par>
                          <p:cTn id="19" fill="hold">
                            <p:stCondLst>
                              <p:cond delay="2500"/>
                            </p:stCondLst>
                            <p:childTnLst>
                              <p:par>
                                <p:cTn id="20" presetID="10" presetClass="exit" presetSubtype="0" fill="hold" grpId="1" nodeType="afterEffect">
                                  <p:stCondLst>
                                    <p:cond delay="0"/>
                                  </p:stCondLst>
                                  <p:childTnLst>
                                    <p:animEffect transition="out" filter="fade">
                                      <p:cBhvr>
                                        <p:cTn id="21" dur="500"/>
                                        <p:tgtEl>
                                          <p:spTgt spid="32"/>
                                        </p:tgtEl>
                                      </p:cBhvr>
                                    </p:animEffect>
                                    <p:set>
                                      <p:cBhvr>
                                        <p:cTn id="22" dur="1" fill="hold">
                                          <p:stCondLst>
                                            <p:cond delay="499"/>
                                          </p:stCondLst>
                                        </p:cTn>
                                        <p:tgtEl>
                                          <p:spTgt spid="32"/>
                                        </p:tgtEl>
                                        <p:attrNameLst>
                                          <p:attrName>style.visibility</p:attrName>
                                        </p:attrNameLst>
                                      </p:cBhvr>
                                      <p:to>
                                        <p:strVal val="hidden"/>
                                      </p:to>
                                    </p:set>
                                  </p:childTnLst>
                                </p:cTn>
                              </p:par>
                            </p:childTnLst>
                          </p:cTn>
                        </p:par>
                        <p:par>
                          <p:cTn id="23" fill="hold">
                            <p:stCondLst>
                              <p:cond delay="3000"/>
                            </p:stCondLst>
                            <p:childTnLst>
                              <p:par>
                                <p:cTn id="24" presetID="1" presetClass="entr" presetSubtype="0" fill="hold" grpId="2" nodeType="afterEffect">
                                  <p:stCondLst>
                                    <p:cond delay="0"/>
                                  </p:stCondLst>
                                  <p:iterate type="lt">
                                    <p:tmAbs val="0"/>
                                  </p:iterate>
                                  <p:childTnLst>
                                    <p:set>
                                      <p:cBhvr>
                                        <p:cTn id="25" dur="1" fill="hold">
                                          <p:stCondLst>
                                            <p:cond delay="0"/>
                                          </p:stCondLst>
                                        </p:cTn>
                                        <p:tgtEl>
                                          <p:spTgt spid="33"/>
                                        </p:tgtEl>
                                        <p:attrNameLst>
                                          <p:attrName>style.visibility</p:attrName>
                                        </p:attrNameLst>
                                      </p:cBhvr>
                                      <p:to>
                                        <p:strVal val="visible"/>
                                      </p:to>
                                    </p:set>
                                  </p:childTnLst>
                                </p:cTn>
                              </p:par>
                              <p:par>
                                <p:cTn id="26" presetID="1" presetClass="entr" presetSubtype="0" fill="hold" grpId="2" nodeType="withEffect">
                                  <p:stCondLst>
                                    <p:cond delay="0"/>
                                  </p:stCondLst>
                                  <p:iterate type="lt">
                                    <p:tmAbs val="0"/>
                                  </p:iterate>
                                  <p:childTnLst>
                                    <p:set>
                                      <p:cBhvr>
                                        <p:cTn id="27" dur="1" fill="hold">
                                          <p:stCondLst>
                                            <p:cond delay="0"/>
                                          </p:stCondLst>
                                        </p:cTn>
                                        <p:tgtEl>
                                          <p:spTgt spid="34"/>
                                        </p:tgtEl>
                                        <p:attrNameLst>
                                          <p:attrName>style.visibility</p:attrName>
                                        </p:attrNameLst>
                                      </p:cBhvr>
                                      <p:to>
                                        <p:strVal val="visible"/>
                                      </p:to>
                                    </p:set>
                                  </p:childTnLst>
                                </p:cTn>
                              </p:par>
                              <p:par>
                                <p:cTn id="28" presetID="1" presetClass="entr" presetSubtype="0" fill="hold" grpId="2" nodeType="withEffect">
                                  <p:stCondLst>
                                    <p:cond delay="0"/>
                                  </p:stCondLst>
                                  <p:iterate type="lt">
                                    <p:tmAbs val="0"/>
                                  </p:iterate>
                                  <p:childTnLst>
                                    <p:set>
                                      <p:cBhvr>
                                        <p:cTn id="29" dur="1" fill="hold">
                                          <p:stCondLst>
                                            <p:cond delay="0"/>
                                          </p:stCondLst>
                                        </p:cTn>
                                        <p:tgtEl>
                                          <p:spTgt spid="35"/>
                                        </p:tgtEl>
                                        <p:attrNameLst>
                                          <p:attrName>style.visibility</p:attrName>
                                        </p:attrNameLst>
                                      </p:cBhvr>
                                      <p:to>
                                        <p:strVal val="visible"/>
                                      </p:to>
                                    </p:set>
                                  </p:childTnLst>
                                </p:cTn>
                              </p:par>
                              <p:par>
                                <p:cTn id="30" presetID="1" presetClass="entr" presetSubtype="0" fill="hold" grpId="2" nodeType="withEffect">
                                  <p:stCondLst>
                                    <p:cond delay="0"/>
                                  </p:stCondLst>
                                  <p:iterate type="lt">
                                    <p:tmAbs val="0"/>
                                  </p:iterate>
                                  <p:childTnLst>
                                    <p:set>
                                      <p:cBhvr>
                                        <p:cTn id="31" dur="1" fill="hold">
                                          <p:stCondLst>
                                            <p:cond delay="0"/>
                                          </p:stCondLst>
                                        </p:cTn>
                                        <p:tgtEl>
                                          <p:spTgt spid="36"/>
                                        </p:tgtEl>
                                        <p:attrNameLst>
                                          <p:attrName>style.visibility</p:attrName>
                                        </p:attrNameLst>
                                      </p:cBhvr>
                                      <p:to>
                                        <p:strVal val="visible"/>
                                      </p:to>
                                    </p:set>
                                  </p:childTnLst>
                                </p:cTn>
                              </p:par>
                            </p:childTnLst>
                          </p:cTn>
                        </p:par>
                        <p:par>
                          <p:cTn id="32" fill="hold">
                            <p:stCondLst>
                              <p:cond delay="3000"/>
                            </p:stCondLst>
                            <p:childTnLst>
                              <p:par>
                                <p:cTn id="33" presetID="34" presetClass="emph" presetSubtype="0" fill="hold" grpId="0" nodeType="afterEffect">
                                  <p:stCondLst>
                                    <p:cond delay="0"/>
                                  </p:stCondLst>
                                  <p:iterate type="lt">
                                    <p:tmPct val="10000"/>
                                  </p:iterate>
                                  <p:childTnLst>
                                    <p:animMotion origin="layout" path="M -3.33333E-6 -4.16281E-6 L 0.03177 -0.07816 " pathEditMode="relative" rAng="0" ptsTypes="AA">
                                      <p:cBhvr>
                                        <p:cTn id="34" dur="375" accel="50000" decel="50000" autoRev="1" fill="hold">
                                          <p:stCondLst>
                                            <p:cond delay="0"/>
                                          </p:stCondLst>
                                        </p:cTn>
                                        <p:tgtEl>
                                          <p:spTgt spid="33"/>
                                        </p:tgtEl>
                                        <p:attrNameLst>
                                          <p:attrName>ppt_x</p:attrName>
                                          <p:attrName>ppt_y</p:attrName>
                                        </p:attrNameLst>
                                      </p:cBhvr>
                                      <p:rCtr x="1580" y="-3908"/>
                                    </p:animMotion>
                                    <p:animRot by="1500000">
                                      <p:cBhvr>
                                        <p:cTn id="35" dur="188" fill="hold">
                                          <p:stCondLst>
                                            <p:cond delay="0"/>
                                          </p:stCondLst>
                                        </p:cTn>
                                        <p:tgtEl>
                                          <p:spTgt spid="33"/>
                                        </p:tgtEl>
                                        <p:attrNameLst>
                                          <p:attrName>r</p:attrName>
                                        </p:attrNameLst>
                                      </p:cBhvr>
                                    </p:animRot>
                                    <p:animRot by="-1500000">
                                      <p:cBhvr>
                                        <p:cTn id="36" dur="188" fill="hold">
                                          <p:stCondLst>
                                            <p:cond delay="188"/>
                                          </p:stCondLst>
                                        </p:cTn>
                                        <p:tgtEl>
                                          <p:spTgt spid="33"/>
                                        </p:tgtEl>
                                        <p:attrNameLst>
                                          <p:attrName>r</p:attrName>
                                        </p:attrNameLst>
                                      </p:cBhvr>
                                    </p:animRot>
                                    <p:animRot by="-1500000">
                                      <p:cBhvr>
                                        <p:cTn id="37" dur="188" fill="hold">
                                          <p:stCondLst>
                                            <p:cond delay="375"/>
                                          </p:stCondLst>
                                        </p:cTn>
                                        <p:tgtEl>
                                          <p:spTgt spid="33"/>
                                        </p:tgtEl>
                                        <p:attrNameLst>
                                          <p:attrName>r</p:attrName>
                                        </p:attrNameLst>
                                      </p:cBhvr>
                                    </p:animRot>
                                    <p:animRot by="1500000">
                                      <p:cBhvr>
                                        <p:cTn id="38" dur="188" fill="hold">
                                          <p:stCondLst>
                                            <p:cond delay="563"/>
                                          </p:stCondLst>
                                        </p:cTn>
                                        <p:tgtEl>
                                          <p:spTgt spid="33"/>
                                        </p:tgtEl>
                                        <p:attrNameLst>
                                          <p:attrName>r</p:attrName>
                                        </p:attrNameLst>
                                      </p:cBhvr>
                                    </p:animRot>
                                  </p:childTnLst>
                                </p:cTn>
                              </p:par>
                              <p:par>
                                <p:cTn id="39" presetID="27" presetClass="emph" presetSubtype="0" fill="remove" grpId="1" nodeType="withEffect">
                                  <p:stCondLst>
                                    <p:cond delay="0"/>
                                  </p:stCondLst>
                                  <p:iterate type="lt">
                                    <p:tmPct val="0"/>
                                  </p:iterate>
                                  <p:childTnLst>
                                    <p:animClr clrSpc="rgb" dir="cw">
                                      <p:cBhvr override="childStyle">
                                        <p:cTn id="40" dur="375" autoRev="1" fill="remove"/>
                                        <p:tgtEl>
                                          <p:spTgt spid="33"/>
                                        </p:tgtEl>
                                        <p:attrNameLst>
                                          <p:attrName>style.color</p:attrName>
                                        </p:attrNameLst>
                                      </p:cBhvr>
                                      <p:to>
                                        <a:srgbClr val="FF0000"/>
                                      </p:to>
                                    </p:animClr>
                                    <p:animClr clrSpc="rgb" dir="cw">
                                      <p:cBhvr>
                                        <p:cTn id="41" dur="375" autoRev="1" fill="remove"/>
                                        <p:tgtEl>
                                          <p:spTgt spid="33"/>
                                        </p:tgtEl>
                                        <p:attrNameLst>
                                          <p:attrName>fillcolor</p:attrName>
                                        </p:attrNameLst>
                                      </p:cBhvr>
                                      <p:to>
                                        <a:srgbClr val="FF0000"/>
                                      </p:to>
                                    </p:animClr>
                                    <p:set>
                                      <p:cBhvr>
                                        <p:cTn id="42" dur="375" autoRev="1" fill="remove"/>
                                        <p:tgtEl>
                                          <p:spTgt spid="33"/>
                                        </p:tgtEl>
                                        <p:attrNameLst>
                                          <p:attrName>fill.type</p:attrName>
                                        </p:attrNameLst>
                                      </p:cBhvr>
                                      <p:to>
                                        <p:strVal val="solid"/>
                                      </p:to>
                                    </p:set>
                                    <p:set>
                                      <p:cBhvr>
                                        <p:cTn id="43" dur="375" autoRev="1" fill="remove"/>
                                        <p:tgtEl>
                                          <p:spTgt spid="33"/>
                                        </p:tgtEl>
                                        <p:attrNameLst>
                                          <p:attrName>fill.on</p:attrName>
                                        </p:attrNameLst>
                                      </p:cBhvr>
                                      <p:to>
                                        <p:strVal val="true"/>
                                      </p:to>
                                    </p:set>
                                  </p:childTnLst>
                                </p:cTn>
                              </p:par>
                              <p:par>
                                <p:cTn id="44" presetID="34" presetClass="emph" presetSubtype="0" fill="hold" grpId="0" nodeType="withEffect">
                                  <p:stCondLst>
                                    <p:cond delay="0"/>
                                  </p:stCondLst>
                                  <p:iterate type="lt">
                                    <p:tmPct val="10000"/>
                                  </p:iterate>
                                  <p:childTnLst>
                                    <p:animMotion origin="layout" path="M 3.88889E-6 -4.50509E-6 L -0.03507 -0.07701 " pathEditMode="relative" rAng="0" ptsTypes="AA">
                                      <p:cBhvr>
                                        <p:cTn id="45" dur="375" accel="50000" decel="50000" autoRev="1" fill="hold">
                                          <p:stCondLst>
                                            <p:cond delay="0"/>
                                          </p:stCondLst>
                                        </p:cTn>
                                        <p:tgtEl>
                                          <p:spTgt spid="34"/>
                                        </p:tgtEl>
                                        <p:attrNameLst>
                                          <p:attrName>ppt_x</p:attrName>
                                          <p:attrName>ppt_y</p:attrName>
                                        </p:attrNameLst>
                                      </p:cBhvr>
                                      <p:rCtr x="-1753" y="-3862"/>
                                    </p:animMotion>
                                    <p:animRot by="1500000">
                                      <p:cBhvr>
                                        <p:cTn id="46" dur="188" fill="hold">
                                          <p:stCondLst>
                                            <p:cond delay="0"/>
                                          </p:stCondLst>
                                        </p:cTn>
                                        <p:tgtEl>
                                          <p:spTgt spid="34"/>
                                        </p:tgtEl>
                                        <p:attrNameLst>
                                          <p:attrName>r</p:attrName>
                                        </p:attrNameLst>
                                      </p:cBhvr>
                                    </p:animRot>
                                    <p:animRot by="-1500000">
                                      <p:cBhvr>
                                        <p:cTn id="47" dur="188" fill="hold">
                                          <p:stCondLst>
                                            <p:cond delay="188"/>
                                          </p:stCondLst>
                                        </p:cTn>
                                        <p:tgtEl>
                                          <p:spTgt spid="34"/>
                                        </p:tgtEl>
                                        <p:attrNameLst>
                                          <p:attrName>r</p:attrName>
                                        </p:attrNameLst>
                                      </p:cBhvr>
                                    </p:animRot>
                                    <p:animRot by="-1500000">
                                      <p:cBhvr>
                                        <p:cTn id="48" dur="188" fill="hold">
                                          <p:stCondLst>
                                            <p:cond delay="375"/>
                                          </p:stCondLst>
                                        </p:cTn>
                                        <p:tgtEl>
                                          <p:spTgt spid="34"/>
                                        </p:tgtEl>
                                        <p:attrNameLst>
                                          <p:attrName>r</p:attrName>
                                        </p:attrNameLst>
                                      </p:cBhvr>
                                    </p:animRot>
                                    <p:animRot by="1500000">
                                      <p:cBhvr>
                                        <p:cTn id="49" dur="188" fill="hold">
                                          <p:stCondLst>
                                            <p:cond delay="563"/>
                                          </p:stCondLst>
                                        </p:cTn>
                                        <p:tgtEl>
                                          <p:spTgt spid="34"/>
                                        </p:tgtEl>
                                        <p:attrNameLst>
                                          <p:attrName>r</p:attrName>
                                        </p:attrNameLst>
                                      </p:cBhvr>
                                    </p:animRot>
                                  </p:childTnLst>
                                </p:cTn>
                              </p:par>
                              <p:par>
                                <p:cTn id="50" presetID="27" presetClass="emph" presetSubtype="0" fill="remove" grpId="1" nodeType="withEffect">
                                  <p:stCondLst>
                                    <p:cond delay="0"/>
                                  </p:stCondLst>
                                  <p:iterate type="lt">
                                    <p:tmPct val="0"/>
                                  </p:iterate>
                                  <p:childTnLst>
                                    <p:animClr clrSpc="rgb" dir="cw">
                                      <p:cBhvr override="childStyle">
                                        <p:cTn id="51" dur="375" autoRev="1" fill="remove"/>
                                        <p:tgtEl>
                                          <p:spTgt spid="34"/>
                                        </p:tgtEl>
                                        <p:attrNameLst>
                                          <p:attrName>style.color</p:attrName>
                                        </p:attrNameLst>
                                      </p:cBhvr>
                                      <p:to>
                                        <a:srgbClr val="4472C4"/>
                                      </p:to>
                                    </p:animClr>
                                    <p:animClr clrSpc="rgb" dir="cw">
                                      <p:cBhvr>
                                        <p:cTn id="52" dur="375" autoRev="1" fill="remove"/>
                                        <p:tgtEl>
                                          <p:spTgt spid="34"/>
                                        </p:tgtEl>
                                        <p:attrNameLst>
                                          <p:attrName>fillcolor</p:attrName>
                                        </p:attrNameLst>
                                      </p:cBhvr>
                                      <p:to>
                                        <a:srgbClr val="4472C4"/>
                                      </p:to>
                                    </p:animClr>
                                    <p:set>
                                      <p:cBhvr>
                                        <p:cTn id="53" dur="375" autoRev="1" fill="remove"/>
                                        <p:tgtEl>
                                          <p:spTgt spid="34"/>
                                        </p:tgtEl>
                                        <p:attrNameLst>
                                          <p:attrName>fill.type</p:attrName>
                                        </p:attrNameLst>
                                      </p:cBhvr>
                                      <p:to>
                                        <p:strVal val="solid"/>
                                      </p:to>
                                    </p:set>
                                    <p:set>
                                      <p:cBhvr>
                                        <p:cTn id="54" dur="375" autoRev="1" fill="remove"/>
                                        <p:tgtEl>
                                          <p:spTgt spid="34"/>
                                        </p:tgtEl>
                                        <p:attrNameLst>
                                          <p:attrName>fill.on</p:attrName>
                                        </p:attrNameLst>
                                      </p:cBhvr>
                                      <p:to>
                                        <p:strVal val="true"/>
                                      </p:to>
                                    </p:set>
                                  </p:childTnLst>
                                </p:cTn>
                              </p:par>
                              <p:par>
                                <p:cTn id="55" presetID="34" presetClass="emph" presetSubtype="0" fill="hold" grpId="0" nodeType="withEffect">
                                  <p:stCondLst>
                                    <p:cond delay="0"/>
                                  </p:stCondLst>
                                  <p:iterate type="lt">
                                    <p:tmPct val="10000"/>
                                  </p:iterate>
                                  <p:childTnLst>
                                    <p:animMotion origin="layout" path="M 2.5E-6 8.60315E-7 L -0.03594 0.0777 " pathEditMode="relative" rAng="0" ptsTypes="AA">
                                      <p:cBhvr>
                                        <p:cTn id="56" dur="375" accel="50000" decel="50000" autoRev="1" fill="hold">
                                          <p:stCondLst>
                                            <p:cond delay="0"/>
                                          </p:stCondLst>
                                        </p:cTn>
                                        <p:tgtEl>
                                          <p:spTgt spid="35"/>
                                        </p:tgtEl>
                                        <p:attrNameLst>
                                          <p:attrName>ppt_x</p:attrName>
                                          <p:attrName>ppt_y</p:attrName>
                                        </p:attrNameLst>
                                      </p:cBhvr>
                                      <p:rCtr x="-1806" y="3885"/>
                                    </p:animMotion>
                                    <p:animRot by="1500000">
                                      <p:cBhvr>
                                        <p:cTn id="57" dur="188" fill="hold">
                                          <p:stCondLst>
                                            <p:cond delay="0"/>
                                          </p:stCondLst>
                                        </p:cTn>
                                        <p:tgtEl>
                                          <p:spTgt spid="35"/>
                                        </p:tgtEl>
                                        <p:attrNameLst>
                                          <p:attrName>r</p:attrName>
                                        </p:attrNameLst>
                                      </p:cBhvr>
                                    </p:animRot>
                                    <p:animRot by="-1500000">
                                      <p:cBhvr>
                                        <p:cTn id="58" dur="188" fill="hold">
                                          <p:stCondLst>
                                            <p:cond delay="188"/>
                                          </p:stCondLst>
                                        </p:cTn>
                                        <p:tgtEl>
                                          <p:spTgt spid="35"/>
                                        </p:tgtEl>
                                        <p:attrNameLst>
                                          <p:attrName>r</p:attrName>
                                        </p:attrNameLst>
                                      </p:cBhvr>
                                    </p:animRot>
                                    <p:animRot by="-1500000">
                                      <p:cBhvr>
                                        <p:cTn id="59" dur="188" fill="hold">
                                          <p:stCondLst>
                                            <p:cond delay="375"/>
                                          </p:stCondLst>
                                        </p:cTn>
                                        <p:tgtEl>
                                          <p:spTgt spid="35"/>
                                        </p:tgtEl>
                                        <p:attrNameLst>
                                          <p:attrName>r</p:attrName>
                                        </p:attrNameLst>
                                      </p:cBhvr>
                                    </p:animRot>
                                    <p:animRot by="1500000">
                                      <p:cBhvr>
                                        <p:cTn id="60" dur="188" fill="hold">
                                          <p:stCondLst>
                                            <p:cond delay="563"/>
                                          </p:stCondLst>
                                        </p:cTn>
                                        <p:tgtEl>
                                          <p:spTgt spid="35"/>
                                        </p:tgtEl>
                                        <p:attrNameLst>
                                          <p:attrName>r</p:attrName>
                                        </p:attrNameLst>
                                      </p:cBhvr>
                                    </p:animRot>
                                  </p:childTnLst>
                                </p:cTn>
                              </p:par>
                              <p:par>
                                <p:cTn id="61" presetID="27" presetClass="emph" presetSubtype="0" fill="remove" grpId="1" nodeType="withEffect">
                                  <p:stCondLst>
                                    <p:cond delay="0"/>
                                  </p:stCondLst>
                                  <p:iterate type="lt">
                                    <p:tmPct val="0"/>
                                  </p:iterate>
                                  <p:childTnLst>
                                    <p:animClr clrSpc="rgb" dir="cw">
                                      <p:cBhvr override="childStyle">
                                        <p:cTn id="62" dur="375" autoRev="1" fill="remove"/>
                                        <p:tgtEl>
                                          <p:spTgt spid="35"/>
                                        </p:tgtEl>
                                        <p:attrNameLst>
                                          <p:attrName>style.color</p:attrName>
                                        </p:attrNameLst>
                                      </p:cBhvr>
                                      <p:to>
                                        <a:srgbClr val="FFFF00"/>
                                      </p:to>
                                    </p:animClr>
                                    <p:animClr clrSpc="rgb" dir="cw">
                                      <p:cBhvr>
                                        <p:cTn id="63" dur="375" autoRev="1" fill="remove"/>
                                        <p:tgtEl>
                                          <p:spTgt spid="35"/>
                                        </p:tgtEl>
                                        <p:attrNameLst>
                                          <p:attrName>fillcolor</p:attrName>
                                        </p:attrNameLst>
                                      </p:cBhvr>
                                      <p:to>
                                        <a:srgbClr val="FFFF00"/>
                                      </p:to>
                                    </p:animClr>
                                    <p:set>
                                      <p:cBhvr>
                                        <p:cTn id="64" dur="375" autoRev="1" fill="remove"/>
                                        <p:tgtEl>
                                          <p:spTgt spid="35"/>
                                        </p:tgtEl>
                                        <p:attrNameLst>
                                          <p:attrName>fill.type</p:attrName>
                                        </p:attrNameLst>
                                      </p:cBhvr>
                                      <p:to>
                                        <p:strVal val="solid"/>
                                      </p:to>
                                    </p:set>
                                    <p:set>
                                      <p:cBhvr>
                                        <p:cTn id="65" dur="375" autoRev="1" fill="remove"/>
                                        <p:tgtEl>
                                          <p:spTgt spid="35"/>
                                        </p:tgtEl>
                                        <p:attrNameLst>
                                          <p:attrName>fill.on</p:attrName>
                                        </p:attrNameLst>
                                      </p:cBhvr>
                                      <p:to>
                                        <p:strVal val="true"/>
                                      </p:to>
                                    </p:set>
                                  </p:childTnLst>
                                </p:cTn>
                              </p:par>
                              <p:par>
                                <p:cTn id="66" presetID="34" presetClass="emph" presetSubtype="0" fill="hold" grpId="0" nodeType="withEffect">
                                  <p:stCondLst>
                                    <p:cond delay="0"/>
                                  </p:stCondLst>
                                  <p:iterate type="lt">
                                    <p:tmPct val="10000"/>
                                  </p:iterate>
                                  <p:childTnLst>
                                    <p:animMotion origin="layout" path="M 2.5E-6 4.66235E-6 L 0.03906 0.07839 " pathEditMode="relative" rAng="0" ptsTypes="AA">
                                      <p:cBhvr>
                                        <p:cTn id="67" dur="375" accel="50000" decel="50000" autoRev="1" fill="hold">
                                          <p:stCondLst>
                                            <p:cond delay="0"/>
                                          </p:stCondLst>
                                        </p:cTn>
                                        <p:tgtEl>
                                          <p:spTgt spid="36"/>
                                        </p:tgtEl>
                                        <p:attrNameLst>
                                          <p:attrName>ppt_x</p:attrName>
                                          <p:attrName>ppt_y</p:attrName>
                                        </p:attrNameLst>
                                      </p:cBhvr>
                                      <p:rCtr x="1944" y="3908"/>
                                    </p:animMotion>
                                    <p:animRot by="1500000">
                                      <p:cBhvr>
                                        <p:cTn id="68" dur="188" fill="hold">
                                          <p:stCondLst>
                                            <p:cond delay="0"/>
                                          </p:stCondLst>
                                        </p:cTn>
                                        <p:tgtEl>
                                          <p:spTgt spid="36"/>
                                        </p:tgtEl>
                                        <p:attrNameLst>
                                          <p:attrName>r</p:attrName>
                                        </p:attrNameLst>
                                      </p:cBhvr>
                                    </p:animRot>
                                    <p:animRot by="-1500000">
                                      <p:cBhvr>
                                        <p:cTn id="69" dur="188" fill="hold">
                                          <p:stCondLst>
                                            <p:cond delay="188"/>
                                          </p:stCondLst>
                                        </p:cTn>
                                        <p:tgtEl>
                                          <p:spTgt spid="36"/>
                                        </p:tgtEl>
                                        <p:attrNameLst>
                                          <p:attrName>r</p:attrName>
                                        </p:attrNameLst>
                                      </p:cBhvr>
                                    </p:animRot>
                                    <p:animRot by="-1500000">
                                      <p:cBhvr>
                                        <p:cTn id="70" dur="188" fill="hold">
                                          <p:stCondLst>
                                            <p:cond delay="375"/>
                                          </p:stCondLst>
                                        </p:cTn>
                                        <p:tgtEl>
                                          <p:spTgt spid="36"/>
                                        </p:tgtEl>
                                        <p:attrNameLst>
                                          <p:attrName>r</p:attrName>
                                        </p:attrNameLst>
                                      </p:cBhvr>
                                    </p:animRot>
                                    <p:animRot by="1500000">
                                      <p:cBhvr>
                                        <p:cTn id="71" dur="188" fill="hold">
                                          <p:stCondLst>
                                            <p:cond delay="563"/>
                                          </p:stCondLst>
                                        </p:cTn>
                                        <p:tgtEl>
                                          <p:spTgt spid="36"/>
                                        </p:tgtEl>
                                        <p:attrNameLst>
                                          <p:attrName>r</p:attrName>
                                        </p:attrNameLst>
                                      </p:cBhvr>
                                    </p:animRot>
                                  </p:childTnLst>
                                </p:cTn>
                              </p:par>
                              <p:par>
                                <p:cTn id="72" presetID="27" presetClass="emph" presetSubtype="0" fill="remove" grpId="1" nodeType="withEffect">
                                  <p:stCondLst>
                                    <p:cond delay="0"/>
                                  </p:stCondLst>
                                  <p:iterate type="lt">
                                    <p:tmPct val="0"/>
                                  </p:iterate>
                                  <p:childTnLst>
                                    <p:animClr clrSpc="rgb" dir="cw">
                                      <p:cBhvr override="childStyle">
                                        <p:cTn id="73" dur="375" autoRev="1" fill="remove"/>
                                        <p:tgtEl>
                                          <p:spTgt spid="36"/>
                                        </p:tgtEl>
                                        <p:attrNameLst>
                                          <p:attrName>style.color</p:attrName>
                                        </p:attrNameLst>
                                      </p:cBhvr>
                                      <p:to>
                                        <a:srgbClr val="00B050"/>
                                      </p:to>
                                    </p:animClr>
                                    <p:animClr clrSpc="rgb" dir="cw">
                                      <p:cBhvr>
                                        <p:cTn id="74" dur="375" autoRev="1" fill="remove"/>
                                        <p:tgtEl>
                                          <p:spTgt spid="36"/>
                                        </p:tgtEl>
                                        <p:attrNameLst>
                                          <p:attrName>fillcolor</p:attrName>
                                        </p:attrNameLst>
                                      </p:cBhvr>
                                      <p:to>
                                        <a:srgbClr val="00B050"/>
                                      </p:to>
                                    </p:animClr>
                                    <p:set>
                                      <p:cBhvr>
                                        <p:cTn id="75" dur="375" autoRev="1" fill="remove"/>
                                        <p:tgtEl>
                                          <p:spTgt spid="36"/>
                                        </p:tgtEl>
                                        <p:attrNameLst>
                                          <p:attrName>fill.type</p:attrName>
                                        </p:attrNameLst>
                                      </p:cBhvr>
                                      <p:to>
                                        <p:strVal val="solid"/>
                                      </p:to>
                                    </p:set>
                                    <p:set>
                                      <p:cBhvr>
                                        <p:cTn id="76" dur="375" autoRev="1" fill="remove"/>
                                        <p:tgtEl>
                                          <p:spTgt spid="36"/>
                                        </p:tgtEl>
                                        <p:attrNameLst>
                                          <p:attrName>fill.on</p:attrName>
                                        </p:attrNameLst>
                                      </p:cBhvr>
                                      <p:to>
                                        <p:strVal val="true"/>
                                      </p:to>
                                    </p:set>
                                  </p:childTnLst>
                                </p:cTn>
                              </p:par>
                            </p:childTnLst>
                          </p:cTn>
                        </p:par>
                        <p:par>
                          <p:cTn id="77" fill="hold">
                            <p:stCondLst>
                              <p:cond delay="3901"/>
                            </p:stCondLst>
                            <p:childTnLst>
                              <p:par>
                                <p:cTn id="78" presetID="1" presetClass="exit" presetSubtype="0" fill="hold" grpId="3" nodeType="afterEffect">
                                  <p:stCondLst>
                                    <p:cond delay="0"/>
                                  </p:stCondLst>
                                  <p:iterate type="lt">
                                    <p:tmAbs val="0"/>
                                  </p:iterate>
                                  <p:childTnLst>
                                    <p:set>
                                      <p:cBhvr>
                                        <p:cTn id="79" dur="1" fill="hold">
                                          <p:stCondLst>
                                            <p:cond delay="0"/>
                                          </p:stCondLst>
                                        </p:cTn>
                                        <p:tgtEl>
                                          <p:spTgt spid="33"/>
                                        </p:tgtEl>
                                        <p:attrNameLst>
                                          <p:attrName>style.visibility</p:attrName>
                                        </p:attrNameLst>
                                      </p:cBhvr>
                                      <p:to>
                                        <p:strVal val="hidden"/>
                                      </p:to>
                                    </p:set>
                                  </p:childTnLst>
                                </p:cTn>
                              </p:par>
                              <p:par>
                                <p:cTn id="80" presetID="1" presetClass="exit" presetSubtype="0" fill="hold" grpId="3" nodeType="withEffect">
                                  <p:stCondLst>
                                    <p:cond delay="0"/>
                                  </p:stCondLst>
                                  <p:iterate type="lt">
                                    <p:tmAbs val="0"/>
                                  </p:iterate>
                                  <p:childTnLst>
                                    <p:set>
                                      <p:cBhvr>
                                        <p:cTn id="81" dur="1" fill="hold">
                                          <p:stCondLst>
                                            <p:cond delay="0"/>
                                          </p:stCondLst>
                                        </p:cTn>
                                        <p:tgtEl>
                                          <p:spTgt spid="34"/>
                                        </p:tgtEl>
                                        <p:attrNameLst>
                                          <p:attrName>style.visibility</p:attrName>
                                        </p:attrNameLst>
                                      </p:cBhvr>
                                      <p:to>
                                        <p:strVal val="hidden"/>
                                      </p:to>
                                    </p:set>
                                  </p:childTnLst>
                                </p:cTn>
                              </p:par>
                              <p:par>
                                <p:cTn id="82" presetID="1" presetClass="exit" presetSubtype="0" fill="hold" grpId="3" nodeType="withEffect">
                                  <p:stCondLst>
                                    <p:cond delay="0"/>
                                  </p:stCondLst>
                                  <p:iterate type="lt">
                                    <p:tmAbs val="0"/>
                                  </p:iterate>
                                  <p:childTnLst>
                                    <p:set>
                                      <p:cBhvr>
                                        <p:cTn id="83" dur="1" fill="hold">
                                          <p:stCondLst>
                                            <p:cond delay="0"/>
                                          </p:stCondLst>
                                        </p:cTn>
                                        <p:tgtEl>
                                          <p:spTgt spid="35"/>
                                        </p:tgtEl>
                                        <p:attrNameLst>
                                          <p:attrName>style.visibility</p:attrName>
                                        </p:attrNameLst>
                                      </p:cBhvr>
                                      <p:to>
                                        <p:strVal val="hidden"/>
                                      </p:to>
                                    </p:set>
                                  </p:childTnLst>
                                </p:cTn>
                              </p:par>
                              <p:par>
                                <p:cTn id="84" presetID="1" presetClass="exit" presetSubtype="0" fill="hold" grpId="3" nodeType="withEffect">
                                  <p:stCondLst>
                                    <p:cond delay="0"/>
                                  </p:stCondLst>
                                  <p:iterate type="lt">
                                    <p:tmAbs val="0"/>
                                  </p:iterate>
                                  <p:childTnLst>
                                    <p:set>
                                      <p:cBhvr>
                                        <p:cTn id="85" dur="1" fill="hold">
                                          <p:stCondLst>
                                            <p:cond delay="0"/>
                                          </p:stCondLst>
                                        </p:cTn>
                                        <p:tgtEl>
                                          <p:spTgt spid="36"/>
                                        </p:tgtEl>
                                        <p:attrNameLst>
                                          <p:attrName>style.visibility</p:attrName>
                                        </p:attrNameLst>
                                      </p:cBhvr>
                                      <p:to>
                                        <p:strVal val="hidden"/>
                                      </p:to>
                                    </p:set>
                                  </p:childTnLst>
                                </p:cTn>
                              </p:par>
                            </p:childTnLst>
                          </p:cTn>
                        </p:par>
                      </p:childTnLst>
                    </p:cTn>
                  </p:par>
                  <p:par>
                    <p:cTn id="86" fill="hold">
                      <p:stCondLst>
                        <p:cond delay="indefinite"/>
                      </p:stCondLst>
                      <p:childTnLst>
                        <p:par>
                          <p:cTn id="87" fill="hold">
                            <p:stCondLst>
                              <p:cond delay="0"/>
                            </p:stCondLst>
                            <p:childTnLst>
                              <p:par>
                                <p:cTn id="88" presetID="22" presetClass="entr" presetSubtype="8" fill="hold" grpId="0" nodeType="clickEffect">
                                  <p:stCondLst>
                                    <p:cond delay="0"/>
                                  </p:stCondLst>
                                  <p:childTnLst>
                                    <p:set>
                                      <p:cBhvr>
                                        <p:cTn id="89" dur="1" fill="hold">
                                          <p:stCondLst>
                                            <p:cond delay="0"/>
                                          </p:stCondLst>
                                        </p:cTn>
                                        <p:tgtEl>
                                          <p:spTgt spid="30"/>
                                        </p:tgtEl>
                                        <p:attrNameLst>
                                          <p:attrName>style.visibility</p:attrName>
                                        </p:attrNameLst>
                                      </p:cBhvr>
                                      <p:to>
                                        <p:strVal val="visible"/>
                                      </p:to>
                                    </p:set>
                                    <p:animEffect transition="in" filter="wipe(left)">
                                      <p:cBhvr>
                                        <p:cTn id="90" dur="500"/>
                                        <p:tgtEl>
                                          <p:spTgt spid="30"/>
                                        </p:tgtEl>
                                      </p:cBhvr>
                                    </p:animEffect>
                                  </p:childTnLst>
                                </p:cTn>
                              </p:par>
                              <p:par>
                                <p:cTn id="91" presetID="18" presetClass="emph" presetSubtype="0" fill="hold" grpId="1" nodeType="withEffect">
                                  <p:stCondLst>
                                    <p:cond delay="0"/>
                                  </p:stCondLst>
                                  <p:childTnLst>
                                    <p:set>
                                      <p:cBhvr override="childStyle">
                                        <p:cTn id="92" dur="500" fill="hold"/>
                                        <p:tgtEl>
                                          <p:spTgt spid="30"/>
                                        </p:tgtEl>
                                        <p:attrNameLst>
                                          <p:attrName>style.textDecorationUnderline</p:attrName>
                                        </p:attrNameLst>
                                      </p:cBhvr>
                                      <p:to>
                                        <p:strVal val="true"/>
                                      </p:to>
                                    </p:set>
                                  </p:childTnLst>
                                </p:cTn>
                              </p:par>
                              <p:par>
                                <p:cTn id="93" presetID="22" presetClass="entr" presetSubtype="8" fill="hold" grpId="0" nodeType="withEffect">
                                  <p:stCondLst>
                                    <p:cond delay="0"/>
                                  </p:stCondLst>
                                  <p:childTnLst>
                                    <p:set>
                                      <p:cBhvr>
                                        <p:cTn id="94" dur="1" fill="hold">
                                          <p:stCondLst>
                                            <p:cond delay="0"/>
                                          </p:stCondLst>
                                        </p:cTn>
                                        <p:tgtEl>
                                          <p:spTgt spid="38"/>
                                        </p:tgtEl>
                                        <p:attrNameLst>
                                          <p:attrName>style.visibility</p:attrName>
                                        </p:attrNameLst>
                                      </p:cBhvr>
                                      <p:to>
                                        <p:strVal val="visible"/>
                                      </p:to>
                                    </p:set>
                                    <p:animEffect transition="in" filter="wipe(left)">
                                      <p:cBhvr>
                                        <p:cTn id="95" dur="500"/>
                                        <p:tgtEl>
                                          <p:spTgt spid="38"/>
                                        </p:tgtEl>
                                      </p:cBhvr>
                                    </p:animEffect>
                                  </p:childTnLst>
                                </p:cTn>
                              </p:par>
                            </p:childTnLst>
                          </p:cTn>
                        </p:par>
                        <p:par>
                          <p:cTn id="96" fill="hold">
                            <p:stCondLst>
                              <p:cond delay="500"/>
                            </p:stCondLst>
                            <p:childTnLst>
                              <p:par>
                                <p:cTn id="97" presetID="22" presetClass="entr" presetSubtype="8" fill="hold" grpId="0" nodeType="afterEffect">
                                  <p:stCondLst>
                                    <p:cond delay="0"/>
                                  </p:stCondLst>
                                  <p:childTnLst>
                                    <p:set>
                                      <p:cBhvr>
                                        <p:cTn id="98" dur="1" fill="hold">
                                          <p:stCondLst>
                                            <p:cond delay="0"/>
                                          </p:stCondLst>
                                        </p:cTn>
                                        <p:tgtEl>
                                          <p:spTgt spid="29"/>
                                        </p:tgtEl>
                                        <p:attrNameLst>
                                          <p:attrName>style.visibility</p:attrName>
                                        </p:attrNameLst>
                                      </p:cBhvr>
                                      <p:to>
                                        <p:strVal val="visible"/>
                                      </p:to>
                                    </p:set>
                                    <p:animEffect transition="in" filter="wipe(left)">
                                      <p:cBhvr>
                                        <p:cTn id="99" dur="500"/>
                                        <p:tgtEl>
                                          <p:spTgt spid="29"/>
                                        </p:tgtEl>
                                      </p:cBhvr>
                                    </p:animEffect>
                                  </p:childTnLst>
                                </p:cTn>
                              </p:par>
                              <p:par>
                                <p:cTn id="100" presetID="18" presetClass="emph" presetSubtype="0" fill="hold" grpId="1" nodeType="withEffect">
                                  <p:stCondLst>
                                    <p:cond delay="0"/>
                                  </p:stCondLst>
                                  <p:childTnLst>
                                    <p:set>
                                      <p:cBhvr override="childStyle">
                                        <p:cTn id="101" dur="500" fill="hold"/>
                                        <p:tgtEl>
                                          <p:spTgt spid="29"/>
                                        </p:tgtEl>
                                        <p:attrNameLst>
                                          <p:attrName>style.textDecorationUnderline</p:attrName>
                                        </p:attrNameLst>
                                      </p:cBhvr>
                                      <p:to>
                                        <p:strVal val="true"/>
                                      </p:to>
                                    </p:set>
                                  </p:childTnLst>
                                </p:cTn>
                              </p:par>
                              <p:par>
                                <p:cTn id="102" presetID="22" presetClass="entr" presetSubtype="8" fill="hold" grpId="0" nodeType="withEffect">
                                  <p:stCondLst>
                                    <p:cond delay="0"/>
                                  </p:stCondLst>
                                  <p:childTnLst>
                                    <p:set>
                                      <p:cBhvr>
                                        <p:cTn id="103" dur="1" fill="hold">
                                          <p:stCondLst>
                                            <p:cond delay="0"/>
                                          </p:stCondLst>
                                        </p:cTn>
                                        <p:tgtEl>
                                          <p:spTgt spid="39"/>
                                        </p:tgtEl>
                                        <p:attrNameLst>
                                          <p:attrName>style.visibility</p:attrName>
                                        </p:attrNameLst>
                                      </p:cBhvr>
                                      <p:to>
                                        <p:strVal val="visible"/>
                                      </p:to>
                                    </p:set>
                                    <p:animEffect transition="in" filter="wipe(left)">
                                      <p:cBhvr>
                                        <p:cTn id="104"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 grpId="0"/>
      <p:bldP spid="29" grpId="1"/>
      <p:bldP spid="30" grpId="0"/>
      <p:bldP spid="30" grpId="1"/>
      <p:bldP spid="31" grpId="0"/>
      <p:bldP spid="32" grpId="0"/>
      <p:bldP spid="32" grpId="1"/>
      <p:bldP spid="32" grpId="2"/>
      <p:bldP spid="33" grpId="0"/>
      <p:bldP spid="33" grpId="1"/>
      <p:bldP spid="33" grpId="2"/>
      <p:bldP spid="33" grpId="3"/>
      <p:bldP spid="34" grpId="0"/>
      <p:bldP spid="34" grpId="1"/>
      <p:bldP spid="34" grpId="2"/>
      <p:bldP spid="34" grpId="3"/>
      <p:bldP spid="35" grpId="0"/>
      <p:bldP spid="35" grpId="1"/>
      <p:bldP spid="35" grpId="2"/>
      <p:bldP spid="35" grpId="3"/>
      <p:bldP spid="36" grpId="0"/>
      <p:bldP spid="36" grpId="1"/>
      <p:bldP spid="36" grpId="2"/>
      <p:bldP spid="36" grpId="3"/>
      <p:bldP spid="37" grpId="0"/>
      <p:bldP spid="38" grpId="0"/>
      <p:bldP spid="39"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1">
            <a:extLst>
              <a:ext uri="{FF2B5EF4-FFF2-40B4-BE49-F238E27FC236}">
                <a16:creationId xmlns:a16="http://schemas.microsoft.com/office/drawing/2014/main" id="{075B741D-C9D9-48E7-BB5E-D4AAE3241C6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14300" r="14283"/>
          <a:stretch/>
        </p:blipFill>
        <p:spPr>
          <a:xfrm>
            <a:off x="-1" y="-1"/>
            <a:ext cx="1844843" cy="1422820"/>
          </a:xfrm>
          <a:prstGeom prst="rect">
            <a:avLst/>
          </a:prstGeom>
        </p:spPr>
      </p:pic>
      <p:pic>
        <p:nvPicPr>
          <p:cNvPr id="3" name="Picture 1">
            <a:extLst>
              <a:ext uri="{FF2B5EF4-FFF2-40B4-BE49-F238E27FC236}">
                <a16:creationId xmlns:a16="http://schemas.microsoft.com/office/drawing/2014/main" id="{531B9BF7-C9B2-4B65-AB66-B03397C39C4F}"/>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1840832" y="-1"/>
            <a:ext cx="1816768" cy="1422819"/>
          </a:xfrm>
          <a:prstGeom prst="rect">
            <a:avLst/>
          </a:prstGeom>
        </p:spPr>
      </p:pic>
      <p:pic>
        <p:nvPicPr>
          <p:cNvPr id="5" name="Picture 1">
            <a:extLst>
              <a:ext uri="{FF2B5EF4-FFF2-40B4-BE49-F238E27FC236}">
                <a16:creationId xmlns:a16="http://schemas.microsoft.com/office/drawing/2014/main" id="{5A327A46-7867-4B67-B72A-81E618326BD2}"/>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3653591" y="-1"/>
            <a:ext cx="1844842" cy="1422819"/>
          </a:xfrm>
          <a:prstGeom prst="rect">
            <a:avLst/>
          </a:prstGeom>
        </p:spPr>
      </p:pic>
      <p:pic>
        <p:nvPicPr>
          <p:cNvPr id="6" name="Picture 2">
            <a:extLst>
              <a:ext uri="{FF2B5EF4-FFF2-40B4-BE49-F238E27FC236}">
                <a16:creationId xmlns:a16="http://schemas.microsoft.com/office/drawing/2014/main" id="{ACD64005-FA83-40DE-9831-70F2D65E0088}"/>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487619" y="-1"/>
            <a:ext cx="1827582" cy="1422819"/>
          </a:xfrm>
          <a:prstGeom prst="rect">
            <a:avLst/>
          </a:prstGeom>
        </p:spPr>
      </p:pic>
      <p:pic>
        <p:nvPicPr>
          <p:cNvPr id="7" name="Picture 1">
            <a:extLst>
              <a:ext uri="{FF2B5EF4-FFF2-40B4-BE49-F238E27FC236}">
                <a16:creationId xmlns:a16="http://schemas.microsoft.com/office/drawing/2014/main" id="{6337829C-0850-4634-A6BC-6A71AD4B4AAD}"/>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7303168" y="0"/>
            <a:ext cx="1840832" cy="1419726"/>
          </a:xfrm>
          <a:prstGeom prst="rect">
            <a:avLst/>
          </a:prstGeom>
        </p:spPr>
      </p:pic>
      <p:pic>
        <p:nvPicPr>
          <p:cNvPr id="8" name="Picture 1">
            <a:extLst>
              <a:ext uri="{FF2B5EF4-FFF2-40B4-BE49-F238E27FC236}">
                <a16:creationId xmlns:a16="http://schemas.microsoft.com/office/drawing/2014/main" id="{B74B1140-626B-448D-A588-FD91698E8D5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0" y="1419558"/>
            <a:ext cx="1816795" cy="1407864"/>
          </a:xfrm>
          <a:prstGeom prst="rect">
            <a:avLst/>
          </a:prstGeom>
        </p:spPr>
      </p:pic>
      <p:pic>
        <p:nvPicPr>
          <p:cNvPr id="9" name="Picture 1">
            <a:extLst>
              <a:ext uri="{FF2B5EF4-FFF2-40B4-BE49-F238E27FC236}">
                <a16:creationId xmlns:a16="http://schemas.microsoft.com/office/drawing/2014/main" id="{09683209-C864-46CB-84AC-226FC6A49CAC}"/>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1812759" y="1426762"/>
            <a:ext cx="1832810" cy="1401753"/>
          </a:xfrm>
          <a:prstGeom prst="rect">
            <a:avLst/>
          </a:prstGeom>
        </p:spPr>
      </p:pic>
      <p:pic>
        <p:nvPicPr>
          <p:cNvPr id="10" name="Picture 3">
            <a:extLst>
              <a:ext uri="{FF2B5EF4-FFF2-40B4-BE49-F238E27FC236}">
                <a16:creationId xmlns:a16="http://schemas.microsoft.com/office/drawing/2014/main" id="{EB4FEBB9-F568-4845-A588-6345B6FCF2DE}"/>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12500" b="2222"/>
          <a:stretch/>
        </p:blipFill>
        <p:spPr>
          <a:xfrm>
            <a:off x="3621506" y="1456928"/>
            <a:ext cx="1607856" cy="1382525"/>
          </a:xfrm>
          <a:prstGeom prst="rect">
            <a:avLst/>
          </a:prstGeom>
        </p:spPr>
      </p:pic>
      <p:pic>
        <p:nvPicPr>
          <p:cNvPr id="11" name="Picture 3">
            <a:extLst>
              <a:ext uri="{FF2B5EF4-FFF2-40B4-BE49-F238E27FC236}">
                <a16:creationId xmlns:a16="http://schemas.microsoft.com/office/drawing/2014/main" id="{8CD285BB-33CC-4E06-B945-0F9B507429F3}"/>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5473073" y="1419036"/>
            <a:ext cx="1829337" cy="1411638"/>
          </a:xfrm>
          <a:prstGeom prst="rect">
            <a:avLst/>
          </a:prstGeom>
        </p:spPr>
      </p:pic>
      <p:pic>
        <p:nvPicPr>
          <p:cNvPr id="12" name="Picture 1">
            <a:extLst>
              <a:ext uri="{FF2B5EF4-FFF2-40B4-BE49-F238E27FC236}">
                <a16:creationId xmlns:a16="http://schemas.microsoft.com/office/drawing/2014/main" id="{8BAE1817-01CD-43B3-9186-F61C22BDC8EF}"/>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7502395" y="1408670"/>
            <a:ext cx="1456254" cy="1494067"/>
          </a:xfrm>
          <a:prstGeom prst="rect">
            <a:avLst/>
          </a:prstGeom>
        </p:spPr>
      </p:pic>
      <p:pic>
        <p:nvPicPr>
          <p:cNvPr id="13" name="Picture 2">
            <a:extLst>
              <a:ext uri="{FF2B5EF4-FFF2-40B4-BE49-F238E27FC236}">
                <a16:creationId xmlns:a16="http://schemas.microsoft.com/office/drawing/2014/main" id="{32C1279D-31E8-4686-8BC1-1CC223D9E043}"/>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0" y="2830539"/>
            <a:ext cx="1819208" cy="1418543"/>
          </a:xfrm>
          <a:prstGeom prst="rect">
            <a:avLst/>
          </a:prstGeom>
        </p:spPr>
      </p:pic>
      <p:pic>
        <p:nvPicPr>
          <p:cNvPr id="14" name="Picture 1">
            <a:extLst>
              <a:ext uri="{FF2B5EF4-FFF2-40B4-BE49-F238E27FC236}">
                <a16:creationId xmlns:a16="http://schemas.microsoft.com/office/drawing/2014/main" id="{271B7C5E-C7A2-4F5F-B48E-266B2FB0D1A0}"/>
              </a:ext>
            </a:extLst>
          </p:cNvPr>
          <p:cNvPicPr>
            <a:picLocks noChangeAspect="1"/>
          </p:cNvPicPr>
          <p:nvPr/>
        </p:nvPicPr>
        <p:blipFill rotWithShape="1">
          <a:blip r:embed="rId13" cstate="print">
            <a:extLst>
              <a:ext uri="{28A0092B-C50C-407E-A947-70E740481C1C}">
                <a14:useLocalDpi xmlns:a14="http://schemas.microsoft.com/office/drawing/2010/main" val="0"/>
              </a:ext>
            </a:extLst>
          </a:blip>
          <a:srcRect l="2387" r="2147"/>
          <a:stretch/>
        </p:blipFill>
        <p:spPr>
          <a:xfrm>
            <a:off x="1816769" y="2830320"/>
            <a:ext cx="1820778" cy="1420298"/>
          </a:xfrm>
          <a:prstGeom prst="rect">
            <a:avLst/>
          </a:prstGeom>
        </p:spPr>
      </p:pic>
      <p:pic>
        <p:nvPicPr>
          <p:cNvPr id="15" name="Picture 2">
            <a:extLst>
              <a:ext uri="{FF2B5EF4-FFF2-40B4-BE49-F238E27FC236}">
                <a16:creationId xmlns:a16="http://schemas.microsoft.com/office/drawing/2014/main" id="{DCE67BC2-2513-4311-AC24-E6E0F381EDBA}"/>
              </a:ext>
            </a:extLst>
          </p:cNvPr>
          <p:cNvPicPr>
            <a:picLocks noChangeAspect="1"/>
          </p:cNvPicPr>
          <p:nvPr/>
        </p:nvPicPr>
        <p:blipFill>
          <a:blip r:embed="rId14" cstate="print">
            <a:extLst>
              <a:ext uri="{28A0092B-C50C-407E-A947-70E740481C1C}">
                <a14:useLocalDpi xmlns:a14="http://schemas.microsoft.com/office/drawing/2010/main" val="0"/>
              </a:ext>
            </a:extLst>
          </a:blip>
          <a:stretch>
            <a:fillRect/>
          </a:stretch>
        </p:blipFill>
        <p:spPr>
          <a:xfrm>
            <a:off x="3633537" y="2829698"/>
            <a:ext cx="1840831" cy="1436432"/>
          </a:xfrm>
          <a:prstGeom prst="rect">
            <a:avLst/>
          </a:prstGeom>
        </p:spPr>
      </p:pic>
      <p:pic>
        <p:nvPicPr>
          <p:cNvPr id="16" name="Picture 1">
            <a:extLst>
              <a:ext uri="{FF2B5EF4-FFF2-40B4-BE49-F238E27FC236}">
                <a16:creationId xmlns:a16="http://schemas.microsoft.com/office/drawing/2014/main" id="{11A66976-F225-4238-8B8F-FD49F808BFEE}"/>
              </a:ext>
            </a:extLst>
          </p:cNvPr>
          <p:cNvPicPr>
            <a:picLocks noChangeAspect="1"/>
          </p:cNvPicPr>
          <p:nvPr/>
        </p:nvPicPr>
        <p:blipFill>
          <a:blip r:embed="rId15" cstate="print">
            <a:extLst>
              <a:ext uri="{28A0092B-C50C-407E-A947-70E740481C1C}">
                <a14:useLocalDpi xmlns:a14="http://schemas.microsoft.com/office/drawing/2010/main" val="0"/>
              </a:ext>
            </a:extLst>
          </a:blip>
          <a:stretch>
            <a:fillRect/>
          </a:stretch>
        </p:blipFill>
        <p:spPr>
          <a:xfrm>
            <a:off x="5474368" y="2830439"/>
            <a:ext cx="1840831" cy="1425038"/>
          </a:xfrm>
          <a:prstGeom prst="rect">
            <a:avLst/>
          </a:prstGeom>
        </p:spPr>
      </p:pic>
      <p:pic>
        <p:nvPicPr>
          <p:cNvPr id="17" name="Picture 2">
            <a:extLst>
              <a:ext uri="{FF2B5EF4-FFF2-40B4-BE49-F238E27FC236}">
                <a16:creationId xmlns:a16="http://schemas.microsoft.com/office/drawing/2014/main" id="{F4C97078-E4ED-477D-8E81-2BE3BF05BF8E}"/>
              </a:ext>
            </a:extLst>
          </p:cNvPr>
          <p:cNvPicPr>
            <a:picLocks noChangeAspect="1"/>
          </p:cNvPicPr>
          <p:nvPr/>
        </p:nvPicPr>
        <p:blipFill>
          <a:blip r:embed="rId16" cstate="print">
            <a:extLst>
              <a:ext uri="{28A0092B-C50C-407E-A947-70E740481C1C}">
                <a14:useLocalDpi xmlns:a14="http://schemas.microsoft.com/office/drawing/2010/main" val="0"/>
              </a:ext>
            </a:extLst>
          </a:blip>
          <a:stretch>
            <a:fillRect/>
          </a:stretch>
        </p:blipFill>
        <p:spPr>
          <a:xfrm>
            <a:off x="7299158" y="2830077"/>
            <a:ext cx="1844842" cy="1426557"/>
          </a:xfrm>
          <a:prstGeom prst="rect">
            <a:avLst/>
          </a:prstGeom>
        </p:spPr>
      </p:pic>
      <p:pic>
        <p:nvPicPr>
          <p:cNvPr id="18" name="Picture 3">
            <a:extLst>
              <a:ext uri="{FF2B5EF4-FFF2-40B4-BE49-F238E27FC236}">
                <a16:creationId xmlns:a16="http://schemas.microsoft.com/office/drawing/2014/main" id="{751F9C16-2A69-4133-872C-74BA2CBFF5AB}"/>
              </a:ext>
            </a:extLst>
          </p:cNvPr>
          <p:cNvPicPr>
            <a:picLocks noChangeAspect="1"/>
          </p:cNvPicPr>
          <p:nvPr/>
        </p:nvPicPr>
        <p:blipFill>
          <a:blip r:embed="rId17" cstate="print">
            <a:extLst>
              <a:ext uri="{28A0092B-C50C-407E-A947-70E740481C1C}">
                <a14:useLocalDpi xmlns:a14="http://schemas.microsoft.com/office/drawing/2010/main" val="0"/>
              </a:ext>
            </a:extLst>
          </a:blip>
          <a:stretch>
            <a:fillRect/>
          </a:stretch>
        </p:blipFill>
        <p:spPr>
          <a:xfrm>
            <a:off x="0" y="4250330"/>
            <a:ext cx="1780675" cy="1379108"/>
          </a:xfrm>
          <a:prstGeom prst="rect">
            <a:avLst/>
          </a:prstGeom>
        </p:spPr>
      </p:pic>
      <p:pic>
        <p:nvPicPr>
          <p:cNvPr id="19" name="Picture 3">
            <a:extLst>
              <a:ext uri="{FF2B5EF4-FFF2-40B4-BE49-F238E27FC236}">
                <a16:creationId xmlns:a16="http://schemas.microsoft.com/office/drawing/2014/main" id="{56625C03-CFB4-4572-9DDF-487FF7176C9D}"/>
              </a:ext>
            </a:extLst>
          </p:cNvPr>
          <p:cNvPicPr>
            <a:picLocks noChangeAspect="1"/>
          </p:cNvPicPr>
          <p:nvPr/>
        </p:nvPicPr>
        <p:blipFill rotWithShape="1">
          <a:blip r:embed="rId18">
            <a:extLst>
              <a:ext uri="{28A0092B-C50C-407E-A947-70E740481C1C}">
                <a14:useLocalDpi xmlns:a14="http://schemas.microsoft.com/office/drawing/2010/main" val="0"/>
              </a:ext>
            </a:extLst>
          </a:blip>
          <a:srcRect l="3363" t="3960" r="15924" b="6930"/>
          <a:stretch/>
        </p:blipFill>
        <p:spPr>
          <a:xfrm>
            <a:off x="1780675" y="4250363"/>
            <a:ext cx="1776662" cy="1378493"/>
          </a:xfrm>
          <a:prstGeom prst="rect">
            <a:avLst/>
          </a:prstGeom>
        </p:spPr>
      </p:pic>
      <p:pic>
        <p:nvPicPr>
          <p:cNvPr id="20" name="Picture 1">
            <a:extLst>
              <a:ext uri="{FF2B5EF4-FFF2-40B4-BE49-F238E27FC236}">
                <a16:creationId xmlns:a16="http://schemas.microsoft.com/office/drawing/2014/main" id="{41CEBA34-D2C5-44E6-BD1B-B2922C43C260}"/>
              </a:ext>
            </a:extLst>
          </p:cNvPr>
          <p:cNvPicPr>
            <a:picLocks noChangeAspect="1"/>
          </p:cNvPicPr>
          <p:nvPr/>
        </p:nvPicPr>
        <p:blipFill>
          <a:blip r:embed="rId19" cstate="print">
            <a:extLst>
              <a:ext uri="{28A0092B-C50C-407E-A947-70E740481C1C}">
                <a14:useLocalDpi xmlns:a14="http://schemas.microsoft.com/office/drawing/2010/main" val="0"/>
              </a:ext>
            </a:extLst>
          </a:blip>
          <a:stretch>
            <a:fillRect/>
          </a:stretch>
        </p:blipFill>
        <p:spPr>
          <a:xfrm>
            <a:off x="3573380" y="4250364"/>
            <a:ext cx="1748589" cy="1378493"/>
          </a:xfrm>
          <a:prstGeom prst="rect">
            <a:avLst/>
          </a:prstGeom>
        </p:spPr>
      </p:pic>
      <p:pic>
        <p:nvPicPr>
          <p:cNvPr id="21" name="Picture 1">
            <a:extLst>
              <a:ext uri="{FF2B5EF4-FFF2-40B4-BE49-F238E27FC236}">
                <a16:creationId xmlns:a16="http://schemas.microsoft.com/office/drawing/2014/main" id="{AF53B5D9-869A-4B98-B114-8F60DB6C4A9C}"/>
              </a:ext>
            </a:extLst>
          </p:cNvPr>
          <p:cNvPicPr>
            <a:picLocks noChangeAspect="1"/>
          </p:cNvPicPr>
          <p:nvPr/>
        </p:nvPicPr>
        <p:blipFill>
          <a:blip r:embed="rId20" cstate="print">
            <a:extLst>
              <a:ext uri="{28A0092B-C50C-407E-A947-70E740481C1C}">
                <a14:useLocalDpi xmlns:a14="http://schemas.microsoft.com/office/drawing/2010/main" val="0"/>
              </a:ext>
            </a:extLst>
          </a:blip>
          <a:stretch>
            <a:fillRect/>
          </a:stretch>
        </p:blipFill>
        <p:spPr>
          <a:xfrm>
            <a:off x="5317961" y="4250725"/>
            <a:ext cx="1997241" cy="1372308"/>
          </a:xfrm>
          <a:prstGeom prst="rect">
            <a:avLst/>
          </a:prstGeom>
        </p:spPr>
      </p:pic>
      <p:pic>
        <p:nvPicPr>
          <p:cNvPr id="22" name="Picture 1">
            <a:extLst>
              <a:ext uri="{FF2B5EF4-FFF2-40B4-BE49-F238E27FC236}">
                <a16:creationId xmlns:a16="http://schemas.microsoft.com/office/drawing/2014/main" id="{A7F541DC-293E-4258-A3D2-8877438747A3}"/>
              </a:ext>
            </a:extLst>
          </p:cNvPr>
          <p:cNvPicPr>
            <a:picLocks noChangeAspect="1"/>
          </p:cNvPicPr>
          <p:nvPr/>
        </p:nvPicPr>
        <p:blipFill>
          <a:blip r:embed="rId21" cstate="print">
            <a:extLst>
              <a:ext uri="{28A0092B-C50C-407E-A947-70E740481C1C}">
                <a14:useLocalDpi xmlns:a14="http://schemas.microsoft.com/office/drawing/2010/main" val="0"/>
              </a:ext>
            </a:extLst>
          </a:blip>
          <a:stretch>
            <a:fillRect/>
          </a:stretch>
        </p:blipFill>
        <p:spPr>
          <a:xfrm>
            <a:off x="7309377" y="4250724"/>
            <a:ext cx="1834624" cy="1372310"/>
          </a:xfrm>
          <a:prstGeom prst="rect">
            <a:avLst/>
          </a:prstGeom>
        </p:spPr>
      </p:pic>
      <p:pic>
        <p:nvPicPr>
          <p:cNvPr id="23" name="Picture 2">
            <a:extLst>
              <a:ext uri="{FF2B5EF4-FFF2-40B4-BE49-F238E27FC236}">
                <a16:creationId xmlns:a16="http://schemas.microsoft.com/office/drawing/2014/main" id="{86F779B3-62DB-4C12-85CD-3480DB29AE4F}"/>
              </a:ext>
            </a:extLst>
          </p:cNvPr>
          <p:cNvPicPr>
            <a:picLocks noChangeAspect="1"/>
          </p:cNvPicPr>
          <p:nvPr/>
        </p:nvPicPr>
        <p:blipFill>
          <a:blip r:embed="rId22" cstate="print">
            <a:extLst>
              <a:ext uri="{28A0092B-C50C-407E-A947-70E740481C1C}">
                <a14:useLocalDpi xmlns:a14="http://schemas.microsoft.com/office/drawing/2010/main" val="0"/>
              </a:ext>
            </a:extLst>
          </a:blip>
          <a:stretch>
            <a:fillRect/>
          </a:stretch>
        </p:blipFill>
        <p:spPr>
          <a:xfrm>
            <a:off x="0" y="5622323"/>
            <a:ext cx="1486360" cy="1235677"/>
          </a:xfrm>
          <a:prstGeom prst="rect">
            <a:avLst/>
          </a:prstGeom>
        </p:spPr>
      </p:pic>
      <p:pic>
        <p:nvPicPr>
          <p:cNvPr id="24" name="Picture 1">
            <a:extLst>
              <a:ext uri="{FF2B5EF4-FFF2-40B4-BE49-F238E27FC236}">
                <a16:creationId xmlns:a16="http://schemas.microsoft.com/office/drawing/2014/main" id="{81289098-78A4-4C47-8AC2-8993FE11C7E2}"/>
              </a:ext>
            </a:extLst>
          </p:cNvPr>
          <p:cNvPicPr>
            <a:picLocks noChangeAspect="1"/>
          </p:cNvPicPr>
          <p:nvPr/>
        </p:nvPicPr>
        <p:blipFill>
          <a:blip r:embed="rId23">
            <a:extLst>
              <a:ext uri="{28A0092B-C50C-407E-A947-70E740481C1C}">
                <a14:useLocalDpi xmlns:a14="http://schemas.microsoft.com/office/drawing/2010/main" val="0"/>
              </a:ext>
            </a:extLst>
          </a:blip>
          <a:stretch>
            <a:fillRect/>
          </a:stretch>
        </p:blipFill>
        <p:spPr>
          <a:xfrm>
            <a:off x="1485172" y="5622323"/>
            <a:ext cx="1534755" cy="1235677"/>
          </a:xfrm>
          <a:prstGeom prst="rect">
            <a:avLst/>
          </a:prstGeom>
        </p:spPr>
      </p:pic>
      <p:pic>
        <p:nvPicPr>
          <p:cNvPr id="25" name="Picture 1">
            <a:extLst>
              <a:ext uri="{FF2B5EF4-FFF2-40B4-BE49-F238E27FC236}">
                <a16:creationId xmlns:a16="http://schemas.microsoft.com/office/drawing/2014/main" id="{F0D838A9-BDC5-4505-9529-B7F1917B40DC}"/>
              </a:ext>
            </a:extLst>
          </p:cNvPr>
          <p:cNvPicPr>
            <a:picLocks noChangeAspect="1"/>
          </p:cNvPicPr>
          <p:nvPr/>
        </p:nvPicPr>
        <p:blipFill>
          <a:blip r:embed="rId24" cstate="print">
            <a:extLst>
              <a:ext uri="{28A0092B-C50C-407E-A947-70E740481C1C}">
                <a14:useLocalDpi xmlns:a14="http://schemas.microsoft.com/office/drawing/2010/main" val="0"/>
              </a:ext>
            </a:extLst>
          </a:blip>
          <a:stretch>
            <a:fillRect/>
          </a:stretch>
        </p:blipFill>
        <p:spPr>
          <a:xfrm>
            <a:off x="3002692" y="5622323"/>
            <a:ext cx="1557275" cy="1235677"/>
          </a:xfrm>
          <a:prstGeom prst="rect">
            <a:avLst/>
          </a:prstGeom>
        </p:spPr>
      </p:pic>
      <p:pic>
        <p:nvPicPr>
          <p:cNvPr id="26" name="Picture 1">
            <a:extLst>
              <a:ext uri="{FF2B5EF4-FFF2-40B4-BE49-F238E27FC236}">
                <a16:creationId xmlns:a16="http://schemas.microsoft.com/office/drawing/2014/main" id="{B71F4EDE-33B2-4B04-AD29-E29050947E87}"/>
              </a:ext>
            </a:extLst>
          </p:cNvPr>
          <p:cNvPicPr>
            <a:picLocks noChangeAspect="1"/>
          </p:cNvPicPr>
          <p:nvPr/>
        </p:nvPicPr>
        <p:blipFill>
          <a:blip r:embed="rId25" cstate="print">
            <a:extLst>
              <a:ext uri="{28A0092B-C50C-407E-A947-70E740481C1C}">
                <a14:useLocalDpi xmlns:a14="http://schemas.microsoft.com/office/drawing/2010/main" val="0"/>
              </a:ext>
            </a:extLst>
          </a:blip>
          <a:stretch>
            <a:fillRect/>
          </a:stretch>
        </p:blipFill>
        <p:spPr>
          <a:xfrm>
            <a:off x="4552817" y="5622323"/>
            <a:ext cx="1535161" cy="1235677"/>
          </a:xfrm>
          <a:prstGeom prst="rect">
            <a:avLst/>
          </a:prstGeom>
        </p:spPr>
      </p:pic>
      <p:pic>
        <p:nvPicPr>
          <p:cNvPr id="27" name="Picture 2">
            <a:extLst>
              <a:ext uri="{FF2B5EF4-FFF2-40B4-BE49-F238E27FC236}">
                <a16:creationId xmlns:a16="http://schemas.microsoft.com/office/drawing/2014/main" id="{B73A7199-E954-47C5-95B8-881077AAE85C}"/>
              </a:ext>
            </a:extLst>
          </p:cNvPr>
          <p:cNvPicPr>
            <a:picLocks noChangeAspect="1"/>
          </p:cNvPicPr>
          <p:nvPr/>
        </p:nvPicPr>
        <p:blipFill rotWithShape="1">
          <a:blip r:embed="rId26" cstate="print">
            <a:extLst>
              <a:ext uri="{28A0092B-C50C-407E-A947-70E740481C1C}">
                <a14:useLocalDpi xmlns:a14="http://schemas.microsoft.com/office/drawing/2010/main" val="0"/>
              </a:ext>
            </a:extLst>
          </a:blip>
          <a:srcRect l="740" r="10371"/>
          <a:stretch/>
        </p:blipFill>
        <p:spPr>
          <a:xfrm>
            <a:off x="7609322" y="5622324"/>
            <a:ext cx="1534679" cy="1235677"/>
          </a:xfrm>
          <a:prstGeom prst="rect">
            <a:avLst/>
          </a:prstGeom>
        </p:spPr>
      </p:pic>
      <p:pic>
        <p:nvPicPr>
          <p:cNvPr id="28" name="Picture 3">
            <a:extLst>
              <a:ext uri="{FF2B5EF4-FFF2-40B4-BE49-F238E27FC236}">
                <a16:creationId xmlns:a16="http://schemas.microsoft.com/office/drawing/2014/main" id="{32529608-4FA4-4314-909D-CB3A234E449E}"/>
              </a:ext>
            </a:extLst>
          </p:cNvPr>
          <p:cNvPicPr>
            <a:picLocks noChangeAspect="1"/>
          </p:cNvPicPr>
          <p:nvPr/>
        </p:nvPicPr>
        <p:blipFill>
          <a:blip r:embed="rId27" cstate="print">
            <a:extLst>
              <a:ext uri="{28A0092B-C50C-407E-A947-70E740481C1C}">
                <a14:useLocalDpi xmlns:a14="http://schemas.microsoft.com/office/drawing/2010/main" val="0"/>
              </a:ext>
            </a:extLst>
          </a:blip>
          <a:stretch>
            <a:fillRect/>
          </a:stretch>
        </p:blipFill>
        <p:spPr>
          <a:xfrm>
            <a:off x="6075948" y="5622323"/>
            <a:ext cx="1540042" cy="1235677"/>
          </a:xfrm>
          <a:prstGeom prst="rect">
            <a:avLst/>
          </a:prstGeom>
        </p:spPr>
      </p:pic>
    </p:spTree>
    <p:extLst>
      <p:ext uri="{BB962C8B-B14F-4D97-AF65-F5344CB8AC3E}">
        <p14:creationId xmlns:p14="http://schemas.microsoft.com/office/powerpoint/2010/main" val="298269576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l="3750" r="21251"/>
          <a:stretch/>
        </p:blipFill>
        <p:spPr>
          <a:xfrm>
            <a:off x="0" y="0"/>
            <a:ext cx="9144000" cy="6858000"/>
          </a:xfrm>
          <a:prstGeom prst="rect">
            <a:avLst/>
          </a:prstGeom>
        </p:spPr>
      </p:pic>
      <p:sp>
        <p:nvSpPr>
          <p:cNvPr id="4" name="Content Placeholder 2"/>
          <p:cNvSpPr txBox="1">
            <a:spLocks/>
          </p:cNvSpPr>
          <p:nvPr/>
        </p:nvSpPr>
        <p:spPr>
          <a:xfrm>
            <a:off x="76200" y="152400"/>
            <a:ext cx="8991600" cy="6583363"/>
          </a:xfrm>
          <a:prstGeom prst="rect">
            <a:avLst/>
          </a:prstGeom>
        </p:spPr>
        <p:txBody>
          <a:bodyPr vert="horz" lIns="91440" tIns="45720" rIns="91440" bIns="45720" rtlCol="0">
            <a:normAutofit fontScale="92500" lnSpcReduction="10000"/>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Spirit of God gives to us all freely</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love of Christ passes knowledge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peace of God surpasses all understanding</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Wisdom or gifts of God cannot be purchased</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The highest treasure is in the wealth of wisdom</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Patient thankfulness is among the highest of value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What comes forth from the heart speaks true value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Possessions do not reveal worth or real value in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Heavenly riches never fail; things unseen are eternal</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Who believes the Word of God &amp; Jesus lives forever</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Forgiveness of sins precedes eternal life</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Eternal salvation remains for those obedient</a:t>
            </a:r>
          </a:p>
          <a:p>
            <a:pPr algn="l"/>
            <a:r>
              <a:rPr lang="en-US" b="1" dirty="0">
                <a:ln w="3175">
                  <a:solidFill>
                    <a:srgbClr val="FF0000"/>
                  </a:solidFill>
                </a:ln>
                <a:solidFill>
                  <a:srgbClr val="FFFF00"/>
                </a:solidFill>
                <a:effectLst>
                  <a:glow rad="88900">
                    <a:schemeClr val="tx1">
                      <a:alpha val="80000"/>
                    </a:schemeClr>
                  </a:glow>
                </a:effectLst>
                <a:latin typeface="Calibri" panose="020F0502020204030204" pitchFamily="34" charset="0"/>
              </a:rPr>
              <a:t>→ Godliness with contentment holds priceless value</a:t>
            </a: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a:p>
            <a:pPr algn="l"/>
            <a:endParaRPr lang="en-US" dirty="0">
              <a:solidFill>
                <a:srgbClr val="000000">
                  <a:tint val="75000"/>
                </a:srgbClr>
              </a:solidFill>
              <a:latin typeface="Calibri" panose="020F0502020204030204" pitchFamily="34" charset="0"/>
            </a:endParaRPr>
          </a:p>
        </p:txBody>
      </p:sp>
      <p:sp>
        <p:nvSpPr>
          <p:cNvPr id="5" name="Rectangle 4"/>
          <p:cNvSpPr>
            <a:spLocks noChangeArrowheads="1"/>
          </p:cNvSpPr>
          <p:nvPr/>
        </p:nvSpPr>
        <p:spPr bwMode="auto">
          <a:xfrm rot="20936155">
            <a:off x="381250" y="1522942"/>
            <a:ext cx="8353710" cy="35514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reezing" dir="tl"/>
            </a:scene3d>
            <a:sp3d extrusionH="57150" contourW="25400">
              <a:bevelT/>
              <a:extrusionClr>
                <a:schemeClr val="tx1"/>
              </a:extrusionClr>
              <a:contourClr>
                <a:schemeClr val="accent2">
                  <a:tint val="20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9500" b="1" spc="50" dirty="0">
                <a:ln w="11430"/>
                <a:solidFill>
                  <a:srgbClr val="0066FF"/>
                </a:solidFill>
                <a:effectLst>
                  <a:glow rad="76200">
                    <a:srgbClr val="FFFF00">
                      <a:alpha val="80000"/>
                    </a:srgbClr>
                  </a:glow>
                  <a:outerShdw blurRad="76200" dist="50800" dir="5400000" algn="tl" rotWithShape="0">
                    <a:srgbClr val="000000">
                      <a:alpha val="65000"/>
                    </a:srgbClr>
                  </a:outerShdw>
                </a:effectLst>
                <a:latin typeface="Calibri" panose="020F0502020204030204" pitchFamily="34" charset="0"/>
              </a:rPr>
              <a:t>Finding God </a:t>
            </a:r>
          </a:p>
          <a:p>
            <a:pPr algn="ctr"/>
            <a:r>
              <a:rPr lang="en-US" sz="9500" b="1" spc="50" dirty="0">
                <a:ln w="11430"/>
                <a:solidFill>
                  <a:srgbClr val="0066FF"/>
                </a:solidFill>
                <a:effectLst>
                  <a:glow rad="76200">
                    <a:srgbClr val="FFFF00">
                      <a:alpha val="80000"/>
                    </a:srgbClr>
                  </a:glow>
                  <a:outerShdw blurRad="76200" dist="50800" dir="5400000" algn="tl" rotWithShape="0">
                    <a:srgbClr val="000000">
                      <a:alpha val="65000"/>
                    </a:srgbClr>
                  </a:outerShdw>
                </a:effectLst>
                <a:latin typeface="Calibri" panose="020F0502020204030204" pitchFamily="34" charset="0"/>
              </a:rPr>
              <a:t>Unveils Eternity</a:t>
            </a:r>
            <a:endParaRPr lang="en-US" sz="9500" b="1" i="1" spc="50" dirty="0">
              <a:ln w="11430"/>
              <a:solidFill>
                <a:srgbClr val="0066FF"/>
              </a:solidFill>
              <a:effectLst>
                <a:glow rad="76200">
                  <a:srgbClr val="FFFF00">
                    <a:alpha val="80000"/>
                  </a:srgbClr>
                </a:glow>
                <a:outerShdw blurRad="76200" dist="50800" dir="5400000" algn="tl" rotWithShape="0">
                  <a:srgbClr val="000000">
                    <a:alpha val="65000"/>
                  </a:srgbClr>
                </a:outerShdw>
              </a:effectLst>
              <a:latin typeface="Calibri" panose="020F0502020204030204" pitchFamily="34" charset="0"/>
            </a:endParaRPr>
          </a:p>
        </p:txBody>
      </p:sp>
    </p:spTree>
    <p:extLst>
      <p:ext uri="{BB962C8B-B14F-4D97-AF65-F5344CB8AC3E}">
        <p14:creationId xmlns:p14="http://schemas.microsoft.com/office/powerpoint/2010/main" val="756670987"/>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xEl>
                                              <p:pRg st="0" end="0"/>
                                            </p:txEl>
                                          </p:spTgt>
                                        </p:tgtEl>
                                        <p:attrNameLst>
                                          <p:attrName>style.visibility</p:attrName>
                                        </p:attrNameLst>
                                      </p:cBhvr>
                                      <p:to>
                                        <p:strVal val="visible"/>
                                      </p:to>
                                    </p:set>
                                    <p:animEffect transition="in" filter="wipe(left)">
                                      <p:cBhvr>
                                        <p:cTn id="7" dur="500"/>
                                        <p:tgtEl>
                                          <p:spTgt spid="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
                                            <p:txEl>
                                              <p:pRg st="1" end="1"/>
                                            </p:txEl>
                                          </p:spTgt>
                                        </p:tgtEl>
                                        <p:attrNameLst>
                                          <p:attrName>style.visibility</p:attrName>
                                        </p:attrNameLst>
                                      </p:cBhvr>
                                      <p:to>
                                        <p:strVal val="visible"/>
                                      </p:to>
                                    </p:set>
                                    <p:animEffect transition="in" filter="wipe(left)">
                                      <p:cBhvr>
                                        <p:cTn id="12" dur="500"/>
                                        <p:tgtEl>
                                          <p:spTgt spid="4">
                                            <p:txEl>
                                              <p:pRg st="1" end="1"/>
                                            </p:txEl>
                                          </p:spTgt>
                                        </p:tgtEl>
                                      </p:cBhvr>
                                    </p:animEffect>
                                  </p:childTnLst>
                                </p:cTn>
                              </p:par>
                              <p:par>
                                <p:cTn id="13" presetID="3" presetClass="emph" presetSubtype="2" fill="hold" nodeType="withEffect">
                                  <p:stCondLst>
                                    <p:cond delay="0"/>
                                  </p:stCondLst>
                                  <p:childTnLst>
                                    <p:animClr clrSpc="rgb" dir="cw">
                                      <p:cBhvr override="childStyle">
                                        <p:cTn id="14" dur="500" fill="hold"/>
                                        <p:tgtEl>
                                          <p:spTgt spid="4">
                                            <p:txEl>
                                              <p:pRg st="0" end="0"/>
                                            </p:txEl>
                                          </p:spTgt>
                                        </p:tgtEl>
                                        <p:attrNameLst>
                                          <p:attrName>style.color</p:attrName>
                                        </p:attrNameLst>
                                      </p:cBhvr>
                                      <p:to>
                                        <a:srgbClr val="E6CDFF"/>
                                      </p:to>
                                    </p:animClr>
                                  </p:childTnLst>
                                </p:cTn>
                              </p:par>
                            </p:childTnLst>
                          </p:cTn>
                        </p:par>
                      </p:childTnLst>
                    </p:cTn>
                  </p:par>
                  <p:par>
                    <p:cTn id="15" fill="hold">
                      <p:stCondLst>
                        <p:cond delay="indefinite"/>
                      </p:stCondLst>
                      <p:childTnLst>
                        <p:par>
                          <p:cTn id="16" fill="hold">
                            <p:stCondLst>
                              <p:cond delay="0"/>
                            </p:stCondLst>
                            <p:childTnLst>
                              <p:par>
                                <p:cTn id="17" presetID="22" presetClass="entr" presetSubtype="8" fill="hold" grpId="0" nodeType="clickEffect">
                                  <p:stCondLst>
                                    <p:cond delay="0"/>
                                  </p:stCondLst>
                                  <p:childTnLst>
                                    <p:set>
                                      <p:cBhvr>
                                        <p:cTn id="18" dur="1" fill="hold">
                                          <p:stCondLst>
                                            <p:cond delay="0"/>
                                          </p:stCondLst>
                                        </p:cTn>
                                        <p:tgtEl>
                                          <p:spTgt spid="4">
                                            <p:txEl>
                                              <p:pRg st="2" end="2"/>
                                            </p:txEl>
                                          </p:spTgt>
                                        </p:tgtEl>
                                        <p:attrNameLst>
                                          <p:attrName>style.visibility</p:attrName>
                                        </p:attrNameLst>
                                      </p:cBhvr>
                                      <p:to>
                                        <p:strVal val="visible"/>
                                      </p:to>
                                    </p:set>
                                    <p:animEffect transition="in" filter="wipe(left)">
                                      <p:cBhvr>
                                        <p:cTn id="19" dur="500"/>
                                        <p:tgtEl>
                                          <p:spTgt spid="4">
                                            <p:txEl>
                                              <p:pRg st="2" end="2"/>
                                            </p:txEl>
                                          </p:spTgt>
                                        </p:tgtEl>
                                      </p:cBhvr>
                                    </p:animEffect>
                                  </p:childTnLst>
                                </p:cTn>
                              </p:par>
                              <p:par>
                                <p:cTn id="20" presetID="3" presetClass="emph" presetSubtype="2" fill="hold" nodeType="withEffect">
                                  <p:stCondLst>
                                    <p:cond delay="0"/>
                                  </p:stCondLst>
                                  <p:childTnLst>
                                    <p:animClr clrSpc="rgb" dir="cw">
                                      <p:cBhvr override="childStyle">
                                        <p:cTn id="21" dur="500" fill="hold"/>
                                        <p:tgtEl>
                                          <p:spTgt spid="4">
                                            <p:txEl>
                                              <p:pRg st="1" end="1"/>
                                            </p:txEl>
                                          </p:spTgt>
                                        </p:tgtEl>
                                        <p:attrNameLst>
                                          <p:attrName>style.color</p:attrName>
                                        </p:attrNameLst>
                                      </p:cBhvr>
                                      <p:to>
                                        <a:srgbClr val="E6CDFF"/>
                                      </p:to>
                                    </p:animClr>
                                  </p:childTnLst>
                                </p:cTn>
                              </p:par>
                            </p:childTnLst>
                          </p:cTn>
                        </p:par>
                      </p:childTnLst>
                    </p:cTn>
                  </p:par>
                  <p:par>
                    <p:cTn id="22" fill="hold">
                      <p:stCondLst>
                        <p:cond delay="indefinite"/>
                      </p:stCondLst>
                      <p:childTnLst>
                        <p:par>
                          <p:cTn id="23" fill="hold">
                            <p:stCondLst>
                              <p:cond delay="0"/>
                            </p:stCondLst>
                            <p:childTnLst>
                              <p:par>
                                <p:cTn id="24" presetID="22" presetClass="entr" presetSubtype="8" fill="hold" grpId="0" nodeType="clickEffect">
                                  <p:stCondLst>
                                    <p:cond delay="0"/>
                                  </p:stCondLst>
                                  <p:childTnLst>
                                    <p:set>
                                      <p:cBhvr>
                                        <p:cTn id="25" dur="1" fill="hold">
                                          <p:stCondLst>
                                            <p:cond delay="0"/>
                                          </p:stCondLst>
                                        </p:cTn>
                                        <p:tgtEl>
                                          <p:spTgt spid="4">
                                            <p:txEl>
                                              <p:pRg st="3" end="3"/>
                                            </p:txEl>
                                          </p:spTgt>
                                        </p:tgtEl>
                                        <p:attrNameLst>
                                          <p:attrName>style.visibility</p:attrName>
                                        </p:attrNameLst>
                                      </p:cBhvr>
                                      <p:to>
                                        <p:strVal val="visible"/>
                                      </p:to>
                                    </p:set>
                                    <p:animEffect transition="in" filter="wipe(left)">
                                      <p:cBhvr>
                                        <p:cTn id="26" dur="500"/>
                                        <p:tgtEl>
                                          <p:spTgt spid="4">
                                            <p:txEl>
                                              <p:pRg st="3" end="3"/>
                                            </p:txEl>
                                          </p:spTgt>
                                        </p:tgtEl>
                                      </p:cBhvr>
                                    </p:animEffect>
                                  </p:childTnLst>
                                </p:cTn>
                              </p:par>
                              <p:par>
                                <p:cTn id="27" presetID="3" presetClass="emph" presetSubtype="2" fill="hold" nodeType="withEffect">
                                  <p:stCondLst>
                                    <p:cond delay="0"/>
                                  </p:stCondLst>
                                  <p:childTnLst>
                                    <p:animClr clrSpc="rgb" dir="cw">
                                      <p:cBhvr override="childStyle">
                                        <p:cTn id="28" dur="500" fill="hold"/>
                                        <p:tgtEl>
                                          <p:spTgt spid="4">
                                            <p:txEl>
                                              <p:pRg st="2" end="2"/>
                                            </p:txEl>
                                          </p:spTgt>
                                        </p:tgtEl>
                                        <p:attrNameLst>
                                          <p:attrName>style.color</p:attrName>
                                        </p:attrNameLst>
                                      </p:cBhvr>
                                      <p:to>
                                        <a:srgbClr val="E6CDFF"/>
                                      </p:to>
                                    </p:animClr>
                                  </p:childTnLst>
                                </p:cTn>
                              </p:par>
                            </p:childTnLst>
                          </p:cTn>
                        </p:par>
                      </p:childTnLst>
                    </p:cTn>
                  </p:par>
                  <p:par>
                    <p:cTn id="29" fill="hold">
                      <p:stCondLst>
                        <p:cond delay="indefinite"/>
                      </p:stCondLst>
                      <p:childTnLst>
                        <p:par>
                          <p:cTn id="30" fill="hold">
                            <p:stCondLst>
                              <p:cond delay="0"/>
                            </p:stCondLst>
                            <p:childTnLst>
                              <p:par>
                                <p:cTn id="31" presetID="22" presetClass="entr" presetSubtype="8" fill="hold" grpId="0" nodeType="clickEffect">
                                  <p:stCondLst>
                                    <p:cond delay="0"/>
                                  </p:stCondLst>
                                  <p:childTnLst>
                                    <p:set>
                                      <p:cBhvr>
                                        <p:cTn id="32" dur="1" fill="hold">
                                          <p:stCondLst>
                                            <p:cond delay="0"/>
                                          </p:stCondLst>
                                        </p:cTn>
                                        <p:tgtEl>
                                          <p:spTgt spid="4">
                                            <p:txEl>
                                              <p:pRg st="4" end="4"/>
                                            </p:txEl>
                                          </p:spTgt>
                                        </p:tgtEl>
                                        <p:attrNameLst>
                                          <p:attrName>style.visibility</p:attrName>
                                        </p:attrNameLst>
                                      </p:cBhvr>
                                      <p:to>
                                        <p:strVal val="visible"/>
                                      </p:to>
                                    </p:set>
                                    <p:animEffect transition="in" filter="wipe(left)">
                                      <p:cBhvr>
                                        <p:cTn id="33" dur="500"/>
                                        <p:tgtEl>
                                          <p:spTgt spid="4">
                                            <p:txEl>
                                              <p:pRg st="4" end="4"/>
                                            </p:txEl>
                                          </p:spTgt>
                                        </p:tgtEl>
                                      </p:cBhvr>
                                    </p:animEffect>
                                  </p:childTnLst>
                                </p:cTn>
                              </p:par>
                              <p:par>
                                <p:cTn id="34" presetID="3" presetClass="emph" presetSubtype="2" fill="hold" nodeType="withEffect">
                                  <p:stCondLst>
                                    <p:cond delay="0"/>
                                  </p:stCondLst>
                                  <p:childTnLst>
                                    <p:animClr clrSpc="rgb" dir="cw">
                                      <p:cBhvr override="childStyle">
                                        <p:cTn id="35" dur="500" fill="hold"/>
                                        <p:tgtEl>
                                          <p:spTgt spid="4">
                                            <p:txEl>
                                              <p:pRg st="3" end="3"/>
                                            </p:txEl>
                                          </p:spTgt>
                                        </p:tgtEl>
                                        <p:attrNameLst>
                                          <p:attrName>style.color</p:attrName>
                                        </p:attrNameLst>
                                      </p:cBhvr>
                                      <p:to>
                                        <a:srgbClr val="E6CDFF"/>
                                      </p:to>
                                    </p:animClr>
                                  </p:childTnLst>
                                </p:cTn>
                              </p:par>
                            </p:childTnLst>
                          </p:cTn>
                        </p:par>
                      </p:childTnLst>
                    </p:cTn>
                  </p:par>
                  <p:par>
                    <p:cTn id="36" fill="hold">
                      <p:stCondLst>
                        <p:cond delay="indefinite"/>
                      </p:stCondLst>
                      <p:childTnLst>
                        <p:par>
                          <p:cTn id="37" fill="hold">
                            <p:stCondLst>
                              <p:cond delay="0"/>
                            </p:stCondLst>
                            <p:childTnLst>
                              <p:par>
                                <p:cTn id="38" presetID="22" presetClass="entr" presetSubtype="8" fill="hold" grpId="0" nodeType="clickEffect">
                                  <p:stCondLst>
                                    <p:cond delay="0"/>
                                  </p:stCondLst>
                                  <p:childTnLst>
                                    <p:set>
                                      <p:cBhvr>
                                        <p:cTn id="39" dur="1" fill="hold">
                                          <p:stCondLst>
                                            <p:cond delay="0"/>
                                          </p:stCondLst>
                                        </p:cTn>
                                        <p:tgtEl>
                                          <p:spTgt spid="4">
                                            <p:txEl>
                                              <p:pRg st="5" end="5"/>
                                            </p:txEl>
                                          </p:spTgt>
                                        </p:tgtEl>
                                        <p:attrNameLst>
                                          <p:attrName>style.visibility</p:attrName>
                                        </p:attrNameLst>
                                      </p:cBhvr>
                                      <p:to>
                                        <p:strVal val="visible"/>
                                      </p:to>
                                    </p:set>
                                    <p:animEffect transition="in" filter="wipe(left)">
                                      <p:cBhvr>
                                        <p:cTn id="40" dur="500"/>
                                        <p:tgtEl>
                                          <p:spTgt spid="4">
                                            <p:txEl>
                                              <p:pRg st="5" end="5"/>
                                            </p:txEl>
                                          </p:spTgt>
                                        </p:tgtEl>
                                      </p:cBhvr>
                                    </p:animEffect>
                                  </p:childTnLst>
                                </p:cTn>
                              </p:par>
                              <p:par>
                                <p:cTn id="41" presetID="3" presetClass="emph" presetSubtype="2" fill="hold" nodeType="withEffect">
                                  <p:stCondLst>
                                    <p:cond delay="0"/>
                                  </p:stCondLst>
                                  <p:childTnLst>
                                    <p:animClr clrSpc="rgb" dir="cw">
                                      <p:cBhvr override="childStyle">
                                        <p:cTn id="42" dur="500" fill="hold"/>
                                        <p:tgtEl>
                                          <p:spTgt spid="4">
                                            <p:txEl>
                                              <p:pRg st="4" end="4"/>
                                            </p:txEl>
                                          </p:spTgt>
                                        </p:tgtEl>
                                        <p:attrNameLst>
                                          <p:attrName>style.color</p:attrName>
                                        </p:attrNameLst>
                                      </p:cBhvr>
                                      <p:to>
                                        <a:srgbClr val="E6CDFF"/>
                                      </p:to>
                                    </p:animClr>
                                  </p:childTnLst>
                                </p:cTn>
                              </p:par>
                            </p:childTnLst>
                          </p:cTn>
                        </p:par>
                      </p:childTnLst>
                    </p:cTn>
                  </p:par>
                  <p:par>
                    <p:cTn id="43" fill="hold">
                      <p:stCondLst>
                        <p:cond delay="indefinite"/>
                      </p:stCondLst>
                      <p:childTnLst>
                        <p:par>
                          <p:cTn id="44" fill="hold">
                            <p:stCondLst>
                              <p:cond delay="0"/>
                            </p:stCondLst>
                            <p:childTnLst>
                              <p:par>
                                <p:cTn id="45" presetID="22" presetClass="entr" presetSubtype="8" fill="hold" grpId="0" nodeType="clickEffect">
                                  <p:stCondLst>
                                    <p:cond delay="0"/>
                                  </p:stCondLst>
                                  <p:childTnLst>
                                    <p:set>
                                      <p:cBhvr>
                                        <p:cTn id="46" dur="1" fill="hold">
                                          <p:stCondLst>
                                            <p:cond delay="0"/>
                                          </p:stCondLst>
                                        </p:cTn>
                                        <p:tgtEl>
                                          <p:spTgt spid="4">
                                            <p:txEl>
                                              <p:pRg st="6" end="6"/>
                                            </p:txEl>
                                          </p:spTgt>
                                        </p:tgtEl>
                                        <p:attrNameLst>
                                          <p:attrName>style.visibility</p:attrName>
                                        </p:attrNameLst>
                                      </p:cBhvr>
                                      <p:to>
                                        <p:strVal val="visible"/>
                                      </p:to>
                                    </p:set>
                                    <p:animEffect transition="in" filter="wipe(left)">
                                      <p:cBhvr>
                                        <p:cTn id="47" dur="500"/>
                                        <p:tgtEl>
                                          <p:spTgt spid="4">
                                            <p:txEl>
                                              <p:pRg st="6" end="6"/>
                                            </p:txEl>
                                          </p:spTgt>
                                        </p:tgtEl>
                                      </p:cBhvr>
                                    </p:animEffect>
                                  </p:childTnLst>
                                </p:cTn>
                              </p:par>
                              <p:par>
                                <p:cTn id="48" presetID="3" presetClass="emph" presetSubtype="2" fill="hold" nodeType="withEffect">
                                  <p:stCondLst>
                                    <p:cond delay="0"/>
                                  </p:stCondLst>
                                  <p:childTnLst>
                                    <p:animClr clrSpc="rgb" dir="cw">
                                      <p:cBhvr override="childStyle">
                                        <p:cTn id="49" dur="500" fill="hold"/>
                                        <p:tgtEl>
                                          <p:spTgt spid="4">
                                            <p:txEl>
                                              <p:pRg st="5" end="5"/>
                                            </p:txEl>
                                          </p:spTgt>
                                        </p:tgtEl>
                                        <p:attrNameLst>
                                          <p:attrName>style.color</p:attrName>
                                        </p:attrNameLst>
                                      </p:cBhvr>
                                      <p:to>
                                        <a:srgbClr val="E6CDFF"/>
                                      </p:to>
                                    </p:animClr>
                                  </p:childTnLst>
                                </p:cTn>
                              </p:par>
                            </p:childTnLst>
                          </p:cTn>
                        </p:par>
                      </p:childTnLst>
                    </p:cTn>
                  </p:par>
                  <p:par>
                    <p:cTn id="50" fill="hold">
                      <p:stCondLst>
                        <p:cond delay="indefinite"/>
                      </p:stCondLst>
                      <p:childTnLst>
                        <p:par>
                          <p:cTn id="51" fill="hold">
                            <p:stCondLst>
                              <p:cond delay="0"/>
                            </p:stCondLst>
                            <p:childTnLst>
                              <p:par>
                                <p:cTn id="52" presetID="22" presetClass="entr" presetSubtype="8" fill="hold" grpId="0" nodeType="clickEffect">
                                  <p:stCondLst>
                                    <p:cond delay="0"/>
                                  </p:stCondLst>
                                  <p:childTnLst>
                                    <p:set>
                                      <p:cBhvr>
                                        <p:cTn id="53" dur="1" fill="hold">
                                          <p:stCondLst>
                                            <p:cond delay="0"/>
                                          </p:stCondLst>
                                        </p:cTn>
                                        <p:tgtEl>
                                          <p:spTgt spid="4">
                                            <p:txEl>
                                              <p:pRg st="7" end="7"/>
                                            </p:txEl>
                                          </p:spTgt>
                                        </p:tgtEl>
                                        <p:attrNameLst>
                                          <p:attrName>style.visibility</p:attrName>
                                        </p:attrNameLst>
                                      </p:cBhvr>
                                      <p:to>
                                        <p:strVal val="visible"/>
                                      </p:to>
                                    </p:set>
                                    <p:animEffect transition="in" filter="wipe(left)">
                                      <p:cBhvr>
                                        <p:cTn id="54" dur="500"/>
                                        <p:tgtEl>
                                          <p:spTgt spid="4">
                                            <p:txEl>
                                              <p:pRg st="7" end="7"/>
                                            </p:txEl>
                                          </p:spTgt>
                                        </p:tgtEl>
                                      </p:cBhvr>
                                    </p:animEffect>
                                  </p:childTnLst>
                                </p:cTn>
                              </p:par>
                              <p:par>
                                <p:cTn id="55" presetID="3" presetClass="emph" presetSubtype="2" fill="hold" nodeType="withEffect">
                                  <p:stCondLst>
                                    <p:cond delay="0"/>
                                  </p:stCondLst>
                                  <p:childTnLst>
                                    <p:animClr clrSpc="rgb" dir="cw">
                                      <p:cBhvr override="childStyle">
                                        <p:cTn id="56" dur="500" fill="hold"/>
                                        <p:tgtEl>
                                          <p:spTgt spid="4">
                                            <p:txEl>
                                              <p:pRg st="6" end="6"/>
                                            </p:txEl>
                                          </p:spTgt>
                                        </p:tgtEl>
                                        <p:attrNameLst>
                                          <p:attrName>style.color</p:attrName>
                                        </p:attrNameLst>
                                      </p:cBhvr>
                                      <p:to>
                                        <a:srgbClr val="E6CDFF"/>
                                      </p:to>
                                    </p:animClr>
                                  </p:childTnLst>
                                </p:cTn>
                              </p:par>
                            </p:childTnLst>
                          </p:cTn>
                        </p:par>
                      </p:childTnLst>
                    </p:cTn>
                  </p:par>
                  <p:par>
                    <p:cTn id="57" fill="hold">
                      <p:stCondLst>
                        <p:cond delay="indefinite"/>
                      </p:stCondLst>
                      <p:childTnLst>
                        <p:par>
                          <p:cTn id="58" fill="hold">
                            <p:stCondLst>
                              <p:cond delay="0"/>
                            </p:stCondLst>
                            <p:childTnLst>
                              <p:par>
                                <p:cTn id="59" presetID="22" presetClass="entr" presetSubtype="8" fill="hold" grpId="0" nodeType="clickEffect">
                                  <p:stCondLst>
                                    <p:cond delay="0"/>
                                  </p:stCondLst>
                                  <p:childTnLst>
                                    <p:set>
                                      <p:cBhvr>
                                        <p:cTn id="60" dur="1" fill="hold">
                                          <p:stCondLst>
                                            <p:cond delay="0"/>
                                          </p:stCondLst>
                                        </p:cTn>
                                        <p:tgtEl>
                                          <p:spTgt spid="4">
                                            <p:txEl>
                                              <p:pRg st="8" end="8"/>
                                            </p:txEl>
                                          </p:spTgt>
                                        </p:tgtEl>
                                        <p:attrNameLst>
                                          <p:attrName>style.visibility</p:attrName>
                                        </p:attrNameLst>
                                      </p:cBhvr>
                                      <p:to>
                                        <p:strVal val="visible"/>
                                      </p:to>
                                    </p:set>
                                    <p:animEffect transition="in" filter="wipe(left)">
                                      <p:cBhvr>
                                        <p:cTn id="61" dur="500"/>
                                        <p:tgtEl>
                                          <p:spTgt spid="4">
                                            <p:txEl>
                                              <p:pRg st="8" end="8"/>
                                            </p:txEl>
                                          </p:spTgt>
                                        </p:tgtEl>
                                      </p:cBhvr>
                                    </p:animEffect>
                                  </p:childTnLst>
                                </p:cTn>
                              </p:par>
                              <p:par>
                                <p:cTn id="62" presetID="3" presetClass="emph" presetSubtype="2" fill="hold" nodeType="withEffect">
                                  <p:stCondLst>
                                    <p:cond delay="0"/>
                                  </p:stCondLst>
                                  <p:childTnLst>
                                    <p:animClr clrSpc="rgb" dir="cw">
                                      <p:cBhvr override="childStyle">
                                        <p:cTn id="63" dur="500" fill="hold"/>
                                        <p:tgtEl>
                                          <p:spTgt spid="4">
                                            <p:txEl>
                                              <p:pRg st="7" end="7"/>
                                            </p:txEl>
                                          </p:spTgt>
                                        </p:tgtEl>
                                        <p:attrNameLst>
                                          <p:attrName>style.color</p:attrName>
                                        </p:attrNameLst>
                                      </p:cBhvr>
                                      <p:to>
                                        <a:srgbClr val="E6CDFF"/>
                                      </p:to>
                                    </p:animClr>
                                  </p:childTnLst>
                                </p:cTn>
                              </p:par>
                            </p:childTnLst>
                          </p:cTn>
                        </p:par>
                      </p:childTnLst>
                    </p:cTn>
                  </p:par>
                  <p:par>
                    <p:cTn id="64" fill="hold">
                      <p:stCondLst>
                        <p:cond delay="indefinite"/>
                      </p:stCondLst>
                      <p:childTnLst>
                        <p:par>
                          <p:cTn id="65" fill="hold">
                            <p:stCondLst>
                              <p:cond delay="0"/>
                            </p:stCondLst>
                            <p:childTnLst>
                              <p:par>
                                <p:cTn id="66" presetID="22" presetClass="entr" presetSubtype="8" fill="hold" grpId="0" nodeType="clickEffect">
                                  <p:stCondLst>
                                    <p:cond delay="0"/>
                                  </p:stCondLst>
                                  <p:childTnLst>
                                    <p:set>
                                      <p:cBhvr>
                                        <p:cTn id="67" dur="1" fill="hold">
                                          <p:stCondLst>
                                            <p:cond delay="0"/>
                                          </p:stCondLst>
                                        </p:cTn>
                                        <p:tgtEl>
                                          <p:spTgt spid="4">
                                            <p:txEl>
                                              <p:pRg st="9" end="9"/>
                                            </p:txEl>
                                          </p:spTgt>
                                        </p:tgtEl>
                                        <p:attrNameLst>
                                          <p:attrName>style.visibility</p:attrName>
                                        </p:attrNameLst>
                                      </p:cBhvr>
                                      <p:to>
                                        <p:strVal val="visible"/>
                                      </p:to>
                                    </p:set>
                                    <p:animEffect transition="in" filter="wipe(left)">
                                      <p:cBhvr>
                                        <p:cTn id="68" dur="500"/>
                                        <p:tgtEl>
                                          <p:spTgt spid="4">
                                            <p:txEl>
                                              <p:pRg st="9" end="9"/>
                                            </p:txEl>
                                          </p:spTgt>
                                        </p:tgtEl>
                                      </p:cBhvr>
                                    </p:animEffect>
                                  </p:childTnLst>
                                </p:cTn>
                              </p:par>
                              <p:par>
                                <p:cTn id="69" presetID="3" presetClass="emph" presetSubtype="2" fill="hold" nodeType="withEffect">
                                  <p:stCondLst>
                                    <p:cond delay="0"/>
                                  </p:stCondLst>
                                  <p:childTnLst>
                                    <p:animClr clrSpc="rgb" dir="cw">
                                      <p:cBhvr override="childStyle">
                                        <p:cTn id="70" dur="500" fill="hold"/>
                                        <p:tgtEl>
                                          <p:spTgt spid="4">
                                            <p:txEl>
                                              <p:pRg st="8" end="8"/>
                                            </p:txEl>
                                          </p:spTgt>
                                        </p:tgtEl>
                                        <p:attrNameLst>
                                          <p:attrName>style.color</p:attrName>
                                        </p:attrNameLst>
                                      </p:cBhvr>
                                      <p:to>
                                        <a:srgbClr val="E6CDFF"/>
                                      </p:to>
                                    </p:animClr>
                                  </p:childTnLst>
                                </p:cTn>
                              </p:par>
                            </p:childTnLst>
                          </p:cTn>
                        </p:par>
                      </p:childTnLst>
                    </p:cTn>
                  </p:par>
                  <p:par>
                    <p:cTn id="71" fill="hold">
                      <p:stCondLst>
                        <p:cond delay="indefinite"/>
                      </p:stCondLst>
                      <p:childTnLst>
                        <p:par>
                          <p:cTn id="72" fill="hold">
                            <p:stCondLst>
                              <p:cond delay="0"/>
                            </p:stCondLst>
                            <p:childTnLst>
                              <p:par>
                                <p:cTn id="73" presetID="22" presetClass="entr" presetSubtype="8" fill="hold" grpId="0" nodeType="clickEffect">
                                  <p:stCondLst>
                                    <p:cond delay="0"/>
                                  </p:stCondLst>
                                  <p:childTnLst>
                                    <p:set>
                                      <p:cBhvr>
                                        <p:cTn id="74" dur="1" fill="hold">
                                          <p:stCondLst>
                                            <p:cond delay="0"/>
                                          </p:stCondLst>
                                        </p:cTn>
                                        <p:tgtEl>
                                          <p:spTgt spid="4">
                                            <p:txEl>
                                              <p:pRg st="10" end="10"/>
                                            </p:txEl>
                                          </p:spTgt>
                                        </p:tgtEl>
                                        <p:attrNameLst>
                                          <p:attrName>style.visibility</p:attrName>
                                        </p:attrNameLst>
                                      </p:cBhvr>
                                      <p:to>
                                        <p:strVal val="visible"/>
                                      </p:to>
                                    </p:set>
                                    <p:animEffect transition="in" filter="wipe(left)">
                                      <p:cBhvr>
                                        <p:cTn id="75" dur="500"/>
                                        <p:tgtEl>
                                          <p:spTgt spid="4">
                                            <p:txEl>
                                              <p:pRg st="10" end="10"/>
                                            </p:txEl>
                                          </p:spTgt>
                                        </p:tgtEl>
                                      </p:cBhvr>
                                    </p:animEffect>
                                  </p:childTnLst>
                                </p:cTn>
                              </p:par>
                              <p:par>
                                <p:cTn id="76" presetID="3" presetClass="emph" presetSubtype="2" fill="hold" nodeType="withEffect">
                                  <p:stCondLst>
                                    <p:cond delay="0"/>
                                  </p:stCondLst>
                                  <p:childTnLst>
                                    <p:animClr clrSpc="rgb" dir="cw">
                                      <p:cBhvr override="childStyle">
                                        <p:cTn id="77" dur="500" fill="hold"/>
                                        <p:tgtEl>
                                          <p:spTgt spid="4">
                                            <p:txEl>
                                              <p:pRg st="9" end="9"/>
                                            </p:txEl>
                                          </p:spTgt>
                                        </p:tgtEl>
                                        <p:attrNameLst>
                                          <p:attrName>style.color</p:attrName>
                                        </p:attrNameLst>
                                      </p:cBhvr>
                                      <p:to>
                                        <a:srgbClr val="E6CDFF"/>
                                      </p:to>
                                    </p:animClr>
                                  </p:childTnLst>
                                </p:cTn>
                              </p:par>
                            </p:childTnLst>
                          </p:cTn>
                        </p:par>
                      </p:childTnLst>
                    </p:cTn>
                  </p:par>
                  <p:par>
                    <p:cTn id="78" fill="hold">
                      <p:stCondLst>
                        <p:cond delay="indefinite"/>
                      </p:stCondLst>
                      <p:childTnLst>
                        <p:par>
                          <p:cTn id="79" fill="hold">
                            <p:stCondLst>
                              <p:cond delay="0"/>
                            </p:stCondLst>
                            <p:childTnLst>
                              <p:par>
                                <p:cTn id="80" presetID="22" presetClass="entr" presetSubtype="8" fill="hold" grpId="0" nodeType="clickEffect">
                                  <p:stCondLst>
                                    <p:cond delay="0"/>
                                  </p:stCondLst>
                                  <p:childTnLst>
                                    <p:set>
                                      <p:cBhvr>
                                        <p:cTn id="81" dur="1" fill="hold">
                                          <p:stCondLst>
                                            <p:cond delay="0"/>
                                          </p:stCondLst>
                                        </p:cTn>
                                        <p:tgtEl>
                                          <p:spTgt spid="4">
                                            <p:txEl>
                                              <p:pRg st="11" end="11"/>
                                            </p:txEl>
                                          </p:spTgt>
                                        </p:tgtEl>
                                        <p:attrNameLst>
                                          <p:attrName>style.visibility</p:attrName>
                                        </p:attrNameLst>
                                      </p:cBhvr>
                                      <p:to>
                                        <p:strVal val="visible"/>
                                      </p:to>
                                    </p:set>
                                    <p:animEffect transition="in" filter="wipe(left)">
                                      <p:cBhvr>
                                        <p:cTn id="82" dur="500"/>
                                        <p:tgtEl>
                                          <p:spTgt spid="4">
                                            <p:txEl>
                                              <p:pRg st="11" end="11"/>
                                            </p:txEl>
                                          </p:spTgt>
                                        </p:tgtEl>
                                      </p:cBhvr>
                                    </p:animEffect>
                                  </p:childTnLst>
                                </p:cTn>
                              </p:par>
                              <p:par>
                                <p:cTn id="83" presetID="3" presetClass="emph" presetSubtype="2" fill="hold" nodeType="withEffect">
                                  <p:stCondLst>
                                    <p:cond delay="0"/>
                                  </p:stCondLst>
                                  <p:childTnLst>
                                    <p:animClr clrSpc="rgb" dir="cw">
                                      <p:cBhvr override="childStyle">
                                        <p:cTn id="84" dur="500" fill="hold"/>
                                        <p:tgtEl>
                                          <p:spTgt spid="4">
                                            <p:txEl>
                                              <p:pRg st="10" end="10"/>
                                            </p:txEl>
                                          </p:spTgt>
                                        </p:tgtEl>
                                        <p:attrNameLst>
                                          <p:attrName>style.color</p:attrName>
                                        </p:attrNameLst>
                                      </p:cBhvr>
                                      <p:to>
                                        <a:srgbClr val="E6CDFF"/>
                                      </p:to>
                                    </p:animClr>
                                  </p:childTnLst>
                                </p:cTn>
                              </p:par>
                            </p:childTnLst>
                          </p:cTn>
                        </p:par>
                      </p:childTnLst>
                    </p:cTn>
                  </p:par>
                  <p:par>
                    <p:cTn id="85" fill="hold">
                      <p:stCondLst>
                        <p:cond delay="indefinite"/>
                      </p:stCondLst>
                      <p:childTnLst>
                        <p:par>
                          <p:cTn id="86" fill="hold">
                            <p:stCondLst>
                              <p:cond delay="0"/>
                            </p:stCondLst>
                            <p:childTnLst>
                              <p:par>
                                <p:cTn id="87" presetID="22" presetClass="entr" presetSubtype="8" fill="hold" grpId="0" nodeType="clickEffect">
                                  <p:stCondLst>
                                    <p:cond delay="0"/>
                                  </p:stCondLst>
                                  <p:childTnLst>
                                    <p:set>
                                      <p:cBhvr>
                                        <p:cTn id="88" dur="1" fill="hold">
                                          <p:stCondLst>
                                            <p:cond delay="0"/>
                                          </p:stCondLst>
                                        </p:cTn>
                                        <p:tgtEl>
                                          <p:spTgt spid="4">
                                            <p:txEl>
                                              <p:pRg st="12" end="12"/>
                                            </p:txEl>
                                          </p:spTgt>
                                        </p:tgtEl>
                                        <p:attrNameLst>
                                          <p:attrName>style.visibility</p:attrName>
                                        </p:attrNameLst>
                                      </p:cBhvr>
                                      <p:to>
                                        <p:strVal val="visible"/>
                                      </p:to>
                                    </p:set>
                                    <p:animEffect transition="in" filter="wipe(left)">
                                      <p:cBhvr>
                                        <p:cTn id="89" dur="500"/>
                                        <p:tgtEl>
                                          <p:spTgt spid="4">
                                            <p:txEl>
                                              <p:pRg st="12" end="12"/>
                                            </p:txEl>
                                          </p:spTgt>
                                        </p:tgtEl>
                                      </p:cBhvr>
                                    </p:animEffect>
                                  </p:childTnLst>
                                </p:cTn>
                              </p:par>
                              <p:par>
                                <p:cTn id="90" presetID="3" presetClass="emph" presetSubtype="2" fill="hold" nodeType="withEffect">
                                  <p:stCondLst>
                                    <p:cond delay="0"/>
                                  </p:stCondLst>
                                  <p:childTnLst>
                                    <p:animClr clrSpc="rgb" dir="cw">
                                      <p:cBhvr override="childStyle">
                                        <p:cTn id="91" dur="500" fill="hold"/>
                                        <p:tgtEl>
                                          <p:spTgt spid="4">
                                            <p:txEl>
                                              <p:pRg st="11" end="11"/>
                                            </p:txEl>
                                          </p:spTgt>
                                        </p:tgtEl>
                                        <p:attrNameLst>
                                          <p:attrName>style.color</p:attrName>
                                        </p:attrNameLst>
                                      </p:cBhvr>
                                      <p:to>
                                        <a:srgbClr val="E6CDFF"/>
                                      </p:to>
                                    </p:animClr>
                                  </p:childTnLst>
                                </p:cTn>
                              </p:par>
                            </p:childTnLst>
                          </p:cTn>
                        </p:par>
                      </p:childTnLst>
                    </p:cTn>
                  </p:par>
                  <p:par>
                    <p:cTn id="92" fill="hold">
                      <p:stCondLst>
                        <p:cond delay="indefinite"/>
                      </p:stCondLst>
                      <p:childTnLst>
                        <p:par>
                          <p:cTn id="93" fill="hold">
                            <p:stCondLst>
                              <p:cond delay="0"/>
                            </p:stCondLst>
                            <p:childTnLst>
                              <p:par>
                                <p:cTn id="94" presetID="3" presetClass="emph" presetSubtype="2" fill="hold" nodeType="clickEffect">
                                  <p:stCondLst>
                                    <p:cond delay="0"/>
                                  </p:stCondLst>
                                  <p:childTnLst>
                                    <p:animClr clrSpc="rgb" dir="cw">
                                      <p:cBhvr override="childStyle">
                                        <p:cTn id="95" dur="500" fill="hold"/>
                                        <p:tgtEl>
                                          <p:spTgt spid="4">
                                            <p:txEl>
                                              <p:pRg st="12" end="12"/>
                                            </p:txEl>
                                          </p:spTgt>
                                        </p:tgtEl>
                                        <p:attrNameLst>
                                          <p:attrName>style.color</p:attrName>
                                        </p:attrNameLst>
                                      </p:cBhvr>
                                      <p:to>
                                        <a:srgbClr val="E6CDFF"/>
                                      </p:to>
                                    </p:animClr>
                                  </p:childTnLst>
                                </p:cTn>
                              </p:par>
                              <p:par>
                                <p:cTn id="96" presetID="0" presetClass="entr" presetSubtype="0" fill="hold" grpId="0" nodeType="withEffect">
                                  <p:stCondLst>
                                    <p:cond delay="250"/>
                                  </p:stCondLst>
                                  <p:childTnLst>
                                    <p:set>
                                      <p:cBhvr>
                                        <p:cTn id="97" dur="1" fill="hold">
                                          <p:stCondLst>
                                            <p:cond delay="0"/>
                                          </p:stCondLst>
                                        </p:cTn>
                                        <p:tgtEl>
                                          <p:spTgt spid="5"/>
                                        </p:tgtEl>
                                        <p:attrNameLst>
                                          <p:attrName>style.visibility</p:attrName>
                                        </p:attrNameLst>
                                      </p:cBhvr>
                                      <p:to>
                                        <p:strVal val="visible"/>
                                      </p:to>
                                    </p:set>
                                    <p:animEffect transition="in" filter="dissolve">
                                      <p:cBhvr>
                                        <p:cTn id="98" dur="900">
                                          <p:stCondLst>
                                            <p:cond delay="0"/>
                                          </p:stCondLst>
                                        </p:cTn>
                                        <p:tgtEl>
                                          <p:spTgt spid="5"/>
                                        </p:tgtEl>
                                      </p:cBhvr>
                                    </p:animEffect>
                                    <p:anim to="" calcmode="lin" valueType="num">
                                      <p:cBhvr>
                                        <p:cTn id="99" dur="900" fill="hold">
                                          <p:stCondLst>
                                            <p:cond delay="0"/>
                                          </p:stCondLst>
                                        </p:cTn>
                                        <p:tgtEl>
                                          <p:spTgt spid="5"/>
                                        </p:tgtEl>
                                        <p:attrNameLst>
                                          <p:attrName>ppt_w</p:attrName>
                                        </p:attrNameLst>
                                      </p:cBhvr>
                                      <p:tavLst>
                                        <p:tav tm="0">
                                          <p:val>
                                            <p:strVal val="#ppt_w*4"/>
                                          </p:val>
                                        </p:tav>
                                        <p:tav tm="100000">
                                          <p:val>
                                            <p:strVal val="#ppt_w"/>
                                          </p:val>
                                        </p:tav>
                                      </p:tavLst>
                                    </p:anim>
                                    <p:anim to="" calcmode="lin" valueType="num">
                                      <p:cBhvr>
                                        <p:cTn id="100" dur="900" fill="hold">
                                          <p:stCondLst>
                                            <p:cond delay="0"/>
                                          </p:stCondLst>
                                        </p:cTn>
                                        <p:tgtEl>
                                          <p:spTgt spid="5"/>
                                        </p:tgtEl>
                                        <p:attrNameLst>
                                          <p:attrName>ppt_h</p:attrName>
                                        </p:attrNameLst>
                                      </p:cBhvr>
                                      <p:tavLst>
                                        <p:tav tm="0">
                                          <p:val>
                                            <p:strVal val="#ppt_h*4"/>
                                          </p:val>
                                        </p:tav>
                                        <p:tav tm="100000">
                                          <p:val>
                                            <p:strVal val="#ppt_h"/>
                                          </p:val>
                                        </p:tav>
                                      </p:tavLst>
                                    </p:anim>
                                  </p:childTnLst>
                                </p:cTn>
                              </p:par>
                            </p:childTnLst>
                          </p:cTn>
                        </p:par>
                      </p:childTnLst>
                    </p:cTn>
                  </p:par>
                  <p:par>
                    <p:cTn id="101" fill="hold">
                      <p:stCondLst>
                        <p:cond delay="indefinite"/>
                      </p:stCondLst>
                      <p:childTnLst>
                        <p:par>
                          <p:cTn id="102" fill="hold">
                            <p:stCondLst>
                              <p:cond delay="0"/>
                            </p:stCondLst>
                            <p:childTnLst>
                              <p:par>
                                <p:cTn id="103" presetID="3" presetClass="emph" presetSubtype="10" fill="hold" grpId="1" nodeType="clickEffect">
                                  <p:stCondLst>
                                    <p:cond delay="0"/>
                                  </p:stCondLst>
                                  <p:childTnLst>
                                    <p:animClr clrSpc="hsl" dir="ccw">
                                      <p:cBhvr override="childStyle">
                                        <p:cTn id="104" dur="2000" fill="hold"/>
                                        <p:tgtEl>
                                          <p:spTgt spid="4">
                                            <p:txEl>
                                              <p:pRg st="0" end="0"/>
                                            </p:txEl>
                                          </p:spTgt>
                                        </p:tgtEl>
                                        <p:attrNameLst>
                                          <p:attrName>style.color</p:attrName>
                                        </p:attrNameLst>
                                      </p:cBhvr>
                                      <p:to>
                                        <a:srgbClr val="FFFF00"/>
                                      </p:to>
                                    </p:animClr>
                                  </p:childTnLst>
                                </p:cTn>
                              </p:par>
                              <p:par>
                                <p:cTn id="105" presetID="3" presetClass="emph" presetSubtype="10" fill="hold" grpId="1" nodeType="withEffect">
                                  <p:stCondLst>
                                    <p:cond delay="0"/>
                                  </p:stCondLst>
                                  <p:childTnLst>
                                    <p:animClr clrSpc="hsl" dir="ccw">
                                      <p:cBhvr override="childStyle">
                                        <p:cTn id="106" dur="2000" fill="hold"/>
                                        <p:tgtEl>
                                          <p:spTgt spid="4">
                                            <p:txEl>
                                              <p:pRg st="1" end="1"/>
                                            </p:txEl>
                                          </p:spTgt>
                                        </p:tgtEl>
                                        <p:attrNameLst>
                                          <p:attrName>style.color</p:attrName>
                                        </p:attrNameLst>
                                      </p:cBhvr>
                                      <p:to>
                                        <a:srgbClr val="FFFF00"/>
                                      </p:to>
                                    </p:animClr>
                                  </p:childTnLst>
                                </p:cTn>
                              </p:par>
                              <p:par>
                                <p:cTn id="107" presetID="3" presetClass="emph" presetSubtype="10" fill="hold" grpId="1" nodeType="withEffect">
                                  <p:stCondLst>
                                    <p:cond delay="0"/>
                                  </p:stCondLst>
                                  <p:childTnLst>
                                    <p:animClr clrSpc="hsl" dir="ccw">
                                      <p:cBhvr override="childStyle">
                                        <p:cTn id="108" dur="2000" fill="hold"/>
                                        <p:tgtEl>
                                          <p:spTgt spid="4">
                                            <p:txEl>
                                              <p:pRg st="2" end="2"/>
                                            </p:txEl>
                                          </p:spTgt>
                                        </p:tgtEl>
                                        <p:attrNameLst>
                                          <p:attrName>style.color</p:attrName>
                                        </p:attrNameLst>
                                      </p:cBhvr>
                                      <p:to>
                                        <a:srgbClr val="FFFF00"/>
                                      </p:to>
                                    </p:animClr>
                                  </p:childTnLst>
                                </p:cTn>
                              </p:par>
                              <p:par>
                                <p:cTn id="109" presetID="3" presetClass="emph" presetSubtype="10" fill="hold" grpId="1" nodeType="withEffect">
                                  <p:stCondLst>
                                    <p:cond delay="0"/>
                                  </p:stCondLst>
                                  <p:childTnLst>
                                    <p:animClr clrSpc="hsl" dir="ccw">
                                      <p:cBhvr override="childStyle">
                                        <p:cTn id="110" dur="2000" fill="hold"/>
                                        <p:tgtEl>
                                          <p:spTgt spid="4">
                                            <p:txEl>
                                              <p:pRg st="3" end="3"/>
                                            </p:txEl>
                                          </p:spTgt>
                                        </p:tgtEl>
                                        <p:attrNameLst>
                                          <p:attrName>style.color</p:attrName>
                                        </p:attrNameLst>
                                      </p:cBhvr>
                                      <p:to>
                                        <a:srgbClr val="FFFF00"/>
                                      </p:to>
                                    </p:animClr>
                                  </p:childTnLst>
                                </p:cTn>
                              </p:par>
                              <p:par>
                                <p:cTn id="111" presetID="3" presetClass="emph" presetSubtype="10" fill="hold" grpId="1" nodeType="withEffect">
                                  <p:stCondLst>
                                    <p:cond delay="0"/>
                                  </p:stCondLst>
                                  <p:childTnLst>
                                    <p:animClr clrSpc="hsl" dir="ccw">
                                      <p:cBhvr override="childStyle">
                                        <p:cTn id="112" dur="2000" fill="hold"/>
                                        <p:tgtEl>
                                          <p:spTgt spid="4">
                                            <p:txEl>
                                              <p:pRg st="4" end="4"/>
                                            </p:txEl>
                                          </p:spTgt>
                                        </p:tgtEl>
                                        <p:attrNameLst>
                                          <p:attrName>style.color</p:attrName>
                                        </p:attrNameLst>
                                      </p:cBhvr>
                                      <p:to>
                                        <a:srgbClr val="FFFF00"/>
                                      </p:to>
                                    </p:animClr>
                                  </p:childTnLst>
                                </p:cTn>
                              </p:par>
                              <p:par>
                                <p:cTn id="113" presetID="3" presetClass="emph" presetSubtype="10" fill="hold" grpId="1" nodeType="withEffect">
                                  <p:stCondLst>
                                    <p:cond delay="0"/>
                                  </p:stCondLst>
                                  <p:childTnLst>
                                    <p:animClr clrSpc="hsl" dir="ccw">
                                      <p:cBhvr override="childStyle">
                                        <p:cTn id="114" dur="2000" fill="hold"/>
                                        <p:tgtEl>
                                          <p:spTgt spid="4">
                                            <p:txEl>
                                              <p:pRg st="5" end="5"/>
                                            </p:txEl>
                                          </p:spTgt>
                                        </p:tgtEl>
                                        <p:attrNameLst>
                                          <p:attrName>style.color</p:attrName>
                                        </p:attrNameLst>
                                      </p:cBhvr>
                                      <p:to>
                                        <a:srgbClr val="FFFF00"/>
                                      </p:to>
                                    </p:animClr>
                                  </p:childTnLst>
                                </p:cTn>
                              </p:par>
                              <p:par>
                                <p:cTn id="115" presetID="3" presetClass="emph" presetSubtype="10" fill="hold" grpId="1" nodeType="withEffect">
                                  <p:stCondLst>
                                    <p:cond delay="0"/>
                                  </p:stCondLst>
                                  <p:childTnLst>
                                    <p:animClr clrSpc="hsl" dir="ccw">
                                      <p:cBhvr override="childStyle">
                                        <p:cTn id="116" dur="2000" fill="hold"/>
                                        <p:tgtEl>
                                          <p:spTgt spid="4">
                                            <p:txEl>
                                              <p:pRg st="6" end="6"/>
                                            </p:txEl>
                                          </p:spTgt>
                                        </p:tgtEl>
                                        <p:attrNameLst>
                                          <p:attrName>style.color</p:attrName>
                                        </p:attrNameLst>
                                      </p:cBhvr>
                                      <p:to>
                                        <a:srgbClr val="FFFF00"/>
                                      </p:to>
                                    </p:animClr>
                                  </p:childTnLst>
                                </p:cTn>
                              </p:par>
                              <p:par>
                                <p:cTn id="117" presetID="3" presetClass="emph" presetSubtype="10" fill="hold" grpId="1" nodeType="withEffect">
                                  <p:stCondLst>
                                    <p:cond delay="0"/>
                                  </p:stCondLst>
                                  <p:childTnLst>
                                    <p:animClr clrSpc="hsl" dir="ccw">
                                      <p:cBhvr override="childStyle">
                                        <p:cTn id="118" dur="2000" fill="hold"/>
                                        <p:tgtEl>
                                          <p:spTgt spid="4">
                                            <p:txEl>
                                              <p:pRg st="7" end="7"/>
                                            </p:txEl>
                                          </p:spTgt>
                                        </p:tgtEl>
                                        <p:attrNameLst>
                                          <p:attrName>style.color</p:attrName>
                                        </p:attrNameLst>
                                      </p:cBhvr>
                                      <p:to>
                                        <a:srgbClr val="FFFF00"/>
                                      </p:to>
                                    </p:animClr>
                                  </p:childTnLst>
                                </p:cTn>
                              </p:par>
                              <p:par>
                                <p:cTn id="119" presetID="3" presetClass="emph" presetSubtype="10" fill="hold" grpId="1" nodeType="withEffect">
                                  <p:stCondLst>
                                    <p:cond delay="0"/>
                                  </p:stCondLst>
                                  <p:childTnLst>
                                    <p:animClr clrSpc="hsl" dir="ccw">
                                      <p:cBhvr override="childStyle">
                                        <p:cTn id="120" dur="2000" fill="hold"/>
                                        <p:tgtEl>
                                          <p:spTgt spid="4">
                                            <p:txEl>
                                              <p:pRg st="8" end="8"/>
                                            </p:txEl>
                                          </p:spTgt>
                                        </p:tgtEl>
                                        <p:attrNameLst>
                                          <p:attrName>style.color</p:attrName>
                                        </p:attrNameLst>
                                      </p:cBhvr>
                                      <p:to>
                                        <a:srgbClr val="FFFF00"/>
                                      </p:to>
                                    </p:animClr>
                                  </p:childTnLst>
                                </p:cTn>
                              </p:par>
                              <p:par>
                                <p:cTn id="121" presetID="3" presetClass="emph" presetSubtype="10" fill="hold" grpId="1" nodeType="withEffect">
                                  <p:stCondLst>
                                    <p:cond delay="0"/>
                                  </p:stCondLst>
                                  <p:childTnLst>
                                    <p:animClr clrSpc="hsl" dir="ccw">
                                      <p:cBhvr override="childStyle">
                                        <p:cTn id="122" dur="2000" fill="hold"/>
                                        <p:tgtEl>
                                          <p:spTgt spid="4">
                                            <p:txEl>
                                              <p:pRg st="9" end="9"/>
                                            </p:txEl>
                                          </p:spTgt>
                                        </p:tgtEl>
                                        <p:attrNameLst>
                                          <p:attrName>style.color</p:attrName>
                                        </p:attrNameLst>
                                      </p:cBhvr>
                                      <p:to>
                                        <a:srgbClr val="FFFF00"/>
                                      </p:to>
                                    </p:animClr>
                                  </p:childTnLst>
                                </p:cTn>
                              </p:par>
                              <p:par>
                                <p:cTn id="123" presetID="3" presetClass="emph" presetSubtype="10" fill="hold" grpId="1" nodeType="withEffect">
                                  <p:stCondLst>
                                    <p:cond delay="0"/>
                                  </p:stCondLst>
                                  <p:childTnLst>
                                    <p:animClr clrSpc="hsl" dir="ccw">
                                      <p:cBhvr override="childStyle">
                                        <p:cTn id="124" dur="2000" fill="hold"/>
                                        <p:tgtEl>
                                          <p:spTgt spid="4">
                                            <p:txEl>
                                              <p:pRg st="10" end="10"/>
                                            </p:txEl>
                                          </p:spTgt>
                                        </p:tgtEl>
                                        <p:attrNameLst>
                                          <p:attrName>style.color</p:attrName>
                                        </p:attrNameLst>
                                      </p:cBhvr>
                                      <p:to>
                                        <a:srgbClr val="FFFF00"/>
                                      </p:to>
                                    </p:animClr>
                                  </p:childTnLst>
                                </p:cTn>
                              </p:par>
                              <p:par>
                                <p:cTn id="125" presetID="3" presetClass="emph" presetSubtype="10" fill="hold" grpId="1" nodeType="withEffect">
                                  <p:stCondLst>
                                    <p:cond delay="0"/>
                                  </p:stCondLst>
                                  <p:childTnLst>
                                    <p:animClr clrSpc="hsl" dir="ccw">
                                      <p:cBhvr override="childStyle">
                                        <p:cTn id="126" dur="2000" fill="hold"/>
                                        <p:tgtEl>
                                          <p:spTgt spid="4">
                                            <p:txEl>
                                              <p:pRg st="11" end="11"/>
                                            </p:txEl>
                                          </p:spTgt>
                                        </p:tgtEl>
                                        <p:attrNameLst>
                                          <p:attrName>style.color</p:attrName>
                                        </p:attrNameLst>
                                      </p:cBhvr>
                                      <p:to>
                                        <a:srgbClr val="FFFF00"/>
                                      </p:to>
                                    </p:animClr>
                                  </p:childTnLst>
                                </p:cTn>
                              </p:par>
                              <p:par>
                                <p:cTn id="127" presetID="3" presetClass="emph" presetSubtype="10" fill="hold" grpId="1" nodeType="withEffect">
                                  <p:stCondLst>
                                    <p:cond delay="0"/>
                                  </p:stCondLst>
                                  <p:childTnLst>
                                    <p:animClr clrSpc="hsl" dir="ccw">
                                      <p:cBhvr override="childStyle">
                                        <p:cTn id="128" dur="2000" fill="hold"/>
                                        <p:tgtEl>
                                          <p:spTgt spid="4">
                                            <p:txEl>
                                              <p:pRg st="12" end="12"/>
                                            </p:txEl>
                                          </p:spTgt>
                                        </p:tgtEl>
                                        <p:attrNameLst>
                                          <p:attrName>style.color</p:attrName>
                                        </p:attrNameLst>
                                      </p:cBhvr>
                                      <p:to>
                                        <a:srgbClr val="FFFF00"/>
                                      </p:to>
                                    </p:animClr>
                                  </p:childTnLst>
                                </p:cTn>
                              </p:par>
                            </p:childTnLst>
                          </p:cTn>
                        </p:par>
                        <p:par>
                          <p:cTn id="129" fill="hold">
                            <p:stCondLst>
                              <p:cond delay="2000"/>
                            </p:stCondLst>
                            <p:childTnLst>
                              <p:par>
                                <p:cTn id="130" presetID="0" presetClass="exit" presetSubtype="0" fill="hold" grpId="1" nodeType="afterEffect">
                                  <p:stCondLst>
                                    <p:cond delay="300"/>
                                  </p:stCondLst>
                                  <p:childTnLst>
                                    <p:set>
                                      <p:cBhvr>
                                        <p:cTn id="131" dur="1" fill="hold">
                                          <p:stCondLst>
                                            <p:cond delay="1499"/>
                                          </p:stCondLst>
                                        </p:cTn>
                                        <p:tgtEl>
                                          <p:spTgt spid="5"/>
                                        </p:tgtEl>
                                        <p:attrNameLst>
                                          <p:attrName>style.visibility</p:attrName>
                                        </p:attrNameLst>
                                      </p:cBhvr>
                                      <p:to>
                                        <p:strVal val="hidden"/>
                                      </p:to>
                                    </p:set>
                                    <p:animEffect transition="out" filter="dissolve">
                                      <p:cBhvr>
                                        <p:cTn id="132" dur="1500">
                                          <p:stCondLst>
                                            <p:cond delay="0"/>
                                          </p:stCondLst>
                                        </p:cTn>
                                        <p:tgtEl>
                                          <p:spTgt spid="5"/>
                                        </p:tgtEl>
                                      </p:cBhvr>
                                    </p:animEffect>
                                    <p:anim to="" calcmode="lin" valueType="num">
                                      <p:cBhvr>
                                        <p:cTn id="133" dur="1500" fill="hold">
                                          <p:stCondLst>
                                            <p:cond delay="0"/>
                                          </p:stCondLst>
                                        </p:cTn>
                                        <p:tgtEl>
                                          <p:spTgt spid="5"/>
                                        </p:tgtEl>
                                        <p:attrNameLst>
                                          <p:attrName>ppt_w</p:attrName>
                                        </p:attrNameLst>
                                      </p:cBhvr>
                                      <p:tavLst>
                                        <p:tav tm="0">
                                          <p:val>
                                            <p:strVal val="#ppt_w"/>
                                          </p:val>
                                        </p:tav>
                                        <p:tav tm="100000">
                                          <p:val>
                                            <p:strVal val="#ppt_w*4"/>
                                          </p:val>
                                        </p:tav>
                                      </p:tavLst>
                                    </p:anim>
                                    <p:anim to="" calcmode="lin" valueType="num">
                                      <p:cBhvr>
                                        <p:cTn id="134" dur="1500" fill="hold">
                                          <p:stCondLst>
                                            <p:cond delay="0"/>
                                          </p:stCondLst>
                                        </p:cTn>
                                        <p:tgtEl>
                                          <p:spTgt spid="5"/>
                                        </p:tgtEl>
                                        <p:attrNameLst>
                                          <p:attrName>ppt_h</p:attrName>
                                        </p:attrNameLst>
                                      </p:cBhvr>
                                      <p:tavLst>
                                        <p:tav tm="0">
                                          <p:val>
                                            <p:strVal val="#ppt_h"/>
                                          </p:val>
                                        </p:tav>
                                        <p:tav tm="100000">
                                          <p:val>
                                            <p:strVal val="#ppt_h*4"/>
                                          </p:val>
                                        </p:tav>
                                      </p:tavLst>
                                    </p:anim>
                                  </p:childTnLst>
                                </p:cTn>
                              </p:par>
                            </p:childTnLst>
                          </p:cTn>
                        </p:par>
                        <p:par>
                          <p:cTn id="135" fill="hold">
                            <p:stCondLst>
                              <p:cond delay="3800"/>
                            </p:stCondLst>
                            <p:childTnLst>
                              <p:par>
                                <p:cTn id="136" presetID="23" presetClass="exit" presetSubtype="32" fill="hold" nodeType="afterEffect">
                                  <p:stCondLst>
                                    <p:cond delay="0"/>
                                  </p:stCondLst>
                                  <p:childTnLst>
                                    <p:anim calcmode="lin" valueType="num">
                                      <p:cBhvr>
                                        <p:cTn id="137" dur="1750"/>
                                        <p:tgtEl>
                                          <p:spTgt spid="4">
                                            <p:txEl>
                                              <p:pRg st="0" end="0"/>
                                            </p:txEl>
                                          </p:spTgt>
                                        </p:tgtEl>
                                        <p:attrNameLst>
                                          <p:attrName>ppt_w</p:attrName>
                                        </p:attrNameLst>
                                      </p:cBhvr>
                                      <p:tavLst>
                                        <p:tav tm="0">
                                          <p:val>
                                            <p:strVal val="ppt_w"/>
                                          </p:val>
                                        </p:tav>
                                        <p:tav tm="100000">
                                          <p:val>
                                            <p:fltVal val="0"/>
                                          </p:val>
                                        </p:tav>
                                      </p:tavLst>
                                    </p:anim>
                                    <p:anim calcmode="lin" valueType="num">
                                      <p:cBhvr>
                                        <p:cTn id="138" dur="1750"/>
                                        <p:tgtEl>
                                          <p:spTgt spid="4">
                                            <p:txEl>
                                              <p:pRg st="0" end="0"/>
                                            </p:txEl>
                                          </p:spTgt>
                                        </p:tgtEl>
                                        <p:attrNameLst>
                                          <p:attrName>ppt_h</p:attrName>
                                        </p:attrNameLst>
                                      </p:cBhvr>
                                      <p:tavLst>
                                        <p:tav tm="0">
                                          <p:val>
                                            <p:strVal val="ppt_h"/>
                                          </p:val>
                                        </p:tav>
                                        <p:tav tm="100000">
                                          <p:val>
                                            <p:fltVal val="0"/>
                                          </p:val>
                                        </p:tav>
                                      </p:tavLst>
                                    </p:anim>
                                    <p:set>
                                      <p:cBhvr>
                                        <p:cTn id="139" dur="1" fill="hold">
                                          <p:stCondLst>
                                            <p:cond delay="1749"/>
                                          </p:stCondLst>
                                        </p:cTn>
                                        <p:tgtEl>
                                          <p:spTgt spid="4">
                                            <p:txEl>
                                              <p:pRg st="0" end="0"/>
                                            </p:txEl>
                                          </p:spTgt>
                                        </p:tgtEl>
                                        <p:attrNameLst>
                                          <p:attrName>style.visibility</p:attrName>
                                        </p:attrNameLst>
                                      </p:cBhvr>
                                      <p:to>
                                        <p:strVal val="hidden"/>
                                      </p:to>
                                    </p:set>
                                  </p:childTnLst>
                                </p:cTn>
                              </p:par>
                              <p:par>
                                <p:cTn id="140" presetID="23" presetClass="exit" presetSubtype="32" fill="hold" nodeType="withEffect">
                                  <p:stCondLst>
                                    <p:cond delay="0"/>
                                  </p:stCondLst>
                                  <p:childTnLst>
                                    <p:anim calcmode="lin" valueType="num">
                                      <p:cBhvr>
                                        <p:cTn id="141" dur="1750"/>
                                        <p:tgtEl>
                                          <p:spTgt spid="4">
                                            <p:txEl>
                                              <p:pRg st="1" end="1"/>
                                            </p:txEl>
                                          </p:spTgt>
                                        </p:tgtEl>
                                        <p:attrNameLst>
                                          <p:attrName>ppt_w</p:attrName>
                                        </p:attrNameLst>
                                      </p:cBhvr>
                                      <p:tavLst>
                                        <p:tav tm="0">
                                          <p:val>
                                            <p:strVal val="ppt_w"/>
                                          </p:val>
                                        </p:tav>
                                        <p:tav tm="100000">
                                          <p:val>
                                            <p:fltVal val="0"/>
                                          </p:val>
                                        </p:tav>
                                      </p:tavLst>
                                    </p:anim>
                                    <p:anim calcmode="lin" valueType="num">
                                      <p:cBhvr>
                                        <p:cTn id="142" dur="1750"/>
                                        <p:tgtEl>
                                          <p:spTgt spid="4">
                                            <p:txEl>
                                              <p:pRg st="1" end="1"/>
                                            </p:txEl>
                                          </p:spTgt>
                                        </p:tgtEl>
                                        <p:attrNameLst>
                                          <p:attrName>ppt_h</p:attrName>
                                        </p:attrNameLst>
                                      </p:cBhvr>
                                      <p:tavLst>
                                        <p:tav tm="0">
                                          <p:val>
                                            <p:strVal val="ppt_h"/>
                                          </p:val>
                                        </p:tav>
                                        <p:tav tm="100000">
                                          <p:val>
                                            <p:fltVal val="0"/>
                                          </p:val>
                                        </p:tav>
                                      </p:tavLst>
                                    </p:anim>
                                    <p:set>
                                      <p:cBhvr>
                                        <p:cTn id="143" dur="1" fill="hold">
                                          <p:stCondLst>
                                            <p:cond delay="1749"/>
                                          </p:stCondLst>
                                        </p:cTn>
                                        <p:tgtEl>
                                          <p:spTgt spid="4">
                                            <p:txEl>
                                              <p:pRg st="1" end="1"/>
                                            </p:txEl>
                                          </p:spTgt>
                                        </p:tgtEl>
                                        <p:attrNameLst>
                                          <p:attrName>style.visibility</p:attrName>
                                        </p:attrNameLst>
                                      </p:cBhvr>
                                      <p:to>
                                        <p:strVal val="hidden"/>
                                      </p:to>
                                    </p:set>
                                  </p:childTnLst>
                                </p:cTn>
                              </p:par>
                              <p:par>
                                <p:cTn id="144" presetID="23" presetClass="exit" presetSubtype="32" fill="hold" nodeType="withEffect">
                                  <p:stCondLst>
                                    <p:cond delay="0"/>
                                  </p:stCondLst>
                                  <p:childTnLst>
                                    <p:anim calcmode="lin" valueType="num">
                                      <p:cBhvr>
                                        <p:cTn id="145" dur="1750"/>
                                        <p:tgtEl>
                                          <p:spTgt spid="4">
                                            <p:txEl>
                                              <p:pRg st="2" end="2"/>
                                            </p:txEl>
                                          </p:spTgt>
                                        </p:tgtEl>
                                        <p:attrNameLst>
                                          <p:attrName>ppt_w</p:attrName>
                                        </p:attrNameLst>
                                      </p:cBhvr>
                                      <p:tavLst>
                                        <p:tav tm="0">
                                          <p:val>
                                            <p:strVal val="ppt_w"/>
                                          </p:val>
                                        </p:tav>
                                        <p:tav tm="100000">
                                          <p:val>
                                            <p:fltVal val="0"/>
                                          </p:val>
                                        </p:tav>
                                      </p:tavLst>
                                    </p:anim>
                                    <p:anim calcmode="lin" valueType="num">
                                      <p:cBhvr>
                                        <p:cTn id="146" dur="1750"/>
                                        <p:tgtEl>
                                          <p:spTgt spid="4">
                                            <p:txEl>
                                              <p:pRg st="2" end="2"/>
                                            </p:txEl>
                                          </p:spTgt>
                                        </p:tgtEl>
                                        <p:attrNameLst>
                                          <p:attrName>ppt_h</p:attrName>
                                        </p:attrNameLst>
                                      </p:cBhvr>
                                      <p:tavLst>
                                        <p:tav tm="0">
                                          <p:val>
                                            <p:strVal val="ppt_h"/>
                                          </p:val>
                                        </p:tav>
                                        <p:tav tm="100000">
                                          <p:val>
                                            <p:fltVal val="0"/>
                                          </p:val>
                                        </p:tav>
                                      </p:tavLst>
                                    </p:anim>
                                    <p:set>
                                      <p:cBhvr>
                                        <p:cTn id="147" dur="1" fill="hold">
                                          <p:stCondLst>
                                            <p:cond delay="1749"/>
                                          </p:stCondLst>
                                        </p:cTn>
                                        <p:tgtEl>
                                          <p:spTgt spid="4">
                                            <p:txEl>
                                              <p:pRg st="2" end="2"/>
                                            </p:txEl>
                                          </p:spTgt>
                                        </p:tgtEl>
                                        <p:attrNameLst>
                                          <p:attrName>style.visibility</p:attrName>
                                        </p:attrNameLst>
                                      </p:cBhvr>
                                      <p:to>
                                        <p:strVal val="hidden"/>
                                      </p:to>
                                    </p:set>
                                  </p:childTnLst>
                                </p:cTn>
                              </p:par>
                              <p:par>
                                <p:cTn id="148" presetID="23" presetClass="exit" presetSubtype="32" fill="hold" nodeType="withEffect">
                                  <p:stCondLst>
                                    <p:cond delay="0"/>
                                  </p:stCondLst>
                                  <p:childTnLst>
                                    <p:anim calcmode="lin" valueType="num">
                                      <p:cBhvr>
                                        <p:cTn id="149" dur="1750"/>
                                        <p:tgtEl>
                                          <p:spTgt spid="4">
                                            <p:txEl>
                                              <p:pRg st="3" end="3"/>
                                            </p:txEl>
                                          </p:spTgt>
                                        </p:tgtEl>
                                        <p:attrNameLst>
                                          <p:attrName>ppt_w</p:attrName>
                                        </p:attrNameLst>
                                      </p:cBhvr>
                                      <p:tavLst>
                                        <p:tav tm="0">
                                          <p:val>
                                            <p:strVal val="ppt_w"/>
                                          </p:val>
                                        </p:tav>
                                        <p:tav tm="100000">
                                          <p:val>
                                            <p:fltVal val="0"/>
                                          </p:val>
                                        </p:tav>
                                      </p:tavLst>
                                    </p:anim>
                                    <p:anim calcmode="lin" valueType="num">
                                      <p:cBhvr>
                                        <p:cTn id="150" dur="1750"/>
                                        <p:tgtEl>
                                          <p:spTgt spid="4">
                                            <p:txEl>
                                              <p:pRg st="3" end="3"/>
                                            </p:txEl>
                                          </p:spTgt>
                                        </p:tgtEl>
                                        <p:attrNameLst>
                                          <p:attrName>ppt_h</p:attrName>
                                        </p:attrNameLst>
                                      </p:cBhvr>
                                      <p:tavLst>
                                        <p:tav tm="0">
                                          <p:val>
                                            <p:strVal val="ppt_h"/>
                                          </p:val>
                                        </p:tav>
                                        <p:tav tm="100000">
                                          <p:val>
                                            <p:fltVal val="0"/>
                                          </p:val>
                                        </p:tav>
                                      </p:tavLst>
                                    </p:anim>
                                    <p:set>
                                      <p:cBhvr>
                                        <p:cTn id="151" dur="1" fill="hold">
                                          <p:stCondLst>
                                            <p:cond delay="1749"/>
                                          </p:stCondLst>
                                        </p:cTn>
                                        <p:tgtEl>
                                          <p:spTgt spid="4">
                                            <p:txEl>
                                              <p:pRg st="3" end="3"/>
                                            </p:txEl>
                                          </p:spTgt>
                                        </p:tgtEl>
                                        <p:attrNameLst>
                                          <p:attrName>style.visibility</p:attrName>
                                        </p:attrNameLst>
                                      </p:cBhvr>
                                      <p:to>
                                        <p:strVal val="hidden"/>
                                      </p:to>
                                    </p:set>
                                  </p:childTnLst>
                                </p:cTn>
                              </p:par>
                              <p:par>
                                <p:cTn id="152" presetID="23" presetClass="exit" presetSubtype="32" fill="hold" nodeType="withEffect">
                                  <p:stCondLst>
                                    <p:cond delay="0"/>
                                  </p:stCondLst>
                                  <p:childTnLst>
                                    <p:anim calcmode="lin" valueType="num">
                                      <p:cBhvr>
                                        <p:cTn id="153" dur="1750"/>
                                        <p:tgtEl>
                                          <p:spTgt spid="4">
                                            <p:txEl>
                                              <p:pRg st="4" end="4"/>
                                            </p:txEl>
                                          </p:spTgt>
                                        </p:tgtEl>
                                        <p:attrNameLst>
                                          <p:attrName>ppt_w</p:attrName>
                                        </p:attrNameLst>
                                      </p:cBhvr>
                                      <p:tavLst>
                                        <p:tav tm="0">
                                          <p:val>
                                            <p:strVal val="ppt_w"/>
                                          </p:val>
                                        </p:tav>
                                        <p:tav tm="100000">
                                          <p:val>
                                            <p:fltVal val="0"/>
                                          </p:val>
                                        </p:tav>
                                      </p:tavLst>
                                    </p:anim>
                                    <p:anim calcmode="lin" valueType="num">
                                      <p:cBhvr>
                                        <p:cTn id="154" dur="1750"/>
                                        <p:tgtEl>
                                          <p:spTgt spid="4">
                                            <p:txEl>
                                              <p:pRg st="4" end="4"/>
                                            </p:txEl>
                                          </p:spTgt>
                                        </p:tgtEl>
                                        <p:attrNameLst>
                                          <p:attrName>ppt_h</p:attrName>
                                        </p:attrNameLst>
                                      </p:cBhvr>
                                      <p:tavLst>
                                        <p:tav tm="0">
                                          <p:val>
                                            <p:strVal val="ppt_h"/>
                                          </p:val>
                                        </p:tav>
                                        <p:tav tm="100000">
                                          <p:val>
                                            <p:fltVal val="0"/>
                                          </p:val>
                                        </p:tav>
                                      </p:tavLst>
                                    </p:anim>
                                    <p:set>
                                      <p:cBhvr>
                                        <p:cTn id="155" dur="1" fill="hold">
                                          <p:stCondLst>
                                            <p:cond delay="1749"/>
                                          </p:stCondLst>
                                        </p:cTn>
                                        <p:tgtEl>
                                          <p:spTgt spid="4">
                                            <p:txEl>
                                              <p:pRg st="4" end="4"/>
                                            </p:txEl>
                                          </p:spTgt>
                                        </p:tgtEl>
                                        <p:attrNameLst>
                                          <p:attrName>style.visibility</p:attrName>
                                        </p:attrNameLst>
                                      </p:cBhvr>
                                      <p:to>
                                        <p:strVal val="hidden"/>
                                      </p:to>
                                    </p:set>
                                  </p:childTnLst>
                                </p:cTn>
                              </p:par>
                              <p:par>
                                <p:cTn id="156" presetID="23" presetClass="exit" presetSubtype="32" fill="hold" nodeType="withEffect">
                                  <p:stCondLst>
                                    <p:cond delay="0"/>
                                  </p:stCondLst>
                                  <p:childTnLst>
                                    <p:anim calcmode="lin" valueType="num">
                                      <p:cBhvr>
                                        <p:cTn id="157" dur="1750"/>
                                        <p:tgtEl>
                                          <p:spTgt spid="4">
                                            <p:txEl>
                                              <p:pRg st="5" end="5"/>
                                            </p:txEl>
                                          </p:spTgt>
                                        </p:tgtEl>
                                        <p:attrNameLst>
                                          <p:attrName>ppt_w</p:attrName>
                                        </p:attrNameLst>
                                      </p:cBhvr>
                                      <p:tavLst>
                                        <p:tav tm="0">
                                          <p:val>
                                            <p:strVal val="ppt_w"/>
                                          </p:val>
                                        </p:tav>
                                        <p:tav tm="100000">
                                          <p:val>
                                            <p:fltVal val="0"/>
                                          </p:val>
                                        </p:tav>
                                      </p:tavLst>
                                    </p:anim>
                                    <p:anim calcmode="lin" valueType="num">
                                      <p:cBhvr>
                                        <p:cTn id="158" dur="1750"/>
                                        <p:tgtEl>
                                          <p:spTgt spid="4">
                                            <p:txEl>
                                              <p:pRg st="5" end="5"/>
                                            </p:txEl>
                                          </p:spTgt>
                                        </p:tgtEl>
                                        <p:attrNameLst>
                                          <p:attrName>ppt_h</p:attrName>
                                        </p:attrNameLst>
                                      </p:cBhvr>
                                      <p:tavLst>
                                        <p:tav tm="0">
                                          <p:val>
                                            <p:strVal val="ppt_h"/>
                                          </p:val>
                                        </p:tav>
                                        <p:tav tm="100000">
                                          <p:val>
                                            <p:fltVal val="0"/>
                                          </p:val>
                                        </p:tav>
                                      </p:tavLst>
                                    </p:anim>
                                    <p:set>
                                      <p:cBhvr>
                                        <p:cTn id="159" dur="1" fill="hold">
                                          <p:stCondLst>
                                            <p:cond delay="1749"/>
                                          </p:stCondLst>
                                        </p:cTn>
                                        <p:tgtEl>
                                          <p:spTgt spid="4">
                                            <p:txEl>
                                              <p:pRg st="5" end="5"/>
                                            </p:txEl>
                                          </p:spTgt>
                                        </p:tgtEl>
                                        <p:attrNameLst>
                                          <p:attrName>style.visibility</p:attrName>
                                        </p:attrNameLst>
                                      </p:cBhvr>
                                      <p:to>
                                        <p:strVal val="hidden"/>
                                      </p:to>
                                    </p:set>
                                  </p:childTnLst>
                                </p:cTn>
                              </p:par>
                              <p:par>
                                <p:cTn id="160" presetID="23" presetClass="exit" presetSubtype="32" fill="hold" nodeType="withEffect">
                                  <p:stCondLst>
                                    <p:cond delay="0"/>
                                  </p:stCondLst>
                                  <p:childTnLst>
                                    <p:anim calcmode="lin" valueType="num">
                                      <p:cBhvr>
                                        <p:cTn id="161" dur="1750"/>
                                        <p:tgtEl>
                                          <p:spTgt spid="4">
                                            <p:txEl>
                                              <p:pRg st="6" end="6"/>
                                            </p:txEl>
                                          </p:spTgt>
                                        </p:tgtEl>
                                        <p:attrNameLst>
                                          <p:attrName>ppt_w</p:attrName>
                                        </p:attrNameLst>
                                      </p:cBhvr>
                                      <p:tavLst>
                                        <p:tav tm="0">
                                          <p:val>
                                            <p:strVal val="ppt_w"/>
                                          </p:val>
                                        </p:tav>
                                        <p:tav tm="100000">
                                          <p:val>
                                            <p:fltVal val="0"/>
                                          </p:val>
                                        </p:tav>
                                      </p:tavLst>
                                    </p:anim>
                                    <p:anim calcmode="lin" valueType="num">
                                      <p:cBhvr>
                                        <p:cTn id="162" dur="1750"/>
                                        <p:tgtEl>
                                          <p:spTgt spid="4">
                                            <p:txEl>
                                              <p:pRg st="6" end="6"/>
                                            </p:txEl>
                                          </p:spTgt>
                                        </p:tgtEl>
                                        <p:attrNameLst>
                                          <p:attrName>ppt_h</p:attrName>
                                        </p:attrNameLst>
                                      </p:cBhvr>
                                      <p:tavLst>
                                        <p:tav tm="0">
                                          <p:val>
                                            <p:strVal val="ppt_h"/>
                                          </p:val>
                                        </p:tav>
                                        <p:tav tm="100000">
                                          <p:val>
                                            <p:fltVal val="0"/>
                                          </p:val>
                                        </p:tav>
                                      </p:tavLst>
                                    </p:anim>
                                    <p:set>
                                      <p:cBhvr>
                                        <p:cTn id="163" dur="1" fill="hold">
                                          <p:stCondLst>
                                            <p:cond delay="1749"/>
                                          </p:stCondLst>
                                        </p:cTn>
                                        <p:tgtEl>
                                          <p:spTgt spid="4">
                                            <p:txEl>
                                              <p:pRg st="6" end="6"/>
                                            </p:txEl>
                                          </p:spTgt>
                                        </p:tgtEl>
                                        <p:attrNameLst>
                                          <p:attrName>style.visibility</p:attrName>
                                        </p:attrNameLst>
                                      </p:cBhvr>
                                      <p:to>
                                        <p:strVal val="hidden"/>
                                      </p:to>
                                    </p:set>
                                  </p:childTnLst>
                                </p:cTn>
                              </p:par>
                              <p:par>
                                <p:cTn id="164" presetID="23" presetClass="exit" presetSubtype="32" fill="hold" nodeType="withEffect">
                                  <p:stCondLst>
                                    <p:cond delay="0"/>
                                  </p:stCondLst>
                                  <p:childTnLst>
                                    <p:anim calcmode="lin" valueType="num">
                                      <p:cBhvr>
                                        <p:cTn id="165" dur="1750"/>
                                        <p:tgtEl>
                                          <p:spTgt spid="4">
                                            <p:txEl>
                                              <p:pRg st="7" end="7"/>
                                            </p:txEl>
                                          </p:spTgt>
                                        </p:tgtEl>
                                        <p:attrNameLst>
                                          <p:attrName>ppt_w</p:attrName>
                                        </p:attrNameLst>
                                      </p:cBhvr>
                                      <p:tavLst>
                                        <p:tav tm="0">
                                          <p:val>
                                            <p:strVal val="ppt_w"/>
                                          </p:val>
                                        </p:tav>
                                        <p:tav tm="100000">
                                          <p:val>
                                            <p:fltVal val="0"/>
                                          </p:val>
                                        </p:tav>
                                      </p:tavLst>
                                    </p:anim>
                                    <p:anim calcmode="lin" valueType="num">
                                      <p:cBhvr>
                                        <p:cTn id="166" dur="1750"/>
                                        <p:tgtEl>
                                          <p:spTgt spid="4">
                                            <p:txEl>
                                              <p:pRg st="7" end="7"/>
                                            </p:txEl>
                                          </p:spTgt>
                                        </p:tgtEl>
                                        <p:attrNameLst>
                                          <p:attrName>ppt_h</p:attrName>
                                        </p:attrNameLst>
                                      </p:cBhvr>
                                      <p:tavLst>
                                        <p:tav tm="0">
                                          <p:val>
                                            <p:strVal val="ppt_h"/>
                                          </p:val>
                                        </p:tav>
                                        <p:tav tm="100000">
                                          <p:val>
                                            <p:fltVal val="0"/>
                                          </p:val>
                                        </p:tav>
                                      </p:tavLst>
                                    </p:anim>
                                    <p:set>
                                      <p:cBhvr>
                                        <p:cTn id="167" dur="1" fill="hold">
                                          <p:stCondLst>
                                            <p:cond delay="1749"/>
                                          </p:stCondLst>
                                        </p:cTn>
                                        <p:tgtEl>
                                          <p:spTgt spid="4">
                                            <p:txEl>
                                              <p:pRg st="7" end="7"/>
                                            </p:txEl>
                                          </p:spTgt>
                                        </p:tgtEl>
                                        <p:attrNameLst>
                                          <p:attrName>style.visibility</p:attrName>
                                        </p:attrNameLst>
                                      </p:cBhvr>
                                      <p:to>
                                        <p:strVal val="hidden"/>
                                      </p:to>
                                    </p:set>
                                  </p:childTnLst>
                                </p:cTn>
                              </p:par>
                              <p:par>
                                <p:cTn id="168" presetID="23" presetClass="exit" presetSubtype="32" fill="hold" nodeType="withEffect">
                                  <p:stCondLst>
                                    <p:cond delay="0"/>
                                  </p:stCondLst>
                                  <p:childTnLst>
                                    <p:anim calcmode="lin" valueType="num">
                                      <p:cBhvr>
                                        <p:cTn id="169" dur="1750"/>
                                        <p:tgtEl>
                                          <p:spTgt spid="4">
                                            <p:txEl>
                                              <p:pRg st="8" end="8"/>
                                            </p:txEl>
                                          </p:spTgt>
                                        </p:tgtEl>
                                        <p:attrNameLst>
                                          <p:attrName>ppt_w</p:attrName>
                                        </p:attrNameLst>
                                      </p:cBhvr>
                                      <p:tavLst>
                                        <p:tav tm="0">
                                          <p:val>
                                            <p:strVal val="ppt_w"/>
                                          </p:val>
                                        </p:tav>
                                        <p:tav tm="100000">
                                          <p:val>
                                            <p:fltVal val="0"/>
                                          </p:val>
                                        </p:tav>
                                      </p:tavLst>
                                    </p:anim>
                                    <p:anim calcmode="lin" valueType="num">
                                      <p:cBhvr>
                                        <p:cTn id="170" dur="1750"/>
                                        <p:tgtEl>
                                          <p:spTgt spid="4">
                                            <p:txEl>
                                              <p:pRg st="8" end="8"/>
                                            </p:txEl>
                                          </p:spTgt>
                                        </p:tgtEl>
                                        <p:attrNameLst>
                                          <p:attrName>ppt_h</p:attrName>
                                        </p:attrNameLst>
                                      </p:cBhvr>
                                      <p:tavLst>
                                        <p:tav tm="0">
                                          <p:val>
                                            <p:strVal val="ppt_h"/>
                                          </p:val>
                                        </p:tav>
                                        <p:tav tm="100000">
                                          <p:val>
                                            <p:fltVal val="0"/>
                                          </p:val>
                                        </p:tav>
                                      </p:tavLst>
                                    </p:anim>
                                    <p:set>
                                      <p:cBhvr>
                                        <p:cTn id="171" dur="1" fill="hold">
                                          <p:stCondLst>
                                            <p:cond delay="1749"/>
                                          </p:stCondLst>
                                        </p:cTn>
                                        <p:tgtEl>
                                          <p:spTgt spid="4">
                                            <p:txEl>
                                              <p:pRg st="8" end="8"/>
                                            </p:txEl>
                                          </p:spTgt>
                                        </p:tgtEl>
                                        <p:attrNameLst>
                                          <p:attrName>style.visibility</p:attrName>
                                        </p:attrNameLst>
                                      </p:cBhvr>
                                      <p:to>
                                        <p:strVal val="hidden"/>
                                      </p:to>
                                    </p:set>
                                  </p:childTnLst>
                                </p:cTn>
                              </p:par>
                              <p:par>
                                <p:cTn id="172" presetID="23" presetClass="exit" presetSubtype="32" fill="hold" nodeType="withEffect">
                                  <p:stCondLst>
                                    <p:cond delay="0"/>
                                  </p:stCondLst>
                                  <p:childTnLst>
                                    <p:anim calcmode="lin" valueType="num">
                                      <p:cBhvr>
                                        <p:cTn id="173" dur="1750"/>
                                        <p:tgtEl>
                                          <p:spTgt spid="4">
                                            <p:txEl>
                                              <p:pRg st="9" end="9"/>
                                            </p:txEl>
                                          </p:spTgt>
                                        </p:tgtEl>
                                        <p:attrNameLst>
                                          <p:attrName>ppt_w</p:attrName>
                                        </p:attrNameLst>
                                      </p:cBhvr>
                                      <p:tavLst>
                                        <p:tav tm="0">
                                          <p:val>
                                            <p:strVal val="ppt_w"/>
                                          </p:val>
                                        </p:tav>
                                        <p:tav tm="100000">
                                          <p:val>
                                            <p:fltVal val="0"/>
                                          </p:val>
                                        </p:tav>
                                      </p:tavLst>
                                    </p:anim>
                                    <p:anim calcmode="lin" valueType="num">
                                      <p:cBhvr>
                                        <p:cTn id="174" dur="1750"/>
                                        <p:tgtEl>
                                          <p:spTgt spid="4">
                                            <p:txEl>
                                              <p:pRg st="9" end="9"/>
                                            </p:txEl>
                                          </p:spTgt>
                                        </p:tgtEl>
                                        <p:attrNameLst>
                                          <p:attrName>ppt_h</p:attrName>
                                        </p:attrNameLst>
                                      </p:cBhvr>
                                      <p:tavLst>
                                        <p:tav tm="0">
                                          <p:val>
                                            <p:strVal val="ppt_h"/>
                                          </p:val>
                                        </p:tav>
                                        <p:tav tm="100000">
                                          <p:val>
                                            <p:fltVal val="0"/>
                                          </p:val>
                                        </p:tav>
                                      </p:tavLst>
                                    </p:anim>
                                    <p:set>
                                      <p:cBhvr>
                                        <p:cTn id="175" dur="1" fill="hold">
                                          <p:stCondLst>
                                            <p:cond delay="1749"/>
                                          </p:stCondLst>
                                        </p:cTn>
                                        <p:tgtEl>
                                          <p:spTgt spid="4">
                                            <p:txEl>
                                              <p:pRg st="9" end="9"/>
                                            </p:txEl>
                                          </p:spTgt>
                                        </p:tgtEl>
                                        <p:attrNameLst>
                                          <p:attrName>style.visibility</p:attrName>
                                        </p:attrNameLst>
                                      </p:cBhvr>
                                      <p:to>
                                        <p:strVal val="hidden"/>
                                      </p:to>
                                    </p:set>
                                  </p:childTnLst>
                                </p:cTn>
                              </p:par>
                              <p:par>
                                <p:cTn id="176" presetID="23" presetClass="exit" presetSubtype="32" fill="hold" nodeType="withEffect">
                                  <p:stCondLst>
                                    <p:cond delay="0"/>
                                  </p:stCondLst>
                                  <p:childTnLst>
                                    <p:anim calcmode="lin" valueType="num">
                                      <p:cBhvr>
                                        <p:cTn id="177" dur="1750"/>
                                        <p:tgtEl>
                                          <p:spTgt spid="4">
                                            <p:txEl>
                                              <p:pRg st="10" end="10"/>
                                            </p:txEl>
                                          </p:spTgt>
                                        </p:tgtEl>
                                        <p:attrNameLst>
                                          <p:attrName>ppt_w</p:attrName>
                                        </p:attrNameLst>
                                      </p:cBhvr>
                                      <p:tavLst>
                                        <p:tav tm="0">
                                          <p:val>
                                            <p:strVal val="ppt_w"/>
                                          </p:val>
                                        </p:tav>
                                        <p:tav tm="100000">
                                          <p:val>
                                            <p:fltVal val="0"/>
                                          </p:val>
                                        </p:tav>
                                      </p:tavLst>
                                    </p:anim>
                                    <p:anim calcmode="lin" valueType="num">
                                      <p:cBhvr>
                                        <p:cTn id="178" dur="1750"/>
                                        <p:tgtEl>
                                          <p:spTgt spid="4">
                                            <p:txEl>
                                              <p:pRg st="10" end="10"/>
                                            </p:txEl>
                                          </p:spTgt>
                                        </p:tgtEl>
                                        <p:attrNameLst>
                                          <p:attrName>ppt_h</p:attrName>
                                        </p:attrNameLst>
                                      </p:cBhvr>
                                      <p:tavLst>
                                        <p:tav tm="0">
                                          <p:val>
                                            <p:strVal val="ppt_h"/>
                                          </p:val>
                                        </p:tav>
                                        <p:tav tm="100000">
                                          <p:val>
                                            <p:fltVal val="0"/>
                                          </p:val>
                                        </p:tav>
                                      </p:tavLst>
                                    </p:anim>
                                    <p:set>
                                      <p:cBhvr>
                                        <p:cTn id="179" dur="1" fill="hold">
                                          <p:stCondLst>
                                            <p:cond delay="1749"/>
                                          </p:stCondLst>
                                        </p:cTn>
                                        <p:tgtEl>
                                          <p:spTgt spid="4">
                                            <p:txEl>
                                              <p:pRg st="10" end="10"/>
                                            </p:txEl>
                                          </p:spTgt>
                                        </p:tgtEl>
                                        <p:attrNameLst>
                                          <p:attrName>style.visibility</p:attrName>
                                        </p:attrNameLst>
                                      </p:cBhvr>
                                      <p:to>
                                        <p:strVal val="hidden"/>
                                      </p:to>
                                    </p:set>
                                  </p:childTnLst>
                                </p:cTn>
                              </p:par>
                              <p:par>
                                <p:cTn id="180" presetID="23" presetClass="exit" presetSubtype="32" fill="hold" nodeType="withEffect">
                                  <p:stCondLst>
                                    <p:cond delay="0"/>
                                  </p:stCondLst>
                                  <p:childTnLst>
                                    <p:anim calcmode="lin" valueType="num">
                                      <p:cBhvr>
                                        <p:cTn id="181" dur="1750"/>
                                        <p:tgtEl>
                                          <p:spTgt spid="4">
                                            <p:txEl>
                                              <p:pRg st="11" end="11"/>
                                            </p:txEl>
                                          </p:spTgt>
                                        </p:tgtEl>
                                        <p:attrNameLst>
                                          <p:attrName>ppt_w</p:attrName>
                                        </p:attrNameLst>
                                      </p:cBhvr>
                                      <p:tavLst>
                                        <p:tav tm="0">
                                          <p:val>
                                            <p:strVal val="ppt_w"/>
                                          </p:val>
                                        </p:tav>
                                        <p:tav tm="100000">
                                          <p:val>
                                            <p:fltVal val="0"/>
                                          </p:val>
                                        </p:tav>
                                      </p:tavLst>
                                    </p:anim>
                                    <p:anim calcmode="lin" valueType="num">
                                      <p:cBhvr>
                                        <p:cTn id="182" dur="1750"/>
                                        <p:tgtEl>
                                          <p:spTgt spid="4">
                                            <p:txEl>
                                              <p:pRg st="11" end="11"/>
                                            </p:txEl>
                                          </p:spTgt>
                                        </p:tgtEl>
                                        <p:attrNameLst>
                                          <p:attrName>ppt_h</p:attrName>
                                        </p:attrNameLst>
                                      </p:cBhvr>
                                      <p:tavLst>
                                        <p:tav tm="0">
                                          <p:val>
                                            <p:strVal val="ppt_h"/>
                                          </p:val>
                                        </p:tav>
                                        <p:tav tm="100000">
                                          <p:val>
                                            <p:fltVal val="0"/>
                                          </p:val>
                                        </p:tav>
                                      </p:tavLst>
                                    </p:anim>
                                    <p:set>
                                      <p:cBhvr>
                                        <p:cTn id="183" dur="1" fill="hold">
                                          <p:stCondLst>
                                            <p:cond delay="1749"/>
                                          </p:stCondLst>
                                        </p:cTn>
                                        <p:tgtEl>
                                          <p:spTgt spid="4">
                                            <p:txEl>
                                              <p:pRg st="11" end="11"/>
                                            </p:txEl>
                                          </p:spTgt>
                                        </p:tgtEl>
                                        <p:attrNameLst>
                                          <p:attrName>style.visibility</p:attrName>
                                        </p:attrNameLst>
                                      </p:cBhvr>
                                      <p:to>
                                        <p:strVal val="hidden"/>
                                      </p:to>
                                    </p:set>
                                  </p:childTnLst>
                                </p:cTn>
                              </p:par>
                              <p:par>
                                <p:cTn id="184" presetID="23" presetClass="exit" presetSubtype="32" fill="hold" nodeType="withEffect">
                                  <p:stCondLst>
                                    <p:cond delay="0"/>
                                  </p:stCondLst>
                                  <p:childTnLst>
                                    <p:anim calcmode="lin" valueType="num">
                                      <p:cBhvr>
                                        <p:cTn id="185" dur="1750"/>
                                        <p:tgtEl>
                                          <p:spTgt spid="4">
                                            <p:txEl>
                                              <p:pRg st="12" end="12"/>
                                            </p:txEl>
                                          </p:spTgt>
                                        </p:tgtEl>
                                        <p:attrNameLst>
                                          <p:attrName>ppt_w</p:attrName>
                                        </p:attrNameLst>
                                      </p:cBhvr>
                                      <p:tavLst>
                                        <p:tav tm="0">
                                          <p:val>
                                            <p:strVal val="ppt_w"/>
                                          </p:val>
                                        </p:tav>
                                        <p:tav tm="100000">
                                          <p:val>
                                            <p:fltVal val="0"/>
                                          </p:val>
                                        </p:tav>
                                      </p:tavLst>
                                    </p:anim>
                                    <p:anim calcmode="lin" valueType="num">
                                      <p:cBhvr>
                                        <p:cTn id="186" dur="1750"/>
                                        <p:tgtEl>
                                          <p:spTgt spid="4">
                                            <p:txEl>
                                              <p:pRg st="12" end="12"/>
                                            </p:txEl>
                                          </p:spTgt>
                                        </p:tgtEl>
                                        <p:attrNameLst>
                                          <p:attrName>ppt_h</p:attrName>
                                        </p:attrNameLst>
                                      </p:cBhvr>
                                      <p:tavLst>
                                        <p:tav tm="0">
                                          <p:val>
                                            <p:strVal val="ppt_h"/>
                                          </p:val>
                                        </p:tav>
                                        <p:tav tm="100000">
                                          <p:val>
                                            <p:fltVal val="0"/>
                                          </p:val>
                                        </p:tav>
                                      </p:tavLst>
                                    </p:anim>
                                    <p:set>
                                      <p:cBhvr>
                                        <p:cTn id="187" dur="1" fill="hold">
                                          <p:stCondLst>
                                            <p:cond delay="1749"/>
                                          </p:stCondLst>
                                        </p:cTn>
                                        <p:tgtEl>
                                          <p:spTgt spid="4">
                                            <p:txEl>
                                              <p:pRg st="12" end="12"/>
                                            </p:txEl>
                                          </p:spTgt>
                                        </p:tgtEl>
                                        <p:attrNameLst>
                                          <p:attrName>style.visibility</p:attrName>
                                        </p:attrNameLst>
                                      </p:cBhvr>
                                      <p:to>
                                        <p:strVal val="hidden"/>
                                      </p:to>
                                    </p:set>
                                  </p:childTnLst>
                                </p:cTn>
                              </p:par>
                              <p:par>
                                <p:cTn id="188" presetID="0" presetClass="path" presetSubtype="0" accel="50000" decel="50000" fill="hold" nodeType="withEffect">
                                  <p:stCondLst>
                                    <p:cond delay="0"/>
                                  </p:stCondLst>
                                  <p:childTnLst>
                                    <p:animMotion origin="layout" path="M -2.77778E-7 3.7037E-6 L 0.26406 0.42453 " pathEditMode="relative" rAng="0" ptsTypes="AA">
                                      <p:cBhvr>
                                        <p:cTn id="189" dur="1750" fill="hold"/>
                                        <p:tgtEl>
                                          <p:spTgt spid="4">
                                            <p:txEl>
                                              <p:pRg st="0" end="0"/>
                                            </p:txEl>
                                          </p:spTgt>
                                        </p:tgtEl>
                                        <p:attrNameLst>
                                          <p:attrName>ppt_x</p:attrName>
                                          <p:attrName>ppt_y</p:attrName>
                                        </p:attrNameLst>
                                      </p:cBhvr>
                                      <p:rCtr x="13194" y="21227"/>
                                    </p:animMotion>
                                  </p:childTnLst>
                                </p:cTn>
                              </p:par>
                              <p:par>
                                <p:cTn id="190" presetID="0" presetClass="path" presetSubtype="0" accel="50000" decel="50000" fill="hold" nodeType="withEffect">
                                  <p:stCondLst>
                                    <p:cond delay="0"/>
                                  </p:stCondLst>
                                  <p:childTnLst>
                                    <p:animMotion origin="layout" path="M 2.77778E-7 -2.96296E-6 L 0.27101 0.35556 " pathEditMode="relative" rAng="0" ptsTypes="AA">
                                      <p:cBhvr>
                                        <p:cTn id="191" dur="1750" fill="hold"/>
                                        <p:tgtEl>
                                          <p:spTgt spid="4">
                                            <p:txEl>
                                              <p:pRg st="1" end="1"/>
                                            </p:txEl>
                                          </p:spTgt>
                                        </p:tgtEl>
                                        <p:attrNameLst>
                                          <p:attrName>ppt_x</p:attrName>
                                          <p:attrName>ppt_y</p:attrName>
                                        </p:attrNameLst>
                                      </p:cBhvr>
                                      <p:rCtr x="13542" y="17778"/>
                                    </p:animMotion>
                                  </p:childTnLst>
                                </p:cTn>
                              </p:par>
                              <p:par>
                                <p:cTn id="192" presetID="0" presetClass="path" presetSubtype="0" accel="50000" decel="50000" fill="hold" nodeType="withEffect">
                                  <p:stCondLst>
                                    <p:cond delay="0"/>
                                  </p:stCondLst>
                                  <p:childTnLst>
                                    <p:animMotion origin="layout" path="M 1.38889E-6 0.00023 L 0.1875 0.28334 " pathEditMode="relative" rAng="0" ptsTypes="AA">
                                      <p:cBhvr>
                                        <p:cTn id="193" dur="1750" fill="hold"/>
                                        <p:tgtEl>
                                          <p:spTgt spid="4">
                                            <p:txEl>
                                              <p:pRg st="2" end="2"/>
                                            </p:txEl>
                                          </p:spTgt>
                                        </p:tgtEl>
                                        <p:attrNameLst>
                                          <p:attrName>ppt_x</p:attrName>
                                          <p:attrName>ppt_y</p:attrName>
                                        </p:attrNameLst>
                                      </p:cBhvr>
                                      <p:rCtr x="9375" y="14144"/>
                                    </p:animMotion>
                                  </p:childTnLst>
                                </p:cTn>
                              </p:par>
                              <p:par>
                                <p:cTn id="194" presetID="0" presetClass="path" presetSubtype="0" accel="50000" decel="50000" fill="hold" nodeType="withEffect">
                                  <p:stCondLst>
                                    <p:cond delay="0"/>
                                  </p:stCondLst>
                                  <p:childTnLst>
                                    <p:animMotion origin="layout" path="M 0 0.00023 L 0.19792 0.2088 " pathEditMode="relative" rAng="0" ptsTypes="AA">
                                      <p:cBhvr>
                                        <p:cTn id="195" dur="1750" fill="hold"/>
                                        <p:tgtEl>
                                          <p:spTgt spid="4">
                                            <p:txEl>
                                              <p:pRg st="3" end="3"/>
                                            </p:txEl>
                                          </p:spTgt>
                                        </p:tgtEl>
                                        <p:attrNameLst>
                                          <p:attrName>ppt_x</p:attrName>
                                          <p:attrName>ppt_y</p:attrName>
                                        </p:attrNameLst>
                                      </p:cBhvr>
                                      <p:rCtr x="9896" y="10417"/>
                                    </p:animMotion>
                                  </p:childTnLst>
                                </p:cTn>
                              </p:par>
                              <p:par>
                                <p:cTn id="196" presetID="0" presetClass="path" presetSubtype="0" accel="50000" decel="50000" fill="hold" nodeType="withEffect">
                                  <p:stCondLst>
                                    <p:cond delay="0"/>
                                  </p:stCondLst>
                                  <p:childTnLst>
                                    <p:animMotion origin="layout" path="M 3.61111E-6 0.00023 L 0.17274 0.13634 " pathEditMode="relative" rAng="0" ptsTypes="AA">
                                      <p:cBhvr>
                                        <p:cTn id="197" dur="1750" fill="hold"/>
                                        <p:tgtEl>
                                          <p:spTgt spid="4">
                                            <p:txEl>
                                              <p:pRg st="4" end="4"/>
                                            </p:txEl>
                                          </p:spTgt>
                                        </p:tgtEl>
                                        <p:attrNameLst>
                                          <p:attrName>ppt_x</p:attrName>
                                          <p:attrName>ppt_y</p:attrName>
                                        </p:attrNameLst>
                                      </p:cBhvr>
                                      <p:rCtr x="8628" y="6806"/>
                                    </p:animMotion>
                                  </p:childTnLst>
                                </p:cTn>
                              </p:par>
                              <p:par>
                                <p:cTn id="198" presetID="0" presetClass="path" presetSubtype="0" accel="50000" decel="50000" fill="hold" nodeType="withEffect">
                                  <p:stCondLst>
                                    <p:cond delay="0"/>
                                  </p:stCondLst>
                                  <p:childTnLst>
                                    <p:animMotion origin="layout" path="M -8.33333E-7 0.00069 L 0.14653 0.06343 " pathEditMode="relative" rAng="0" ptsTypes="AA">
                                      <p:cBhvr>
                                        <p:cTn id="199" dur="1750" fill="hold"/>
                                        <p:tgtEl>
                                          <p:spTgt spid="4">
                                            <p:txEl>
                                              <p:pRg st="5" end="5"/>
                                            </p:txEl>
                                          </p:spTgt>
                                        </p:tgtEl>
                                        <p:attrNameLst>
                                          <p:attrName>ppt_x</p:attrName>
                                          <p:attrName>ppt_y</p:attrName>
                                        </p:attrNameLst>
                                      </p:cBhvr>
                                      <p:rCtr x="7326" y="3125"/>
                                    </p:animMotion>
                                  </p:childTnLst>
                                </p:cTn>
                              </p:par>
                              <p:par>
                                <p:cTn id="200" presetID="0" presetClass="path" presetSubtype="0" accel="50000" decel="50000" fill="hold" nodeType="withEffect">
                                  <p:stCondLst>
                                    <p:cond delay="0"/>
                                  </p:stCondLst>
                                  <p:childTnLst>
                                    <p:animMotion origin="layout" path="M 1.11111E-6 0.00046 L 0.14114 -0.01204 " pathEditMode="relative" rAng="0" ptsTypes="AA">
                                      <p:cBhvr>
                                        <p:cTn id="201" dur="1750" fill="hold"/>
                                        <p:tgtEl>
                                          <p:spTgt spid="4">
                                            <p:txEl>
                                              <p:pRg st="6" end="6"/>
                                            </p:txEl>
                                          </p:spTgt>
                                        </p:tgtEl>
                                        <p:attrNameLst>
                                          <p:attrName>ppt_x</p:attrName>
                                          <p:attrName>ppt_y</p:attrName>
                                        </p:attrNameLst>
                                      </p:cBhvr>
                                      <p:rCtr x="7049" y="-625"/>
                                    </p:animMotion>
                                  </p:childTnLst>
                                </p:cTn>
                              </p:par>
                              <p:par>
                                <p:cTn id="202" presetID="0" presetClass="path" presetSubtype="0" accel="50000" decel="50000" fill="hold" nodeType="withEffect">
                                  <p:stCondLst>
                                    <p:cond delay="0"/>
                                  </p:stCondLst>
                                  <p:childTnLst>
                                    <p:animMotion origin="layout" path="M 2.77778E-7 0.00046 L 0.13976 -0.08449 " pathEditMode="relative" rAng="0" ptsTypes="AA">
                                      <p:cBhvr>
                                        <p:cTn id="203" dur="1750" fill="hold"/>
                                        <p:tgtEl>
                                          <p:spTgt spid="4">
                                            <p:txEl>
                                              <p:pRg st="7" end="7"/>
                                            </p:txEl>
                                          </p:spTgt>
                                        </p:tgtEl>
                                        <p:attrNameLst>
                                          <p:attrName>ppt_x</p:attrName>
                                          <p:attrName>ppt_y</p:attrName>
                                        </p:attrNameLst>
                                      </p:cBhvr>
                                      <p:rCtr x="6979" y="-4259"/>
                                    </p:animMotion>
                                  </p:childTnLst>
                                </p:cTn>
                              </p:par>
                              <p:par>
                                <p:cTn id="204" presetID="0" presetClass="path" presetSubtype="0" accel="50000" decel="50000" fill="hold" nodeType="withEffect">
                                  <p:stCondLst>
                                    <p:cond delay="0"/>
                                  </p:stCondLst>
                                  <p:childTnLst>
                                    <p:animMotion origin="layout" path="M -3.05556E-6 0.00069 L 0.13056 -0.15787 " pathEditMode="relative" rAng="0" ptsTypes="AA">
                                      <p:cBhvr>
                                        <p:cTn id="205" dur="1750" fill="hold"/>
                                        <p:tgtEl>
                                          <p:spTgt spid="4">
                                            <p:txEl>
                                              <p:pRg st="8" end="8"/>
                                            </p:txEl>
                                          </p:spTgt>
                                        </p:tgtEl>
                                        <p:attrNameLst>
                                          <p:attrName>ppt_x</p:attrName>
                                          <p:attrName>ppt_y</p:attrName>
                                        </p:attrNameLst>
                                      </p:cBhvr>
                                      <p:rCtr x="6528" y="-7940"/>
                                    </p:animMotion>
                                  </p:childTnLst>
                                </p:cTn>
                              </p:par>
                              <p:par>
                                <p:cTn id="206" presetID="0" presetClass="path" presetSubtype="0" accel="50000" decel="50000" fill="hold" nodeType="withEffect">
                                  <p:stCondLst>
                                    <p:cond delay="0"/>
                                  </p:stCondLst>
                                  <p:childTnLst>
                                    <p:animMotion origin="layout" path="M 2.5E-6 0.00069 L 0.13784 -0.23195 " pathEditMode="relative" rAng="0" ptsTypes="AA">
                                      <p:cBhvr>
                                        <p:cTn id="207" dur="1750" fill="hold"/>
                                        <p:tgtEl>
                                          <p:spTgt spid="4">
                                            <p:txEl>
                                              <p:pRg st="9" end="9"/>
                                            </p:txEl>
                                          </p:spTgt>
                                        </p:tgtEl>
                                        <p:attrNameLst>
                                          <p:attrName>ppt_x</p:attrName>
                                          <p:attrName>ppt_y</p:attrName>
                                        </p:attrNameLst>
                                      </p:cBhvr>
                                      <p:rCtr x="6892" y="-11644"/>
                                    </p:animMotion>
                                  </p:childTnLst>
                                </p:cTn>
                              </p:par>
                              <p:par>
                                <p:cTn id="208" presetID="0" presetClass="path" presetSubtype="0" accel="50000" decel="50000" fill="hold" nodeType="withEffect">
                                  <p:stCondLst>
                                    <p:cond delay="0"/>
                                  </p:stCondLst>
                                  <p:childTnLst>
                                    <p:animMotion origin="layout" path="M 4.72222E-6 0.00023 L 0.24218 -0.31088 " pathEditMode="relative" rAng="0" ptsTypes="AA">
                                      <p:cBhvr>
                                        <p:cTn id="209" dur="1750" fill="hold"/>
                                        <p:tgtEl>
                                          <p:spTgt spid="4">
                                            <p:txEl>
                                              <p:pRg st="10" end="10"/>
                                            </p:txEl>
                                          </p:spTgt>
                                        </p:tgtEl>
                                        <p:attrNameLst>
                                          <p:attrName>ppt_x</p:attrName>
                                          <p:attrName>ppt_y</p:attrName>
                                        </p:attrNameLst>
                                      </p:cBhvr>
                                      <p:rCtr x="12101" y="-15556"/>
                                    </p:animMotion>
                                  </p:childTnLst>
                                </p:cTn>
                              </p:par>
                              <p:par>
                                <p:cTn id="210" presetID="0" presetClass="path" presetSubtype="0" accel="50000" decel="50000" fill="hold" nodeType="withEffect">
                                  <p:stCondLst>
                                    <p:cond delay="0"/>
                                  </p:stCondLst>
                                  <p:childTnLst>
                                    <p:animMotion origin="layout" path="M -4.72222E-6 0.00069 L 0.20157 -0.38218 " pathEditMode="relative" rAng="0" ptsTypes="AA">
                                      <p:cBhvr>
                                        <p:cTn id="211" dur="1750" fill="hold"/>
                                        <p:tgtEl>
                                          <p:spTgt spid="4">
                                            <p:txEl>
                                              <p:pRg st="11" end="11"/>
                                            </p:txEl>
                                          </p:spTgt>
                                        </p:tgtEl>
                                        <p:attrNameLst>
                                          <p:attrName>ppt_x</p:attrName>
                                          <p:attrName>ppt_y</p:attrName>
                                        </p:attrNameLst>
                                      </p:cBhvr>
                                      <p:rCtr x="10069" y="-19144"/>
                                    </p:animMotion>
                                  </p:childTnLst>
                                </p:cTn>
                              </p:par>
                              <p:par>
                                <p:cTn id="212" presetID="0" presetClass="path" presetSubtype="0" accel="50000" decel="50000" fill="hold" nodeType="withEffect">
                                  <p:stCondLst>
                                    <p:cond delay="0"/>
                                  </p:stCondLst>
                                  <p:childTnLst>
                                    <p:animMotion origin="layout" path="M 4.44444E-6 0.00069 L 0.15572 -0.45324 " pathEditMode="relative" rAng="0" ptsTypes="AA">
                                      <p:cBhvr>
                                        <p:cTn id="213" dur="1750" fill="hold"/>
                                        <p:tgtEl>
                                          <p:spTgt spid="4">
                                            <p:txEl>
                                              <p:pRg st="12" end="12"/>
                                            </p:txEl>
                                          </p:spTgt>
                                        </p:tgtEl>
                                        <p:attrNameLst>
                                          <p:attrName>ppt_x</p:attrName>
                                          <p:attrName>ppt_y</p:attrName>
                                        </p:attrNameLst>
                                      </p:cBhvr>
                                      <p:rCtr x="7778" y="-22708"/>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uiExpand="1" build="p"/>
      <p:bldP spid="4" grpId="1" uiExpand="1" build="allAtOnce"/>
      <p:bldP spid="5" grpId="0"/>
      <p:bldP spid="5" grpId="1"/>
    </p:bldLst>
  </p:timing>
</p:sld>
</file>

<file path=ppt/slides/slide66.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Tree>
  </p:cSld>
  <p:clrMapOvr>
    <a:masterClrMapping/>
  </p:clrMapOvr>
  <p:transition>
    <p:fade/>
  </p:transition>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228600" y="1688913"/>
            <a:ext cx="8686800" cy="2849562"/>
          </a:xfrm>
        </p:spPr>
        <p:txBody>
          <a:bodyPr>
            <a:normAutofit/>
          </a:bodyPr>
          <a:lstStyle/>
          <a:p>
            <a:r>
              <a:rPr lang="en-US" sz="5400" b="1" dirty="0">
                <a:solidFill>
                  <a:srgbClr val="FF0000"/>
                </a:solidFill>
              </a:rPr>
              <a:t>Please visit </a:t>
            </a:r>
            <a:br>
              <a:rPr lang="en-US" b="1" dirty="0"/>
            </a:br>
            <a:r>
              <a:rPr lang="en-US" b="1" u="sng" dirty="0">
                <a:solidFill>
                  <a:srgbClr val="3333FF"/>
                </a:solidFill>
              </a:rPr>
              <a:t>http://</a:t>
            </a:r>
            <a:r>
              <a:rPr lang="en-US" b="1" u="sng">
                <a:solidFill>
                  <a:srgbClr val="3333FF"/>
                </a:solidFill>
              </a:rPr>
              <a:t>www.RonBert.</a:t>
            </a:r>
            <a:r>
              <a:rPr lang="en-US" b="1" u="sng" dirty="0">
                <a:solidFill>
                  <a:srgbClr val="3333FF"/>
                </a:solidFill>
              </a:rPr>
              <a:t>com</a:t>
            </a:r>
            <a:br>
              <a:rPr lang="en-US" b="1" dirty="0"/>
            </a:br>
            <a:r>
              <a:rPr lang="en-US" sz="4800" b="1" dirty="0">
                <a:solidFill>
                  <a:srgbClr val="FF0000"/>
                </a:solidFill>
              </a:rPr>
              <a:t>to explore further</a:t>
            </a:r>
          </a:p>
        </p:txBody>
      </p:sp>
      <p:pic>
        <p:nvPicPr>
          <p:cNvPr id="3" name="Picture 2"/>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295292" y="4649412"/>
            <a:ext cx="2257058" cy="1404457"/>
          </a:xfrm>
          <a:prstGeom prst="rect">
            <a:avLst/>
          </a:prstGeom>
        </p:spPr>
      </p:pic>
      <p:sp>
        <p:nvSpPr>
          <p:cNvPr id="4" name="TextBox 3"/>
          <p:cNvSpPr txBox="1"/>
          <p:nvPr/>
        </p:nvSpPr>
        <p:spPr>
          <a:xfrm>
            <a:off x="756143" y="4888523"/>
            <a:ext cx="5996352" cy="830997"/>
          </a:xfrm>
          <a:prstGeom prst="rect">
            <a:avLst/>
          </a:prstGeom>
          <a:noFill/>
        </p:spPr>
        <p:txBody>
          <a:bodyPr wrap="square" rtlCol="0" anchor="t">
            <a:spAutoFit/>
          </a:bodyPr>
          <a:lstStyle/>
          <a:p>
            <a:pPr marL="0" marR="0" lvl="0" indent="0" algn="l" defTabSz="914400" rtl="0" eaLnBrk="1" fontAlgn="base" latinLnBrk="0" hangingPunct="1">
              <a:lnSpc>
                <a:spcPct val="100000"/>
              </a:lnSpc>
              <a:spcBef>
                <a:spcPct val="0"/>
              </a:spcBef>
              <a:spcAft>
                <a:spcPct val="0"/>
              </a:spcAft>
              <a:buClrTx/>
              <a:buSzTx/>
              <a:buFontTx/>
              <a:buNone/>
              <a:tabLst/>
              <a:defRPr/>
            </a:pPr>
            <a:r>
              <a:rPr kumimoji="0" lang="en-US" sz="4800" b="1" i="0" u="none" strike="noStrike" kern="1200" cap="none" spc="0" normalizeH="0" baseline="0" noProof="0" dirty="0">
                <a:ln>
                  <a:noFill/>
                </a:ln>
                <a:solidFill>
                  <a:srgbClr val="0070C0"/>
                </a:solidFill>
                <a:effectLst/>
                <a:uLnTx/>
                <a:uFillTx/>
                <a:latin typeface="Arial" charset="0"/>
                <a:ea typeface="+mn-ea"/>
                <a:cs typeface="+mn-cs"/>
              </a:rPr>
              <a:t>Ronald Bert </a:t>
            </a:r>
            <a:r>
              <a:rPr kumimoji="0" lang="en-US" sz="3200" b="0" i="0" u="none" strike="noStrike" kern="1200" cap="none" spc="0" normalizeH="0" baseline="0" noProof="0" dirty="0">
                <a:ln>
                  <a:noFill/>
                </a:ln>
                <a:solidFill>
                  <a:srgbClr val="000000"/>
                </a:solidFill>
                <a:effectLst/>
                <a:uLnTx/>
                <a:uFillTx/>
                <a:latin typeface="Arial" charset="0"/>
                <a:ea typeface="+mn-ea"/>
                <a:cs typeface="+mn-cs"/>
              </a:rPr>
              <a:t>Channel on</a:t>
            </a:r>
          </a:p>
        </p:txBody>
      </p:sp>
    </p:spTree>
    <p:extLst>
      <p:ext uri="{BB962C8B-B14F-4D97-AF65-F5344CB8AC3E}">
        <p14:creationId xmlns:p14="http://schemas.microsoft.com/office/powerpoint/2010/main" val="1551380469"/>
      </p:ext>
    </p:extLst>
  </p:cSld>
  <p:clrMapOvr>
    <a:masterClrMapping/>
  </p:clrMapOvr>
  <mc:AlternateContent xmlns:mc="http://schemas.openxmlformats.org/markup-compatibility/2006" xmlns:p14="http://schemas.microsoft.com/office/powerpoint/2010/main">
    <mc:Choice Requires="p14">
      <p:transition spd="slow" p14:dur="3400">
        <p14:reveal/>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5" presetClass="entr" presetSubtype="0" fill="hold" grpId="0" nodeType="with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2000"/>
                                        <p:tgtEl>
                                          <p:spTgt spid="2"/>
                                        </p:tgtEl>
                                      </p:cBhvr>
                                    </p:animEffect>
                                    <p:anim calcmode="lin" valueType="num">
                                      <p:cBhvr>
                                        <p:cTn id="8" dur="2000" fill="hold"/>
                                        <p:tgtEl>
                                          <p:spTgt spid="2"/>
                                        </p:tgtEl>
                                        <p:attrNameLst>
                                          <p:attrName>ppt_w</p:attrName>
                                        </p:attrNameLst>
                                      </p:cBhvr>
                                      <p:tavLst>
                                        <p:tav tm="0" fmla="#ppt_w*sin(2.5*pi*$)">
                                          <p:val>
                                            <p:fltVal val="0"/>
                                          </p:val>
                                        </p:tav>
                                        <p:tav tm="100000">
                                          <p:val>
                                            <p:fltVal val="1"/>
                                          </p:val>
                                        </p:tav>
                                      </p:tavLst>
                                    </p:anim>
                                    <p:anim calcmode="lin" valueType="num">
                                      <p:cBhvr>
                                        <p:cTn id="9" dur="2000" fill="hold"/>
                                        <p:tgtEl>
                                          <p:spTgt spid="2"/>
                                        </p:tgtEl>
                                        <p:attrNameLst>
                                          <p:attrName>ppt_h</p:attrName>
                                        </p:attrNameLst>
                                      </p:cBhvr>
                                      <p:tavLst>
                                        <p:tav tm="0">
                                          <p:val>
                                            <p:strVal val="#ppt_h"/>
                                          </p:val>
                                        </p:tav>
                                        <p:tav tm="100000">
                                          <p:val>
                                            <p:strVal val="#ppt_h"/>
                                          </p:val>
                                        </p:tav>
                                      </p:tavLst>
                                    </p:anim>
                                  </p:childTnLst>
                                </p:cTn>
                              </p:par>
                            </p:childTnLst>
                          </p:cTn>
                        </p:par>
                        <p:par>
                          <p:cTn id="10" fill="hold">
                            <p:stCondLst>
                              <p:cond delay="2000"/>
                            </p:stCondLst>
                            <p:childTnLst>
                              <p:par>
                                <p:cTn id="11" presetID="39" presetClass="entr" presetSubtype="0" accel="100000" fill="hold" nodeType="after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p:cTn id="13" dur="1000" fill="hold"/>
                                        <p:tgtEl>
                                          <p:spTgt spid="3"/>
                                        </p:tgtEl>
                                        <p:attrNameLst>
                                          <p:attrName>ppt_h</p:attrName>
                                        </p:attrNameLst>
                                      </p:cBhvr>
                                      <p:tavLst>
                                        <p:tav tm="0">
                                          <p:val>
                                            <p:strVal val="#ppt_h/20"/>
                                          </p:val>
                                        </p:tav>
                                        <p:tav tm="50000">
                                          <p:val>
                                            <p:strVal val="#ppt_h/20"/>
                                          </p:val>
                                        </p:tav>
                                        <p:tav tm="100000">
                                          <p:val>
                                            <p:strVal val="#ppt_h"/>
                                          </p:val>
                                        </p:tav>
                                      </p:tavLst>
                                    </p:anim>
                                    <p:anim calcmode="lin" valueType="num">
                                      <p:cBhvr>
                                        <p:cTn id="14" dur="1000" fill="hold"/>
                                        <p:tgtEl>
                                          <p:spTgt spid="3"/>
                                        </p:tgtEl>
                                        <p:attrNameLst>
                                          <p:attrName>ppt_w</p:attrName>
                                        </p:attrNameLst>
                                      </p:cBhvr>
                                      <p:tavLst>
                                        <p:tav tm="0">
                                          <p:val>
                                            <p:strVal val="#ppt_w+.3"/>
                                          </p:val>
                                        </p:tav>
                                        <p:tav tm="50000">
                                          <p:val>
                                            <p:strVal val="#ppt_w+.3"/>
                                          </p:val>
                                        </p:tav>
                                        <p:tav tm="100000">
                                          <p:val>
                                            <p:strVal val="#ppt_w"/>
                                          </p:val>
                                        </p:tav>
                                      </p:tavLst>
                                    </p:anim>
                                    <p:anim calcmode="lin" valueType="num">
                                      <p:cBhvr>
                                        <p:cTn id="15" dur="1000" fill="hold"/>
                                        <p:tgtEl>
                                          <p:spTgt spid="3"/>
                                        </p:tgtEl>
                                        <p:attrNameLst>
                                          <p:attrName>ppt_x</p:attrName>
                                        </p:attrNameLst>
                                      </p:cBhvr>
                                      <p:tavLst>
                                        <p:tav tm="0">
                                          <p:val>
                                            <p:strVal val="#ppt_x-.3"/>
                                          </p:val>
                                        </p:tav>
                                        <p:tav tm="50000">
                                          <p:val>
                                            <p:strVal val="#ppt_x"/>
                                          </p:val>
                                        </p:tav>
                                        <p:tav tm="100000">
                                          <p:val>
                                            <p:strVal val="#ppt_x"/>
                                          </p:val>
                                        </p:tav>
                                      </p:tavLst>
                                    </p:anim>
                                    <p:anim calcmode="lin" valueType="num">
                                      <p:cBhvr>
                                        <p:cTn id="16" dur="1000" fill="hold"/>
                                        <p:tgtEl>
                                          <p:spTgt spid="3"/>
                                        </p:tgtEl>
                                        <p:attrNameLst>
                                          <p:attrName>ppt_y</p:attrName>
                                        </p:attrNameLst>
                                      </p:cBhvr>
                                      <p:tavLst>
                                        <p:tav tm="0">
                                          <p:val>
                                            <p:strVal val="#ppt_y"/>
                                          </p:val>
                                        </p:tav>
                                        <p:tav tm="100000">
                                          <p:val>
                                            <p:strVal val="#ppt_y"/>
                                          </p:val>
                                        </p:tav>
                                      </p:tavLst>
                                    </p:anim>
                                  </p:childTnLst>
                                </p:cTn>
                              </p:par>
                              <p:par>
                                <p:cTn id="17" presetID="39" presetClass="entr" presetSubtype="0" accel="100000" fill="hold" grpId="0" nodeType="withEffect">
                                  <p:stCondLst>
                                    <p:cond delay="500"/>
                                  </p:stCondLst>
                                  <p:childTnLst>
                                    <p:set>
                                      <p:cBhvr>
                                        <p:cTn id="18" dur="1" fill="hold">
                                          <p:stCondLst>
                                            <p:cond delay="0"/>
                                          </p:stCondLst>
                                        </p:cTn>
                                        <p:tgtEl>
                                          <p:spTgt spid="4"/>
                                        </p:tgtEl>
                                        <p:attrNameLst>
                                          <p:attrName>style.visibility</p:attrName>
                                        </p:attrNameLst>
                                      </p:cBhvr>
                                      <p:to>
                                        <p:strVal val="visible"/>
                                      </p:to>
                                    </p:set>
                                    <p:anim calcmode="lin" valueType="num">
                                      <p:cBhvr>
                                        <p:cTn id="19" dur="1000" fill="hold"/>
                                        <p:tgtEl>
                                          <p:spTgt spid="4"/>
                                        </p:tgtEl>
                                        <p:attrNameLst>
                                          <p:attrName>ppt_h</p:attrName>
                                        </p:attrNameLst>
                                      </p:cBhvr>
                                      <p:tavLst>
                                        <p:tav tm="0">
                                          <p:val>
                                            <p:strVal val="#ppt_h/20"/>
                                          </p:val>
                                        </p:tav>
                                        <p:tav tm="50000">
                                          <p:val>
                                            <p:strVal val="#ppt_h/20"/>
                                          </p:val>
                                        </p:tav>
                                        <p:tav tm="100000">
                                          <p:val>
                                            <p:strVal val="#ppt_h"/>
                                          </p:val>
                                        </p:tav>
                                      </p:tavLst>
                                    </p:anim>
                                    <p:anim calcmode="lin" valueType="num">
                                      <p:cBhvr>
                                        <p:cTn id="20" dur="1000" fill="hold"/>
                                        <p:tgtEl>
                                          <p:spTgt spid="4"/>
                                        </p:tgtEl>
                                        <p:attrNameLst>
                                          <p:attrName>ppt_w</p:attrName>
                                        </p:attrNameLst>
                                      </p:cBhvr>
                                      <p:tavLst>
                                        <p:tav tm="0">
                                          <p:val>
                                            <p:strVal val="#ppt_w+.3"/>
                                          </p:val>
                                        </p:tav>
                                        <p:tav tm="50000">
                                          <p:val>
                                            <p:strVal val="#ppt_w+.3"/>
                                          </p:val>
                                        </p:tav>
                                        <p:tav tm="100000">
                                          <p:val>
                                            <p:strVal val="#ppt_w"/>
                                          </p:val>
                                        </p:tav>
                                      </p:tavLst>
                                    </p:anim>
                                    <p:anim calcmode="lin" valueType="num">
                                      <p:cBhvr>
                                        <p:cTn id="21" dur="1000" fill="hold"/>
                                        <p:tgtEl>
                                          <p:spTgt spid="4"/>
                                        </p:tgtEl>
                                        <p:attrNameLst>
                                          <p:attrName>ppt_x</p:attrName>
                                        </p:attrNameLst>
                                      </p:cBhvr>
                                      <p:tavLst>
                                        <p:tav tm="0">
                                          <p:val>
                                            <p:strVal val="#ppt_x-.3"/>
                                          </p:val>
                                        </p:tav>
                                        <p:tav tm="50000">
                                          <p:val>
                                            <p:strVal val="#ppt_x"/>
                                          </p:val>
                                        </p:tav>
                                        <p:tav tm="100000">
                                          <p:val>
                                            <p:strVal val="#ppt_x"/>
                                          </p:val>
                                        </p:tav>
                                      </p:tavLst>
                                    </p:anim>
                                    <p:anim calcmode="lin" valueType="num">
                                      <p:cBhvr>
                                        <p:cTn id="22" dur="1000" fill="hold"/>
                                        <p:tgtEl>
                                          <p:spTgt spid="4"/>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0"/>
            <a:ext cx="9144000" cy="6858000"/>
          </a:xfrm>
          <a:prstGeom prst="rect">
            <a:avLst/>
          </a:prstGeom>
        </p:spPr>
      </p:pic>
      <p:sp>
        <p:nvSpPr>
          <p:cNvPr id="6" name="Title 1">
            <a:extLst>
              <a:ext uri="{FF2B5EF4-FFF2-40B4-BE49-F238E27FC236}">
                <a16:creationId xmlns:a16="http://schemas.microsoft.com/office/drawing/2014/main" id="{E83BB0BD-9E2C-4EF1-85A8-870693DE74B5}"/>
              </a:ext>
            </a:extLst>
          </p:cNvPr>
          <p:cNvSpPr txBox="1">
            <a:spLocks/>
          </p:cNvSpPr>
          <p:nvPr/>
        </p:nvSpPr>
        <p:spPr>
          <a:xfrm>
            <a:off x="4702170" y="4472394"/>
            <a:ext cx="2048325" cy="677391"/>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sz="4420" b="1" i="0" u="none" strike="noStrike" kern="1200" cap="none" spc="0" normalizeH="0" baseline="0" noProof="0" dirty="0">
                <a:ln w="3175" cmpd="sng">
                  <a:solidFill>
                    <a:srgbClr val="FFFF00"/>
                  </a:solidFill>
                  <a:prstDash val="solid"/>
                </a:ln>
                <a:solidFill>
                  <a:srgbClr val="FF0000"/>
                </a:solidFill>
                <a:effectLst>
                  <a:outerShdw blurRad="63500" dir="3600000" algn="tl" rotWithShape="0">
                    <a:srgbClr val="000000">
                      <a:alpha val="70000"/>
                    </a:srgbClr>
                  </a:outerShdw>
                </a:effectLst>
                <a:uLnTx/>
                <a:uFillTx/>
                <a:latin typeface="Calibri" panose="020F0502020204030204" pitchFamily="34" charset="0"/>
                <a:ea typeface="+mj-ea"/>
                <a:cs typeface="+mj-cs"/>
              </a:rPr>
              <a:t>He lifts</a:t>
            </a:r>
          </a:p>
        </p:txBody>
      </p:sp>
      <p:sp>
        <p:nvSpPr>
          <p:cNvPr id="3074" name="Rectangle 2"/>
          <p:cNvSpPr>
            <a:spLocks noGrp="1" noChangeArrowheads="1"/>
          </p:cNvSpPr>
          <p:nvPr>
            <p:ph type="title"/>
          </p:nvPr>
        </p:nvSpPr>
        <p:spPr>
          <a:xfrm>
            <a:off x="838200" y="2362200"/>
            <a:ext cx="7467600" cy="41449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Behold, the nations are as         a drop in a bucket, And are counted as the small dust on the scales; Look, He lifts up the isles as a very little thing.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Isaiah 40:15</a:t>
            </a:r>
            <a:r>
              <a:rPr lang="en-US" altLang="en-US" sz="40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a:t>
            </a:r>
          </a:p>
        </p:txBody>
      </p:sp>
      <p:sp>
        <p:nvSpPr>
          <p:cNvPr id="4" name="Rectangle 2"/>
          <p:cNvSpPr txBox="1">
            <a:spLocks noChangeArrowheads="1"/>
          </p:cNvSpPr>
          <p:nvPr/>
        </p:nvSpPr>
        <p:spPr bwMode="auto">
          <a:xfrm>
            <a:off x="3886200" y="2209800"/>
            <a:ext cx="243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400" b="1" kern="0" dirty="0">
                <a:ln w="11430"/>
                <a:solidFill>
                  <a:srgbClr val="92D050"/>
                </a:solidFill>
                <a:effectLst>
                  <a:outerShdw blurRad="80000" dist="40000" dir="5040000" algn="tl">
                    <a:srgbClr val="000000">
                      <a:alpha val="30000"/>
                    </a:srgbClr>
                  </a:outerShdw>
                </a:effectLst>
                <a:latin typeface="Calibri" panose="020F0502020204030204" pitchFamily="34" charset="0"/>
              </a:rPr>
              <a:t> </a:t>
            </a:r>
            <a:r>
              <a:rPr lang="en-US" altLang="en-US" sz="4570" b="1" kern="0" dirty="0">
                <a:ln w="11430"/>
                <a:solidFill>
                  <a:srgbClr val="92D050"/>
                </a:solidFill>
                <a:effectLst>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rPr>
              <a:t>nations</a:t>
            </a:r>
            <a:endParaRPr lang="en-US" altLang="en-US" sz="3200" b="1" i="1" kern="0" dirty="0">
              <a:ln w="11430"/>
              <a:solidFill>
                <a:srgbClr val="92D050"/>
              </a:solidFill>
              <a:effectLst>
                <a:glow rad="88900">
                  <a:schemeClr val="tx1"/>
                </a:glow>
                <a:outerShdw blurRad="80000" dist="40000" dir="5040000" algn="tl">
                  <a:srgbClr val="000000">
                    <a:alpha val="30000"/>
                  </a:srgbClr>
                </a:outerShdw>
              </a:effectLst>
              <a:latin typeface="Calibri" panose="020F0502020204030204" pitchFamily="34" charset="0"/>
            </a:endParaRPr>
          </a:p>
        </p:txBody>
      </p:sp>
      <p:sp>
        <p:nvSpPr>
          <p:cNvPr id="7" name="Rectangle 2">
            <a:extLst>
              <a:ext uri="{FF2B5EF4-FFF2-40B4-BE49-F238E27FC236}">
                <a16:creationId xmlns:a16="http://schemas.microsoft.com/office/drawing/2014/main" id="{AC115415-D975-43F9-B0A7-A57ABF566459}"/>
              </a:ext>
            </a:extLst>
          </p:cNvPr>
          <p:cNvSpPr txBox="1">
            <a:spLocks noChangeArrowheads="1"/>
          </p:cNvSpPr>
          <p:nvPr/>
        </p:nvSpPr>
        <p:spPr bwMode="auto">
          <a:xfrm>
            <a:off x="4632519" y="4419791"/>
            <a:ext cx="2187381" cy="7587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flat" dir="t"/>
            </a:scene3d>
            <a:sp3d extrusionH="57150" prstMaterial="plastic">
              <a:bevelT w="38100" h="38100"/>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rPr>
              <a:t>He lifts</a:t>
            </a:r>
            <a:endParaRPr kumimoji="0" lang="en-US" altLang="en-US" sz="4400" b="1" i="1" u="none" strike="noStrike" kern="0" cap="none" spc="0" normalizeH="0" baseline="0" noProof="0" dirty="0">
              <a:ln w="3175" cmpd="sng">
                <a:solidFill>
                  <a:srgbClr val="FFFFFF"/>
                </a:solidFill>
                <a:prstDash val="solid"/>
                <a:miter lim="800000"/>
              </a:ln>
              <a:solidFill>
                <a:srgbClr val="9933FF"/>
              </a:solidFill>
              <a:effectLst>
                <a:glow rad="101600">
                  <a:srgbClr val="000000"/>
                </a:glow>
                <a:outerShdw blurRad="50800" algn="tl" rotWithShape="0">
                  <a:srgbClr val="000000"/>
                </a:outerShdw>
              </a:effectLst>
              <a:uLnTx/>
              <a:uFillTx/>
              <a:latin typeface="Calibri" panose="020F0502020204030204" pitchFamily="34" charset="0"/>
              <a:ea typeface="+mj-ea"/>
              <a:cs typeface="+mj-cs"/>
            </a:endParaRPr>
          </a:p>
        </p:txBody>
      </p:sp>
      <p:sp>
        <p:nvSpPr>
          <p:cNvPr id="5" name="Rectangle 12">
            <a:extLst>
              <a:ext uri="{FF2B5EF4-FFF2-40B4-BE49-F238E27FC236}">
                <a16:creationId xmlns:a16="http://schemas.microsoft.com/office/drawing/2014/main" id="{67E70C0E-435E-4E47-8B54-D080082A2756}"/>
              </a:ext>
            </a:extLst>
          </p:cNvPr>
          <p:cNvSpPr>
            <a:spLocks noChangeArrowheads="1"/>
          </p:cNvSpPr>
          <p:nvPr/>
        </p:nvSpPr>
        <p:spPr bwMode="auto">
          <a:xfrm>
            <a:off x="5364013" y="4331240"/>
            <a:ext cx="2436904" cy="9525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algn="ctr" eaLnBrk="0" fontAlgn="base" hangingPunct="0">
              <a:spcBef>
                <a:spcPct val="0"/>
              </a:spcBef>
              <a:spcAft>
                <a:spcPct val="0"/>
              </a:spcAft>
              <a:defRPr>
                <a:solidFill>
                  <a:schemeClr val="tx1"/>
                </a:solidFill>
                <a:latin typeface="Arial" charset="0"/>
              </a:defRPr>
            </a:lvl6pPr>
            <a:lvl7pPr marL="2971800" indent="-228600" algn="ctr" eaLnBrk="0" fontAlgn="base" hangingPunct="0">
              <a:spcBef>
                <a:spcPct val="0"/>
              </a:spcBef>
              <a:spcAft>
                <a:spcPct val="0"/>
              </a:spcAft>
              <a:defRPr>
                <a:solidFill>
                  <a:schemeClr val="tx1"/>
                </a:solidFill>
                <a:latin typeface="Arial" charset="0"/>
              </a:defRPr>
            </a:lvl7pPr>
            <a:lvl8pPr marL="3429000" indent="-228600" algn="ctr" eaLnBrk="0" fontAlgn="base" hangingPunct="0">
              <a:spcBef>
                <a:spcPct val="0"/>
              </a:spcBef>
              <a:spcAft>
                <a:spcPct val="0"/>
              </a:spcAft>
              <a:defRPr>
                <a:solidFill>
                  <a:schemeClr val="tx1"/>
                </a:solidFill>
                <a:latin typeface="Arial" charset="0"/>
              </a:defRPr>
            </a:lvl8pPr>
            <a:lvl9pPr marL="3886200" indent="-228600" algn="ctr" eaLnBrk="0" fontAlgn="base" hangingPunct="0">
              <a:spcBef>
                <a:spcPct val="0"/>
              </a:spcBef>
              <a:spcAft>
                <a:spcPct val="0"/>
              </a:spcAft>
              <a:defRPr>
                <a:solidFill>
                  <a:schemeClr val="tx1"/>
                </a:solidFill>
                <a:latin typeface="Arial" charset="0"/>
              </a:defRPr>
            </a:lvl9pPr>
          </a:lstStyle>
          <a:p>
            <a:pPr marL="0" marR="0" lvl="0" indent="0" algn="ctr" defTabSz="914400" rtl="0" eaLnBrk="1" fontAlgn="base" latinLnBrk="0" hangingPunct="1">
              <a:lnSpc>
                <a:spcPct val="100000"/>
              </a:lnSpc>
              <a:spcBef>
                <a:spcPct val="0"/>
              </a:spcBef>
              <a:spcAft>
                <a:spcPct val="0"/>
              </a:spcAft>
              <a:buClrTx/>
              <a:buSzTx/>
              <a:buFontTx/>
              <a:buNone/>
              <a:tabLst/>
              <a:defRPr/>
            </a:pPr>
            <a:r>
              <a:rPr kumimoji="0" lang="en-US" altLang="en-US" sz="4400" b="1" i="0"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rPr>
              <a:t>Upholds</a:t>
            </a:r>
            <a:endParaRPr kumimoji="0" lang="en-US" altLang="en-US" sz="4400" b="1" i="1" u="none" strike="noStrike" kern="1200" cap="none" spc="0" normalizeH="0" baseline="0" noProof="0" dirty="0">
              <a:ln>
                <a:noFill/>
              </a:ln>
              <a:solidFill>
                <a:srgbClr val="FFFFFF"/>
              </a:solidFill>
              <a:effectLst>
                <a:glow rad="127000">
                  <a:srgbClr val="000000"/>
                </a:glow>
              </a:effectLst>
              <a:uLnTx/>
              <a:uFillTx/>
              <a:latin typeface="Calibri" panose="020F0502020204030204" pitchFamily="34" charset="0"/>
              <a:ea typeface="+mn-ea"/>
              <a:cs typeface="+mn-cs"/>
            </a:endParaRPr>
          </a:p>
        </p:txBody>
      </p:sp>
    </p:spTree>
    <p:extLst>
      <p:ext uri="{BB962C8B-B14F-4D97-AF65-F5344CB8AC3E}">
        <p14:creationId xmlns:p14="http://schemas.microsoft.com/office/powerpoint/2010/main" val="460322509"/>
      </p:ext>
    </p:extLst>
  </p:cSld>
  <p:clrMapOvr>
    <a:masterClrMapping/>
  </p:clrMapOvr>
  <mc:AlternateContent xmlns:mc="http://schemas.openxmlformats.org/markup-compatibility/2006" xmlns:p14="http://schemas.microsoft.com/office/powerpoint/2010/main">
    <mc:Choice Requires="p14">
      <p:transition spd="slow" p14:dur="1500">
        <p:split/>
      </p:transition>
    </mc:Choice>
    <mc:Fallback xmlns="">
      <p:transition spd="slow">
        <p:spli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000" fill="hold"/>
                                        <p:tgtEl>
                                          <p:spTgt spid="3074"/>
                                        </p:tgtEl>
                                        <p:attrNameLst>
                                          <p:attrName>ppt_w</p:attrName>
                                        </p:attrNameLst>
                                      </p:cBhvr>
                                      <p:tavLst>
                                        <p:tav tm="0">
                                          <p:val>
                                            <p:fltVal val="0"/>
                                          </p:val>
                                        </p:tav>
                                        <p:tav tm="100000">
                                          <p:val>
                                            <p:strVal val="#ppt_w"/>
                                          </p:val>
                                        </p:tav>
                                      </p:tavLst>
                                    </p:anim>
                                    <p:anim calcmode="lin" valueType="num">
                                      <p:cBhvr>
                                        <p:cTn id="8" dur="1000" fill="hold"/>
                                        <p:tgtEl>
                                          <p:spTgt spid="3074"/>
                                        </p:tgtEl>
                                        <p:attrNameLst>
                                          <p:attrName>ppt_h</p:attrName>
                                        </p:attrNameLst>
                                      </p:cBhvr>
                                      <p:tavLst>
                                        <p:tav tm="0">
                                          <p:val>
                                            <p:fltVal val="0"/>
                                          </p:val>
                                        </p:tav>
                                        <p:tav tm="100000">
                                          <p:val>
                                            <p:strVal val="#ppt_h"/>
                                          </p:val>
                                        </p:tav>
                                      </p:tavLst>
                                    </p:anim>
                                    <p:anim calcmode="lin" valueType="num">
                                      <p:cBhvr>
                                        <p:cTn id="9" dur="1000" fill="hold"/>
                                        <p:tgtEl>
                                          <p:spTgt spid="3074"/>
                                        </p:tgtEl>
                                        <p:attrNameLst>
                                          <p:attrName>style.rotation</p:attrName>
                                        </p:attrNameLst>
                                      </p:cBhvr>
                                      <p:tavLst>
                                        <p:tav tm="0">
                                          <p:val>
                                            <p:fltVal val="90"/>
                                          </p:val>
                                        </p:tav>
                                        <p:tav tm="100000">
                                          <p:val>
                                            <p:fltVal val="0"/>
                                          </p:val>
                                        </p:tav>
                                      </p:tavLst>
                                    </p:anim>
                                    <p:animEffect transition="in" filter="fade">
                                      <p:cBhvr>
                                        <p:cTn id="10" dur="1000"/>
                                        <p:tgtEl>
                                          <p:spTgt spid="3074"/>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wipe(left)">
                                      <p:cBhvr>
                                        <p:cTn id="15" dur="500"/>
                                        <p:tgtEl>
                                          <p:spTgt spid="6"/>
                                        </p:tgtEl>
                                      </p:cBhvr>
                                    </p:animEffect>
                                  </p:childTnLst>
                                </p:cTn>
                              </p:par>
                              <p:par>
                                <p:cTn id="16" presetID="18" presetClass="emph" presetSubtype="0" fill="hold" grpId="1" nodeType="withEffect">
                                  <p:stCondLst>
                                    <p:cond delay="0"/>
                                  </p:stCondLst>
                                  <p:childTnLst>
                                    <p:set>
                                      <p:cBhvr override="childStyle">
                                        <p:cTn id="17" dur="500" fill="hold"/>
                                        <p:tgtEl>
                                          <p:spTgt spid="6"/>
                                        </p:tgtEl>
                                        <p:attrNameLst>
                                          <p:attrName>style.textDecorationUnderline</p:attrName>
                                        </p:attrNameLst>
                                      </p:cBhvr>
                                      <p:to>
                                        <p:strVal val="true"/>
                                      </p:to>
                                    </p:set>
                                  </p:childTnLst>
                                </p:cTn>
                              </p:par>
                              <p:par>
                                <p:cTn id="18" presetID="22" presetClass="entr" presetSubtype="8" fill="hold" grpId="0" nodeType="withEffect">
                                  <p:stCondLst>
                                    <p:cond delay="0"/>
                                  </p:stCondLst>
                                  <p:childTnLst>
                                    <p:set>
                                      <p:cBhvr>
                                        <p:cTn id="19" dur="1" fill="hold">
                                          <p:stCondLst>
                                            <p:cond delay="0"/>
                                          </p:stCondLst>
                                        </p:cTn>
                                        <p:tgtEl>
                                          <p:spTgt spid="7"/>
                                        </p:tgtEl>
                                        <p:attrNameLst>
                                          <p:attrName>style.visibility</p:attrName>
                                        </p:attrNameLst>
                                      </p:cBhvr>
                                      <p:to>
                                        <p:strVal val="visible"/>
                                      </p:to>
                                    </p:set>
                                    <p:animEffect transition="in" filter="wipe(left)">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39" presetClass="entr" presetSubtype="0" accel="100000" fill="hold" grpId="0" nodeType="clickEffect">
                                  <p:stCondLst>
                                    <p:cond delay="0"/>
                                  </p:stCondLst>
                                  <p:childTnLst>
                                    <p:set>
                                      <p:cBhvr>
                                        <p:cTn id="24" dur="1" fill="hold">
                                          <p:stCondLst>
                                            <p:cond delay="0"/>
                                          </p:stCondLst>
                                        </p:cTn>
                                        <p:tgtEl>
                                          <p:spTgt spid="5"/>
                                        </p:tgtEl>
                                        <p:attrNameLst>
                                          <p:attrName>style.visibility</p:attrName>
                                        </p:attrNameLst>
                                      </p:cBhvr>
                                      <p:to>
                                        <p:strVal val="visible"/>
                                      </p:to>
                                    </p:set>
                                    <p:anim calcmode="lin" valueType="num">
                                      <p:cBhvr>
                                        <p:cTn id="25" dur="1000" fill="hold"/>
                                        <p:tgtEl>
                                          <p:spTgt spid="5"/>
                                        </p:tgtEl>
                                        <p:attrNameLst>
                                          <p:attrName>ppt_h</p:attrName>
                                        </p:attrNameLst>
                                      </p:cBhvr>
                                      <p:tavLst>
                                        <p:tav tm="0">
                                          <p:val>
                                            <p:strVal val="#ppt_h/20"/>
                                          </p:val>
                                        </p:tav>
                                        <p:tav tm="50000">
                                          <p:val>
                                            <p:strVal val="#ppt_h/20"/>
                                          </p:val>
                                        </p:tav>
                                        <p:tav tm="100000">
                                          <p:val>
                                            <p:strVal val="#ppt_h"/>
                                          </p:val>
                                        </p:tav>
                                      </p:tavLst>
                                    </p:anim>
                                    <p:anim calcmode="lin" valueType="num">
                                      <p:cBhvr>
                                        <p:cTn id="26" dur="1000" fill="hold"/>
                                        <p:tgtEl>
                                          <p:spTgt spid="5"/>
                                        </p:tgtEl>
                                        <p:attrNameLst>
                                          <p:attrName>ppt_w</p:attrName>
                                        </p:attrNameLst>
                                      </p:cBhvr>
                                      <p:tavLst>
                                        <p:tav tm="0">
                                          <p:val>
                                            <p:strVal val="#ppt_w+.3"/>
                                          </p:val>
                                        </p:tav>
                                        <p:tav tm="50000">
                                          <p:val>
                                            <p:strVal val="#ppt_w+.3"/>
                                          </p:val>
                                        </p:tav>
                                        <p:tav tm="100000">
                                          <p:val>
                                            <p:strVal val="#ppt_w"/>
                                          </p:val>
                                        </p:tav>
                                      </p:tavLst>
                                    </p:anim>
                                    <p:anim calcmode="lin" valueType="num">
                                      <p:cBhvr>
                                        <p:cTn id="27" dur="1000" fill="hold"/>
                                        <p:tgtEl>
                                          <p:spTgt spid="5"/>
                                        </p:tgtEl>
                                        <p:attrNameLst>
                                          <p:attrName>ppt_x</p:attrName>
                                        </p:attrNameLst>
                                      </p:cBhvr>
                                      <p:tavLst>
                                        <p:tav tm="0">
                                          <p:val>
                                            <p:strVal val="#ppt_x-.3"/>
                                          </p:val>
                                        </p:tav>
                                        <p:tav tm="50000">
                                          <p:val>
                                            <p:strVal val="#ppt_x"/>
                                          </p:val>
                                        </p:tav>
                                        <p:tav tm="100000">
                                          <p:val>
                                            <p:strVal val="#ppt_x"/>
                                          </p:val>
                                        </p:tav>
                                      </p:tavLst>
                                    </p:anim>
                                    <p:anim calcmode="lin" valueType="num">
                                      <p:cBhvr>
                                        <p:cTn id="28" dur="1000" fill="hold"/>
                                        <p:tgtEl>
                                          <p:spTgt spid="5"/>
                                        </p:tgtEl>
                                        <p:attrNameLst>
                                          <p:attrName>ppt_y</p:attrName>
                                        </p:attrNameLst>
                                      </p:cBhvr>
                                      <p:tavLst>
                                        <p:tav tm="0">
                                          <p:val>
                                            <p:strVal val="#ppt_y"/>
                                          </p:val>
                                        </p:tav>
                                        <p:tav tm="100000">
                                          <p:val>
                                            <p:strVal val="#ppt_y"/>
                                          </p:val>
                                        </p:tav>
                                      </p:tavLst>
                                    </p:anim>
                                  </p:childTnLst>
                                </p:cTn>
                              </p:par>
                            </p:childTnLst>
                          </p:cTn>
                        </p:par>
                      </p:childTnLst>
                    </p:cTn>
                  </p:par>
                  <p:par>
                    <p:cTn id="29" fill="hold">
                      <p:stCondLst>
                        <p:cond delay="indefinite"/>
                      </p:stCondLst>
                      <p:childTnLst>
                        <p:par>
                          <p:cTn id="30" fill="hold">
                            <p:stCondLst>
                              <p:cond delay="0"/>
                            </p:stCondLst>
                            <p:childTnLst>
                              <p:par>
                                <p:cTn id="31" presetID="10" presetClass="entr" presetSubtype="0" fill="hold" grpId="0" nodeType="click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fade">
                                      <p:cBhvr>
                                        <p:cTn id="33" dur="250"/>
                                        <p:tgtEl>
                                          <p:spTgt spid="4"/>
                                        </p:tgtEl>
                                      </p:cBhvr>
                                    </p:animEffect>
                                  </p:childTnLst>
                                </p:cTn>
                              </p:par>
                              <p:par>
                                <p:cTn id="34" presetID="0" presetClass="path" presetSubtype="0" accel="50000" decel="50000" fill="hold" grpId="1" nodeType="withEffect">
                                  <p:stCondLst>
                                    <p:cond delay="0"/>
                                  </p:stCondLst>
                                  <p:childTnLst>
                                    <p:animMotion origin="layout" path="M -3.33333E-6 4.44444E-6 L -0.26649 -0.21852 " pathEditMode="relative" rAng="0" ptsTypes="AA">
                                      <p:cBhvr>
                                        <p:cTn id="35" dur="2000" fill="hold"/>
                                        <p:tgtEl>
                                          <p:spTgt spid="4"/>
                                        </p:tgtEl>
                                        <p:attrNameLst>
                                          <p:attrName>ppt_x</p:attrName>
                                          <p:attrName>ppt_y</p:attrName>
                                        </p:attrNameLst>
                                      </p:cBhvr>
                                      <p:rCtr x="-13333" y="-10926"/>
                                    </p:animMotion>
                                  </p:childTnLst>
                                </p:cTn>
                              </p:par>
                              <p:par>
                                <p:cTn id="36" presetID="10" presetClass="exit" presetSubtype="0" fill="hold" grpId="1" nodeType="withEffect">
                                  <p:stCondLst>
                                    <p:cond delay="0"/>
                                  </p:stCondLst>
                                  <p:childTnLst>
                                    <p:animEffect transition="out" filter="fade">
                                      <p:cBhvr>
                                        <p:cTn id="37" dur="1750"/>
                                        <p:tgtEl>
                                          <p:spTgt spid="3074"/>
                                        </p:tgtEl>
                                      </p:cBhvr>
                                    </p:animEffect>
                                    <p:set>
                                      <p:cBhvr>
                                        <p:cTn id="38" dur="1" fill="hold">
                                          <p:stCondLst>
                                            <p:cond delay="1749"/>
                                          </p:stCondLst>
                                        </p:cTn>
                                        <p:tgtEl>
                                          <p:spTgt spid="3074"/>
                                        </p:tgtEl>
                                        <p:attrNameLst>
                                          <p:attrName>style.visibility</p:attrName>
                                        </p:attrNameLst>
                                      </p:cBhvr>
                                      <p:to>
                                        <p:strVal val="hidden"/>
                                      </p:to>
                                    </p:set>
                                  </p:childTnLst>
                                </p:cTn>
                              </p:par>
                              <p:par>
                                <p:cTn id="39" presetID="10" presetClass="exit" presetSubtype="0" fill="hold" grpId="1" nodeType="withEffect">
                                  <p:stCondLst>
                                    <p:cond delay="0"/>
                                  </p:stCondLst>
                                  <p:childTnLst>
                                    <p:animEffect transition="out" filter="fade">
                                      <p:cBhvr>
                                        <p:cTn id="40" dur="500"/>
                                        <p:tgtEl>
                                          <p:spTgt spid="5"/>
                                        </p:tgtEl>
                                      </p:cBhvr>
                                    </p:animEffect>
                                    <p:set>
                                      <p:cBhvr>
                                        <p:cTn id="41" dur="1" fill="hold">
                                          <p:stCondLst>
                                            <p:cond delay="499"/>
                                          </p:stCondLst>
                                        </p:cTn>
                                        <p:tgtEl>
                                          <p:spTgt spid="5"/>
                                        </p:tgtEl>
                                        <p:attrNameLst>
                                          <p:attrName>style.visibility</p:attrName>
                                        </p:attrNameLst>
                                      </p:cBhvr>
                                      <p:to>
                                        <p:strVal val="hidden"/>
                                      </p:to>
                                    </p:set>
                                  </p:childTnLst>
                                </p:cTn>
                              </p:par>
                              <p:par>
                                <p:cTn id="42" presetID="10" presetClass="exit" presetSubtype="0" fill="hold" grpId="1" nodeType="withEffect">
                                  <p:stCondLst>
                                    <p:cond delay="0"/>
                                  </p:stCondLst>
                                  <p:childTnLst>
                                    <p:animEffect transition="out" filter="fade">
                                      <p:cBhvr>
                                        <p:cTn id="43" dur="500"/>
                                        <p:tgtEl>
                                          <p:spTgt spid="7"/>
                                        </p:tgtEl>
                                      </p:cBhvr>
                                    </p:animEffect>
                                    <p:set>
                                      <p:cBhvr>
                                        <p:cTn id="44" dur="1" fill="hold">
                                          <p:stCondLst>
                                            <p:cond delay="499"/>
                                          </p:stCondLst>
                                        </p:cTn>
                                        <p:tgtEl>
                                          <p:spTgt spid="7"/>
                                        </p:tgtEl>
                                        <p:attrNameLst>
                                          <p:attrName>style.visibility</p:attrName>
                                        </p:attrNameLst>
                                      </p:cBhvr>
                                      <p:to>
                                        <p:strVal val="hidden"/>
                                      </p:to>
                                    </p:set>
                                  </p:childTnLst>
                                </p:cTn>
                              </p:par>
                              <p:par>
                                <p:cTn id="45" presetID="10" presetClass="exit" presetSubtype="0" fill="hold" grpId="2" nodeType="withEffect">
                                  <p:stCondLst>
                                    <p:cond delay="0"/>
                                  </p:stCondLst>
                                  <p:childTnLst>
                                    <p:animEffect transition="out" filter="fade">
                                      <p:cBhvr>
                                        <p:cTn id="46" dur="500"/>
                                        <p:tgtEl>
                                          <p:spTgt spid="6"/>
                                        </p:tgtEl>
                                      </p:cBhvr>
                                    </p:animEffect>
                                    <p:set>
                                      <p:cBhvr>
                                        <p:cTn id="47" dur="1" fill="hold">
                                          <p:stCondLst>
                                            <p:cond delay="499"/>
                                          </p:stCondLst>
                                        </p:cTn>
                                        <p:tgtEl>
                                          <p:spTgt spid="6"/>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6" grpId="1"/>
      <p:bldP spid="6" grpId="2"/>
      <p:bldP spid="3074" grpId="0"/>
      <p:bldP spid="3074" grpId="1"/>
      <p:bldP spid="4" grpId="0"/>
      <p:bldP spid="4" grpId="1"/>
      <p:bldP spid="7" grpId="0"/>
      <p:bldP spid="7" grpId="1"/>
      <p:bldP spid="5" grpId="0"/>
      <p:bldP spid="5" grpId="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11756"/>
          <a:stretch/>
        </p:blipFill>
        <p:spPr>
          <a:xfrm>
            <a:off x="0" y="0"/>
            <a:ext cx="9144000" cy="6858000"/>
          </a:xfrm>
          <a:prstGeom prst="rect">
            <a:avLst/>
          </a:prstGeom>
        </p:spPr>
      </p:pic>
      <p:sp>
        <p:nvSpPr>
          <p:cNvPr id="3074" name="Rectangle 2"/>
          <p:cNvSpPr>
            <a:spLocks noGrp="1" noChangeArrowheads="1"/>
          </p:cNvSpPr>
          <p:nvPr>
            <p:ph type="title"/>
          </p:nvPr>
        </p:nvSpPr>
        <p:spPr>
          <a:xfrm>
            <a:off x="533400" y="808038"/>
            <a:ext cx="8001000" cy="49069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b="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All nations before Him are as nothing, And they are counted   by Him less than nothing and worthless. To whom then will you liken God? Or what likeness will you compare to Him?             </a:t>
            </a:r>
            <a:r>
              <a:rPr lang="en-US" altLang="en-US" sz="32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Isaiah 40:17-18 </a:t>
            </a:r>
            <a:r>
              <a:rPr lang="en-US" altLang="en-US" sz="4000" b="1" i="1"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a:t>
            </a:r>
          </a:p>
        </p:txBody>
      </p:sp>
      <p:sp>
        <p:nvSpPr>
          <p:cNvPr id="4" name="Rectangle 2"/>
          <p:cNvSpPr txBox="1">
            <a:spLocks noChangeArrowheads="1"/>
          </p:cNvSpPr>
          <p:nvPr/>
        </p:nvSpPr>
        <p:spPr bwMode="auto">
          <a:xfrm>
            <a:off x="1447800" y="685800"/>
            <a:ext cx="24384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3000" b="1" kern="0" dirty="0">
                <a:ln w="11430"/>
                <a:solidFill>
                  <a:srgbClr val="92D050"/>
                </a:solidFill>
                <a:effectLst>
                  <a:outerShdw blurRad="80000" dist="40000" dir="5040000" algn="tl">
                    <a:srgbClr val="000000">
                      <a:alpha val="30000"/>
                    </a:srgbClr>
                  </a:outerShdw>
                </a:effectLst>
                <a:latin typeface="Calibri" panose="020F0502020204030204" pitchFamily="34" charset="0"/>
              </a:rPr>
              <a:t> </a:t>
            </a:r>
            <a:r>
              <a:rPr lang="en-US" altLang="en-US" sz="5000" b="1" kern="0" dirty="0">
                <a:ln w="11430"/>
                <a:solidFill>
                  <a:srgbClr val="92D050"/>
                </a:solidFill>
                <a:effectLst>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76200">
                    <a:schemeClr val="tx1"/>
                  </a:glow>
                  <a:outerShdw blurRad="80000" dist="40000" dir="5040000" algn="tl">
                    <a:srgbClr val="000000">
                      <a:alpha val="30000"/>
                    </a:srgbClr>
                  </a:outerShdw>
                </a:effectLst>
                <a:latin typeface="Calibri" panose="020F0502020204030204" pitchFamily="34" charset="0"/>
              </a:rPr>
              <a:t>nations</a:t>
            </a:r>
            <a:endParaRPr lang="en-US" altLang="en-US" sz="3200" b="1" i="1" kern="0" dirty="0">
              <a:ln w="11430"/>
              <a:solidFill>
                <a:srgbClr val="92D050"/>
              </a:solidFill>
              <a:effectLst>
                <a:glow rad="76200">
                  <a:schemeClr val="tx1"/>
                </a:glow>
                <a:outerShdw blurRad="80000" dist="40000" dir="5040000" algn="tl">
                  <a:srgbClr val="000000">
                    <a:alpha val="30000"/>
                  </a:srgbClr>
                </a:outerShdw>
              </a:effectLst>
              <a:latin typeface="Calibri" panose="020F0502020204030204" pitchFamily="34" charset="0"/>
            </a:endParaRPr>
          </a:p>
        </p:txBody>
      </p:sp>
      <p:sp>
        <p:nvSpPr>
          <p:cNvPr id="5" name="Rectangle 2"/>
          <p:cNvSpPr txBox="1">
            <a:spLocks noChangeArrowheads="1"/>
          </p:cNvSpPr>
          <p:nvPr/>
        </p:nvSpPr>
        <p:spPr bwMode="auto">
          <a:xfrm>
            <a:off x="2590800" y="3429000"/>
            <a:ext cx="1660003" cy="1066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dirty="0">
                <a:ln w="11430"/>
                <a:solidFill>
                  <a:srgbClr val="92D050"/>
                </a:solidFill>
                <a:effectLst>
                  <a:outerShdw blurRad="80000" dist="40000" dir="5040000" algn="tl">
                    <a:srgbClr val="000000">
                      <a:alpha val="30000"/>
                    </a:srgbClr>
                  </a:outerShdw>
                </a:effectLst>
                <a:latin typeface="Calibri" panose="020F0502020204030204" pitchFamily="34" charset="0"/>
              </a:rPr>
              <a:t> </a:t>
            </a:r>
            <a:r>
              <a:rPr lang="en-US" altLang="en-US" sz="4500" b="1" kern="0" dirty="0">
                <a:ln w="11430"/>
                <a:solidFill>
                  <a:srgbClr val="92D050"/>
                </a:solidFill>
                <a:effectLst>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God</a:t>
            </a:r>
            <a:endParaRPr lang="en-US" altLang="en-US" sz="32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Tree>
    <p:extLst>
      <p:ext uri="{BB962C8B-B14F-4D97-AF65-F5344CB8AC3E}">
        <p14:creationId xmlns:p14="http://schemas.microsoft.com/office/powerpoint/2010/main" val="460322509"/>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grpId="0" nodeType="withEffect">
                                  <p:stCondLst>
                                    <p:cond delay="0"/>
                                  </p:stCondLst>
                                  <p:childTnLst>
                                    <p:set>
                                      <p:cBhvr>
                                        <p:cTn id="6" dur="1" fill="hold">
                                          <p:stCondLst>
                                            <p:cond delay="0"/>
                                          </p:stCondLst>
                                        </p:cTn>
                                        <p:tgtEl>
                                          <p:spTgt spid="3074"/>
                                        </p:tgtEl>
                                        <p:attrNameLst>
                                          <p:attrName>style.visibility</p:attrName>
                                        </p:attrNameLst>
                                      </p:cBhvr>
                                      <p:to>
                                        <p:strVal val="visible"/>
                                      </p:to>
                                    </p:set>
                                    <p:anim calcmode="lin" valueType="num">
                                      <p:cBhvr>
                                        <p:cTn id="7" dur="1250" fill="hold"/>
                                        <p:tgtEl>
                                          <p:spTgt spid="3074"/>
                                        </p:tgtEl>
                                        <p:attrNameLst>
                                          <p:attrName>ppt_w</p:attrName>
                                        </p:attrNameLst>
                                      </p:cBhvr>
                                      <p:tavLst>
                                        <p:tav tm="0">
                                          <p:val>
                                            <p:fltVal val="0"/>
                                          </p:val>
                                        </p:tav>
                                        <p:tav tm="100000">
                                          <p:val>
                                            <p:strVal val="#ppt_w"/>
                                          </p:val>
                                        </p:tav>
                                      </p:tavLst>
                                    </p:anim>
                                    <p:anim calcmode="lin" valueType="num">
                                      <p:cBhvr>
                                        <p:cTn id="8" dur="1250" fill="hold"/>
                                        <p:tgtEl>
                                          <p:spTgt spid="3074"/>
                                        </p:tgtEl>
                                        <p:attrNameLst>
                                          <p:attrName>ppt_h</p:attrName>
                                        </p:attrNameLst>
                                      </p:cBhvr>
                                      <p:tavLst>
                                        <p:tav tm="0">
                                          <p:val>
                                            <p:fltVal val="0"/>
                                          </p:val>
                                        </p:tav>
                                        <p:tav tm="100000">
                                          <p:val>
                                            <p:strVal val="#ppt_h"/>
                                          </p:val>
                                        </p:tav>
                                      </p:tavLst>
                                    </p:anim>
                                  </p:childTnLst>
                                </p:cTn>
                              </p:par>
                              <p:par>
                                <p:cTn id="9" presetID="0" presetClass="path" presetSubtype="0" accel="50000" decel="50000" fill="hold" grpId="2" nodeType="withEffect">
                                  <p:stCondLst>
                                    <p:cond delay="0"/>
                                  </p:stCondLst>
                                  <p:childTnLst>
                                    <p:animMotion origin="layout" path="M -3.33333E-6 -3.12673E-6 L 0.27084 0.17993 " pathEditMode="relative" rAng="0" ptsTypes="AA">
                                      <p:cBhvr>
                                        <p:cTn id="10" dur="1250" spd="-100000" fill="hold"/>
                                        <p:tgtEl>
                                          <p:spTgt spid="3074"/>
                                        </p:tgtEl>
                                        <p:attrNameLst>
                                          <p:attrName>ppt_x</p:attrName>
                                          <p:attrName>ppt_y</p:attrName>
                                        </p:attrNameLst>
                                      </p:cBhvr>
                                      <p:rCtr x="13542" y="8996"/>
                                    </p:animMotion>
                                  </p:childTnLst>
                                </p:cTn>
                              </p:par>
                            </p:childTnLst>
                          </p:cTn>
                        </p:par>
                        <p:par>
                          <p:cTn id="11" fill="hold">
                            <p:stCondLst>
                              <p:cond delay="1250"/>
                            </p:stCondLst>
                            <p:childTnLst>
                              <p:par>
                                <p:cTn id="12" presetID="10" presetClass="exit" presetSubtype="0" fill="hold" grpId="0" nodeType="afterEffect">
                                  <p:stCondLst>
                                    <p:cond delay="0"/>
                                  </p:stCondLst>
                                  <p:childTnLst>
                                    <p:animEffect transition="out" filter="fade">
                                      <p:cBhvr>
                                        <p:cTn id="13" dur="500"/>
                                        <p:tgtEl>
                                          <p:spTgt spid="4"/>
                                        </p:tgtEl>
                                      </p:cBhvr>
                                    </p:animEffect>
                                    <p:set>
                                      <p:cBhvr>
                                        <p:cTn id="14" dur="1" fill="hold">
                                          <p:stCondLst>
                                            <p:cond delay="499"/>
                                          </p:stCondLst>
                                        </p:cTn>
                                        <p:tgtEl>
                                          <p:spTgt spid="4"/>
                                        </p:tgtEl>
                                        <p:attrNameLst>
                                          <p:attrName>style.visibility</p:attrName>
                                        </p:attrNameLst>
                                      </p:cBhvr>
                                      <p:to>
                                        <p:strVal val="hidden"/>
                                      </p:to>
                                    </p:set>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grpId="0" nodeType="click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250"/>
                                        <p:tgtEl>
                                          <p:spTgt spid="5"/>
                                        </p:tgtEl>
                                      </p:cBhvr>
                                    </p:animEffect>
                                  </p:childTnLst>
                                </p:cTn>
                              </p:par>
                              <p:par>
                                <p:cTn id="20" presetID="0" presetClass="path" presetSubtype="0" accel="50000" decel="50000" fill="hold" grpId="1" nodeType="withEffect">
                                  <p:stCondLst>
                                    <p:cond delay="0"/>
                                  </p:stCondLst>
                                  <p:childTnLst>
                                    <p:animMotion origin="layout" path="M -1.94444E-6 0.00046 L 0.12778 -0.09144 " pathEditMode="relative" rAng="0" ptsTypes="AA">
                                      <p:cBhvr>
                                        <p:cTn id="21" dur="2000" fill="hold"/>
                                        <p:tgtEl>
                                          <p:spTgt spid="5"/>
                                        </p:tgtEl>
                                        <p:attrNameLst>
                                          <p:attrName>ppt_x</p:attrName>
                                          <p:attrName>ppt_y</p:attrName>
                                        </p:attrNameLst>
                                      </p:cBhvr>
                                      <p:rCtr x="6389" y="-4606"/>
                                    </p:animMotion>
                                  </p:childTnLst>
                                </p:cTn>
                              </p:par>
                              <p:par>
                                <p:cTn id="22" presetID="10" presetClass="exit" presetSubtype="0" fill="hold" grpId="3" nodeType="withEffect">
                                  <p:stCondLst>
                                    <p:cond delay="0"/>
                                  </p:stCondLst>
                                  <p:childTnLst>
                                    <p:animEffect transition="out" filter="fade">
                                      <p:cBhvr>
                                        <p:cTn id="23" dur="1750"/>
                                        <p:tgtEl>
                                          <p:spTgt spid="3074"/>
                                        </p:tgtEl>
                                      </p:cBhvr>
                                    </p:animEffect>
                                    <p:set>
                                      <p:cBhvr>
                                        <p:cTn id="24" dur="1" fill="hold">
                                          <p:stCondLst>
                                            <p:cond delay="1749"/>
                                          </p:stCondLst>
                                        </p:cTn>
                                        <p:tgtEl>
                                          <p:spTgt spid="307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2"/>
      <p:bldP spid="3074" grpId="3"/>
      <p:bldP spid="4" grpId="0"/>
      <p:bldP spid="5" grpId="0"/>
      <p:bldP spid="5" grpId="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r="1458"/>
          <a:stretch/>
        </p:blipFill>
        <p:spPr>
          <a:xfrm>
            <a:off x="0" y="0"/>
            <a:ext cx="9144000" cy="6858000"/>
          </a:xfrm>
          <a:prstGeom prst="rect">
            <a:avLst/>
          </a:prstGeom>
        </p:spPr>
      </p:pic>
      <p:sp>
        <p:nvSpPr>
          <p:cNvPr id="3074" name="Rectangle 2"/>
          <p:cNvSpPr>
            <a:spLocks noGrp="1" noChangeArrowheads="1"/>
          </p:cNvSpPr>
          <p:nvPr>
            <p:ph type="title"/>
          </p:nvPr>
        </p:nvSpPr>
        <p:spPr>
          <a:xfrm>
            <a:off x="457200" y="274638"/>
            <a:ext cx="8229600" cy="6278562"/>
          </a:xfrm>
        </p:spPr>
        <p:txBody>
          <a:bodyPr>
            <a:scene3d>
              <a:camera prst="orthographicFront"/>
              <a:lightRig rig="glow" dir="tl">
                <a:rot lat="0" lon="0" rev="5400000"/>
              </a:lightRig>
            </a:scene3d>
            <a:sp3d contourW="12700">
              <a:bevelT w="25400" h="25400"/>
              <a:contourClr>
                <a:schemeClr val="accent6">
                  <a:shade val="73000"/>
                </a:schemeClr>
              </a:contourClr>
            </a:sp3d>
          </a:bodyPr>
          <a:lstStyle/>
          <a:p>
            <a:pPr eaLnBrk="1" hangingPunct="1"/>
            <a:r>
              <a:rPr lang="en-US" altLang="en-US" sz="4000" b="1" dirty="0">
                <a:ln w="11430"/>
                <a:solidFill>
                  <a:srgbClr val="92D050"/>
                </a:solidFill>
                <a:effectLst>
                  <a:glow rad="152400">
                    <a:srgbClr val="CC99FF">
                      <a:alpha val="80000"/>
                    </a:srgbClr>
                  </a:glow>
                  <a:outerShdw blurRad="80000" dist="40000" dir="5040000" algn="tl">
                    <a:srgbClr val="000000">
                      <a:alpha val="30000"/>
                    </a:srgbClr>
                  </a:outerShdw>
                </a:effectLst>
                <a:latin typeface="Calibri" panose="020F0502020204030204" pitchFamily="34" charset="0"/>
              </a:rPr>
              <a:t>"Thus says the LORD, the King of Israel, And his Redeemer, the LORD of hosts: 'I am the First and I am the Last; Besides Me there is no God. And who can proclaim as I do? Then let him declare it and set it in order for Me, Since I appointed the ancient people. And the things that are coming and shall come, Let them show these to them. </a:t>
            </a:r>
            <a:r>
              <a:rPr lang="en-US" altLang="en-US" sz="3200" b="1" i="1" dirty="0">
                <a:ln w="11430"/>
                <a:solidFill>
                  <a:srgbClr val="92D050"/>
                </a:solidFill>
                <a:effectLst>
                  <a:glow rad="152400">
                    <a:srgbClr val="CC99FF">
                      <a:alpha val="80000"/>
                    </a:srgbClr>
                  </a:glow>
                  <a:outerShdw blurRad="80000" dist="40000" dir="5040000" algn="tl">
                    <a:srgbClr val="000000">
                      <a:alpha val="30000"/>
                    </a:srgbClr>
                  </a:outerShdw>
                </a:effectLst>
                <a:latin typeface="Calibri" panose="020F0502020204030204" pitchFamily="34" charset="0"/>
              </a:rPr>
              <a:t>— Isaiah 44:6-7</a:t>
            </a:r>
          </a:p>
        </p:txBody>
      </p:sp>
      <p:sp>
        <p:nvSpPr>
          <p:cNvPr id="4" name="Rectangle 2"/>
          <p:cNvSpPr txBox="1">
            <a:spLocks noChangeArrowheads="1"/>
          </p:cNvSpPr>
          <p:nvPr/>
        </p:nvSpPr>
        <p:spPr bwMode="auto">
          <a:xfrm>
            <a:off x="457200" y="274638"/>
            <a:ext cx="8229600" cy="62785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"Thus says the LORD, the King of Israel, And his Redeemer, the LORD of hosts: 'I am the First and I am the Last; Besides Me there is no God. And who can proclaim as I do? Then let him declare it and set it in order for Me, Since I appointed the ancient people. And the things that are coming and shall come, Let them show these to them. </a:t>
            </a:r>
            <a:r>
              <a:rPr lang="en-US" altLang="en-US" sz="3200" b="1" i="1" kern="0" dirty="0">
                <a:ln w="11430"/>
                <a:solidFill>
                  <a:srgbClr val="92D050"/>
                </a:solidFill>
                <a:effectLst>
                  <a:glow rad="101600">
                    <a:schemeClr val="tx1"/>
                  </a:glow>
                  <a:outerShdw blurRad="80000" dist="40000" dir="5040000" algn="tl">
                    <a:srgbClr val="000000">
                      <a:alpha val="30000"/>
                    </a:srgbClr>
                  </a:outerShdw>
                </a:effectLst>
                <a:latin typeface="Calibri" panose="020F0502020204030204" pitchFamily="34" charset="0"/>
              </a:rPr>
              <a:t>— Isaiah 44:6-7</a:t>
            </a:r>
          </a:p>
        </p:txBody>
      </p:sp>
      <p:sp>
        <p:nvSpPr>
          <p:cNvPr id="5" name="Title 1"/>
          <p:cNvSpPr txBox="1">
            <a:spLocks/>
          </p:cNvSpPr>
          <p:nvPr/>
        </p:nvSpPr>
        <p:spPr>
          <a:xfrm>
            <a:off x="1663950" y="1336826"/>
            <a:ext cx="7049896" cy="1102433"/>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000"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I am the </a:t>
            </a:r>
            <a:r>
              <a:rPr lang="en-US" sz="4000" b="1" dirty="0">
                <a:ln w="17780" cmpd="sng">
                  <a:solidFill>
                    <a:srgbClr val="FFFFFF"/>
                  </a:solidFill>
                  <a:prstDash val="solid"/>
                  <a:miter lim="800000"/>
                </a:ln>
                <a:solidFill>
                  <a:schemeClr val="bg1"/>
                </a:solidFill>
                <a:effectLst>
                  <a:glow rad="38100">
                    <a:srgbClr val="9966FF"/>
                  </a:glow>
                  <a:outerShdw blurRad="50800" algn="tl" rotWithShape="0">
                    <a:srgbClr val="000000"/>
                  </a:outerShdw>
                </a:effectLst>
                <a:latin typeface="Calibri" panose="020F0502020204030204" pitchFamily="34" charset="0"/>
              </a:rPr>
              <a:t>First</a:t>
            </a:r>
            <a:r>
              <a:rPr lang="en-US" sz="4000" b="1" dirty="0">
                <a:ln w="17780" cmpd="sng">
                  <a:solidFill>
                    <a:srgbClr val="FFFFFF"/>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rgbClr val="9966FF"/>
                  </a:glow>
                  <a:outerShdw blurRad="50800" algn="tl" rotWithShape="0">
                    <a:srgbClr val="000000"/>
                  </a:outerShdw>
                </a:effectLst>
                <a:latin typeface="Calibri" panose="020F0502020204030204" pitchFamily="34" charset="0"/>
              </a:rPr>
              <a:t> </a:t>
            </a:r>
            <a:r>
              <a:rPr lang="en-US" sz="4000"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and I am the</a:t>
            </a:r>
            <a:endParaRPr lang="en-US" sz="4000"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7" name="Title 1"/>
          <p:cNvSpPr txBox="1">
            <a:spLocks/>
          </p:cNvSpPr>
          <p:nvPr/>
        </p:nvSpPr>
        <p:spPr>
          <a:xfrm>
            <a:off x="762000" y="1965960"/>
            <a:ext cx="7620000" cy="1089580"/>
          </a:xfrm>
          <a:prstGeom prst="rect">
            <a:avLst/>
          </a:prstGeom>
        </p:spPr>
        <p:txBody>
          <a:bodyPr vert="horz" lIns="91440" tIns="45720" rIns="91440" bIns="45720" rtlCol="0" anchor="ct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6350" cmpd="sng">
                  <a:solidFill>
                    <a:schemeClr val="bg1"/>
                  </a:solidFill>
                  <a:prstDash val="solid"/>
                </a:ln>
                <a:solidFill>
                  <a:srgbClr val="99CCFF"/>
                </a:solidFill>
                <a:latin typeface="Calibri" panose="020F0502020204030204" pitchFamily="34" charset="0"/>
              </a:rPr>
              <a:t>Besides Me there is no God</a:t>
            </a:r>
          </a:p>
        </p:txBody>
      </p:sp>
      <p:sp>
        <p:nvSpPr>
          <p:cNvPr id="6" name="Title 1"/>
          <p:cNvSpPr txBox="1">
            <a:spLocks/>
          </p:cNvSpPr>
          <p:nvPr/>
        </p:nvSpPr>
        <p:spPr>
          <a:xfrm>
            <a:off x="0" y="1965960"/>
            <a:ext cx="7764684" cy="1066800"/>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7780" cmpd="sng">
                  <a:solidFill>
                    <a:schemeClr val="bg1"/>
                  </a:solidFill>
                  <a:prstDash val="solid"/>
                  <a:miter lim="800000"/>
                </a:ln>
                <a:gradFill rotWithShape="1">
                  <a:gsLst>
                    <a:gs pos="0">
                      <a:srgbClr val="000000">
                        <a:tint val="92000"/>
                        <a:shade val="100000"/>
                        <a:satMod val="150000"/>
                      </a:srgbClr>
                    </a:gs>
                    <a:gs pos="49000">
                      <a:srgbClr val="000000">
                        <a:tint val="89000"/>
                        <a:shade val="90000"/>
                        <a:satMod val="150000"/>
                      </a:srgbClr>
                    </a:gs>
                    <a:gs pos="50000">
                      <a:srgbClr val="000000">
                        <a:tint val="100000"/>
                        <a:shade val="75000"/>
                        <a:satMod val="150000"/>
                      </a:srgbClr>
                    </a:gs>
                    <a:gs pos="95000">
                      <a:srgbClr val="000000">
                        <a:shade val="47000"/>
                        <a:satMod val="150000"/>
                      </a:srgbClr>
                    </a:gs>
                    <a:gs pos="100000">
                      <a:srgbClr val="000000">
                        <a:shade val="39000"/>
                        <a:satMod val="150000"/>
                      </a:srgbClr>
                    </a:gs>
                  </a:gsLst>
                  <a:lin ang="5400000"/>
                </a:gradFill>
                <a:effectLst>
                  <a:glow rad="38100">
                    <a:schemeClr val="bg1"/>
                  </a:glow>
                  <a:outerShdw blurRad="50800" algn="tl" rotWithShape="0">
                    <a:srgbClr val="000000"/>
                  </a:outerShdw>
                </a:effectLst>
              </a:rPr>
              <a:t>  </a:t>
            </a:r>
            <a:r>
              <a:rPr lang="en-US" sz="4000" b="1" dirty="0">
                <a:ln w="17780" cmpd="sng">
                  <a:solidFill>
                    <a:schemeClr val="bg1"/>
                  </a:solidFill>
                  <a:prstDash val="solid"/>
                  <a:miter lim="800000"/>
                </a:ln>
                <a:solidFill>
                  <a:schemeClr val="bg1"/>
                </a:solidFill>
                <a:effectLst>
                  <a:glow rad="38100">
                    <a:srgbClr val="9966FF"/>
                  </a:glow>
                  <a:outerShdw blurRad="50800" algn="tl" rotWithShape="0">
                    <a:srgbClr val="000000"/>
                  </a:outerShdw>
                </a:effectLst>
                <a:latin typeface="Calibri" panose="020F0502020204030204" pitchFamily="34" charset="0"/>
              </a:rPr>
              <a:t>Last</a:t>
            </a:r>
            <a:r>
              <a:rPr lang="en-US" sz="4000" b="1" dirty="0">
                <a:ln w="17780" cmpd="sng">
                  <a:solidFill>
                    <a:schemeClr val="bg1"/>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 Besides Me there is no God</a:t>
            </a:r>
          </a:p>
        </p:txBody>
      </p:sp>
      <p:sp>
        <p:nvSpPr>
          <p:cNvPr id="8" name="Rectangle 4"/>
          <p:cNvSpPr>
            <a:spLocks noChangeArrowheads="1"/>
          </p:cNvSpPr>
          <p:nvPr/>
        </p:nvSpPr>
        <p:spPr bwMode="auto">
          <a:xfrm>
            <a:off x="3962400" y="2781300"/>
            <a:ext cx="14478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400" b="1" kern="0" dirty="0">
                <a:ln w="11430"/>
                <a:solidFill>
                  <a:srgbClr val="92D050"/>
                </a:solidFill>
                <a:effectLst>
                  <a:glow rad="76200">
                    <a:schemeClr val="tx1"/>
                  </a:glow>
                  <a:outerShdw blurRad="80000" dist="40000" dir="5040000" algn="tl">
                    <a:srgbClr val="000000">
                      <a:alpha val="30000"/>
                    </a:srgbClr>
                  </a:outerShdw>
                </a:effectLst>
                <a:latin typeface="Calibri" panose="020F0502020204030204" pitchFamily="34" charset="0"/>
                <a:ea typeface="+mj-ea"/>
                <a:cs typeface="+mj-cs"/>
              </a:rPr>
              <a:t>God</a:t>
            </a:r>
          </a:p>
        </p:txBody>
      </p:sp>
      <p:sp>
        <p:nvSpPr>
          <p:cNvPr id="9" name="Rectangle 4"/>
          <p:cNvSpPr>
            <a:spLocks noChangeArrowheads="1"/>
          </p:cNvSpPr>
          <p:nvPr/>
        </p:nvSpPr>
        <p:spPr bwMode="auto">
          <a:xfrm>
            <a:off x="6254496" y="1943100"/>
            <a:ext cx="15240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glow" dir="tl">
                <a:rot lat="0" lon="0" rev="5400000"/>
              </a:lightRig>
            </a:scene3d>
            <a:sp3d contourW="12700">
              <a:bevelT w="25400" h="25400"/>
              <a:contourClr>
                <a:schemeClr val="accent6">
                  <a:shade val="73000"/>
                </a:schemeClr>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a:r>
              <a:rPr lang="en-US" sz="4000" b="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ea typeface="+mj-ea"/>
                <a:cs typeface="+mj-cs"/>
              </a:rPr>
              <a:t>God</a:t>
            </a:r>
          </a:p>
        </p:txBody>
      </p:sp>
      <p:sp>
        <p:nvSpPr>
          <p:cNvPr id="10" name="Rectangle 2"/>
          <p:cNvSpPr txBox="1">
            <a:spLocks noChangeArrowheads="1"/>
          </p:cNvSpPr>
          <p:nvPr/>
        </p:nvSpPr>
        <p:spPr bwMode="auto">
          <a:xfrm>
            <a:off x="1981200" y="1394027"/>
            <a:ext cx="1066800" cy="9681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1430"/>
                <a:solidFill>
                  <a:srgbClr val="92D050"/>
                </a:solidFill>
                <a:effectLst>
                  <a:outerShdw blurRad="80000" dist="40000" dir="5040000" algn="tl">
                    <a:srgbClr val="000000">
                      <a:alpha val="30000"/>
                    </a:srgbClr>
                  </a:outerShdw>
                </a:effectLst>
                <a:latin typeface="Calibri" panose="020F0502020204030204" pitchFamily="34" charset="0"/>
              </a:rPr>
              <a:t>  </a:t>
            </a:r>
            <a:r>
              <a:rPr lang="en-US" altLang="en-US" sz="40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I</a:t>
            </a:r>
            <a:endParaRPr lang="en-US" altLang="en-US" sz="40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1" name="Rectangle 2"/>
          <p:cNvSpPr txBox="1">
            <a:spLocks noChangeArrowheads="1"/>
          </p:cNvSpPr>
          <p:nvPr/>
        </p:nvSpPr>
        <p:spPr bwMode="auto">
          <a:xfrm>
            <a:off x="5791200" y="1295400"/>
            <a:ext cx="106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200" b="1" kern="0" dirty="0">
                <a:ln w="11430"/>
                <a:solidFill>
                  <a:srgbClr val="92D050"/>
                </a:solidFill>
                <a:effectLst>
                  <a:outerShdw blurRad="80000" dist="40000" dir="5040000" algn="tl">
                    <a:srgbClr val="000000">
                      <a:alpha val="30000"/>
                    </a:srgbClr>
                  </a:outerShdw>
                </a:effectLst>
                <a:latin typeface="Calibri" panose="020F0502020204030204" pitchFamily="34" charset="0"/>
              </a:rPr>
              <a:t> </a:t>
            </a:r>
            <a:r>
              <a:rPr lang="en-US" altLang="en-US" sz="4200" b="1" kern="0" dirty="0">
                <a:ln w="11430"/>
                <a:solidFill>
                  <a:srgbClr val="92D050"/>
                </a:solidFill>
                <a:effectLst>
                  <a:outerShdw blurRad="80000" dist="40000" dir="5040000" algn="tl">
                    <a:srgbClr val="000000">
                      <a:alpha val="30000"/>
                    </a:srgbClr>
                  </a:outerShdw>
                </a:effectLst>
                <a:latin typeface="Calibri" panose="020F0502020204030204" pitchFamily="34" charset="0"/>
              </a:rPr>
              <a:t> </a:t>
            </a:r>
            <a:r>
              <a:rPr lang="en-US" altLang="en-US" sz="40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I</a:t>
            </a:r>
            <a:endParaRPr lang="en-US" altLang="en-US" sz="40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2" name="Rectangle 2"/>
          <p:cNvSpPr txBox="1">
            <a:spLocks noChangeArrowheads="1"/>
          </p:cNvSpPr>
          <p:nvPr/>
        </p:nvSpPr>
        <p:spPr bwMode="auto">
          <a:xfrm>
            <a:off x="4800600" y="2514600"/>
            <a:ext cx="990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4000" b="1" kern="0" dirty="0">
                <a:ln w="11430"/>
                <a:solidFill>
                  <a:srgbClr val="92D050"/>
                </a:solidFill>
                <a:effectLst>
                  <a:outerShdw blurRad="80000" dist="40000" dir="5040000" algn="tl">
                    <a:srgbClr val="000000">
                      <a:alpha val="30000"/>
                    </a:srgbClr>
                  </a:outerShdw>
                </a:effectLst>
                <a:latin typeface="Calibri" panose="020F0502020204030204" pitchFamily="34" charset="0"/>
              </a:rPr>
              <a:t> </a:t>
            </a:r>
            <a:r>
              <a:rPr lang="en-US" altLang="en-US" sz="4500" b="1" kern="0" dirty="0">
                <a:ln w="11430"/>
                <a:solidFill>
                  <a:srgbClr val="92D050"/>
                </a:solidFill>
                <a:effectLst>
                  <a:outerShdw blurRad="80000" dist="40000" dir="5040000" algn="tl">
                    <a:srgbClr val="000000">
                      <a:alpha val="30000"/>
                    </a:srgbClr>
                  </a:outerShdw>
                </a:effectLst>
                <a:latin typeface="Calibri" panose="020F0502020204030204" pitchFamily="34" charset="0"/>
              </a:rPr>
              <a:t> </a:t>
            </a:r>
            <a:r>
              <a:rPr lang="en-US" altLang="en-US" sz="40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I</a:t>
            </a:r>
            <a:endParaRPr lang="en-US" altLang="en-US" sz="40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3" name="Rectangle 2"/>
          <p:cNvSpPr txBox="1">
            <a:spLocks noChangeArrowheads="1"/>
          </p:cNvSpPr>
          <p:nvPr/>
        </p:nvSpPr>
        <p:spPr bwMode="auto">
          <a:xfrm>
            <a:off x="2667000" y="3733800"/>
            <a:ext cx="990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kern="0" dirty="0">
                <a:ln w="11430"/>
                <a:solidFill>
                  <a:srgbClr val="92D050"/>
                </a:solidFill>
                <a:effectLst>
                  <a:outerShdw blurRad="80000" dist="40000" dir="5040000" algn="tl">
                    <a:srgbClr val="000000">
                      <a:alpha val="30000"/>
                    </a:srgbClr>
                  </a:outerShdw>
                </a:effectLst>
                <a:latin typeface="Calibri" panose="020F0502020204030204" pitchFamily="34" charset="0"/>
              </a:rPr>
              <a:t> </a:t>
            </a:r>
            <a:r>
              <a:rPr lang="en-US" altLang="en-US" sz="4500" b="1" kern="0" dirty="0">
                <a:ln w="11430"/>
                <a:solidFill>
                  <a:srgbClr val="92D050"/>
                </a:solidFill>
                <a:effectLst>
                  <a:outerShdw blurRad="80000" dist="40000" dir="5040000" algn="tl">
                    <a:srgbClr val="000000">
                      <a:alpha val="30000"/>
                    </a:srgbClr>
                  </a:outerShdw>
                </a:effectLst>
                <a:latin typeface="Calibri" panose="020F0502020204030204" pitchFamily="34" charset="0"/>
              </a:rPr>
              <a:t> </a:t>
            </a:r>
            <a:r>
              <a:rPr lang="en-US" altLang="en-US" sz="40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I</a:t>
            </a:r>
            <a:endParaRPr lang="en-US" altLang="en-US" sz="40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4" name="Rectangle 2"/>
          <p:cNvSpPr txBox="1">
            <a:spLocks noChangeArrowheads="1"/>
          </p:cNvSpPr>
          <p:nvPr/>
        </p:nvSpPr>
        <p:spPr bwMode="auto">
          <a:xfrm>
            <a:off x="3962400" y="4953000"/>
            <a:ext cx="106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000" b="1" kern="0" dirty="0">
                <a:ln w="11430"/>
                <a:solidFill>
                  <a:srgbClr val="92D050"/>
                </a:solidFill>
                <a:effectLst>
                  <a:outerShdw blurRad="80000" dist="40000" dir="5040000" algn="tl">
                    <a:srgbClr val="000000">
                      <a:alpha val="30000"/>
                    </a:srgbClr>
                  </a:outerShdw>
                </a:effectLst>
                <a:latin typeface="Calibri" panose="020F0502020204030204" pitchFamily="34" charset="0"/>
              </a:rPr>
              <a:t> </a:t>
            </a:r>
            <a:r>
              <a:rPr lang="en-US" altLang="en-US" sz="4300" b="1" kern="0" dirty="0">
                <a:ln w="11430"/>
                <a:solidFill>
                  <a:srgbClr val="92D050"/>
                </a:solidFill>
                <a:effectLst>
                  <a:outerShdw blurRad="80000" dist="40000" dir="5040000" algn="tl">
                    <a:srgbClr val="000000">
                      <a:alpha val="30000"/>
                    </a:srgbClr>
                  </a:outerShdw>
                </a:effectLst>
                <a:latin typeface="Calibri" panose="020F0502020204030204" pitchFamily="34" charset="0"/>
              </a:rPr>
              <a:t> </a:t>
            </a:r>
            <a:r>
              <a:rPr lang="en-US" altLang="en-US" sz="40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I</a:t>
            </a:r>
            <a:endParaRPr lang="en-US" altLang="en-US" sz="40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6" name="Rectangle 2"/>
          <p:cNvSpPr txBox="1">
            <a:spLocks noChangeArrowheads="1"/>
          </p:cNvSpPr>
          <p:nvPr/>
        </p:nvSpPr>
        <p:spPr bwMode="auto">
          <a:xfrm>
            <a:off x="7086600" y="2510750"/>
            <a:ext cx="106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800" b="1" kern="0" dirty="0">
                <a:ln w="11430"/>
                <a:solidFill>
                  <a:srgbClr val="92D050"/>
                </a:solidFill>
                <a:effectLst>
                  <a:outerShdw blurRad="80000" dist="40000" dir="5040000" algn="tl">
                    <a:srgbClr val="000000">
                      <a:alpha val="30000"/>
                    </a:srgbClr>
                  </a:outerShdw>
                </a:effectLst>
                <a:latin typeface="Calibri" panose="020F0502020204030204" pitchFamily="34" charset="0"/>
              </a:rPr>
              <a:t> </a:t>
            </a:r>
            <a:r>
              <a:rPr lang="en-US" altLang="en-US" b="1" kern="0" dirty="0">
                <a:ln w="11430"/>
                <a:solidFill>
                  <a:srgbClr val="92D050"/>
                </a:solidFill>
                <a:effectLst>
                  <a:outerShdw blurRad="80000" dist="40000" dir="5040000" algn="tl">
                    <a:srgbClr val="000000">
                      <a:alpha val="30000"/>
                    </a:srgbClr>
                  </a:outerShdw>
                </a:effectLst>
                <a:latin typeface="Calibri" panose="020F0502020204030204" pitchFamily="34" charset="0"/>
              </a:rPr>
              <a:t> </a:t>
            </a:r>
            <a:r>
              <a:rPr lang="en-US" altLang="en-US" sz="4000" b="1" kern="0" dirty="0">
                <a:ln w="11430"/>
                <a:solidFill>
                  <a:srgbClr val="92D050"/>
                </a:solidFill>
                <a:effectLst>
                  <a:glow rad="50800">
                    <a:schemeClr val="tx1"/>
                  </a:glow>
                  <a:outerShdw blurRad="80000" dist="40000" dir="5040000" algn="tl">
                    <a:srgbClr val="000000">
                      <a:alpha val="30000"/>
                    </a:srgbClr>
                  </a:outerShdw>
                </a:effectLst>
                <a:latin typeface="Calibri" panose="020F0502020204030204" pitchFamily="34" charset="0"/>
              </a:rPr>
              <a:t>I</a:t>
            </a:r>
          </a:p>
        </p:txBody>
      </p:sp>
      <p:sp>
        <p:nvSpPr>
          <p:cNvPr id="17" name="Rectangle 2"/>
          <p:cNvSpPr txBox="1">
            <a:spLocks noChangeArrowheads="1"/>
          </p:cNvSpPr>
          <p:nvPr/>
        </p:nvSpPr>
        <p:spPr bwMode="auto">
          <a:xfrm>
            <a:off x="76200" y="723900"/>
            <a:ext cx="914400" cy="1104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kern="0" dirty="0">
                <a:ln w="11430"/>
                <a:solidFill>
                  <a:srgbClr val="92D050"/>
                </a:solidFill>
                <a:effectLst>
                  <a:outerShdw blurRad="80000" dist="40000" dir="5040000" algn="tl">
                    <a:srgbClr val="000000">
                      <a:alpha val="30000"/>
                    </a:srgbClr>
                  </a:outerShdw>
                </a:effectLst>
                <a:latin typeface="Calibri" panose="020F0502020204030204" pitchFamily="34" charset="0"/>
              </a:rPr>
              <a:t> </a:t>
            </a:r>
            <a:r>
              <a:rPr lang="en-US" altLang="en-US" sz="4100" b="1" kern="0" dirty="0">
                <a:ln w="11430"/>
                <a:solidFill>
                  <a:srgbClr val="92D050"/>
                </a:solidFill>
                <a:effectLst>
                  <a:outerShdw blurRad="80000" dist="40000" dir="5040000" algn="tl">
                    <a:srgbClr val="000000">
                      <a:alpha val="30000"/>
                    </a:srgbClr>
                  </a:outerShdw>
                </a:effectLst>
                <a:latin typeface="Calibri" panose="020F0502020204030204" pitchFamily="34" charset="0"/>
              </a:rPr>
              <a:t> </a:t>
            </a:r>
            <a:r>
              <a:rPr lang="en-US" altLang="en-US" sz="40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I</a:t>
            </a:r>
            <a:endParaRPr lang="en-US" altLang="en-US" sz="40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9" name="Rectangle 2"/>
          <p:cNvSpPr txBox="1">
            <a:spLocks noChangeArrowheads="1"/>
          </p:cNvSpPr>
          <p:nvPr/>
        </p:nvSpPr>
        <p:spPr bwMode="auto">
          <a:xfrm>
            <a:off x="3200400" y="2514600"/>
            <a:ext cx="106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000" b="1" kern="0" dirty="0">
                <a:ln w="11430"/>
                <a:solidFill>
                  <a:srgbClr val="92D050"/>
                </a:solidFill>
                <a:effectLst>
                  <a:outerShdw blurRad="80000" dist="40000" dir="5040000" algn="tl">
                    <a:srgbClr val="000000">
                      <a:alpha val="30000"/>
                    </a:srgbClr>
                  </a:outerShdw>
                </a:effectLst>
                <a:latin typeface="Calibri" panose="020F0502020204030204" pitchFamily="34" charset="0"/>
              </a:rPr>
              <a:t> </a:t>
            </a:r>
            <a:r>
              <a:rPr lang="en-US" altLang="en-US" sz="4300" b="1" kern="0" dirty="0">
                <a:ln w="11430"/>
                <a:solidFill>
                  <a:srgbClr val="92D050"/>
                </a:solidFill>
                <a:effectLst>
                  <a:outerShdw blurRad="80000" dist="40000" dir="5040000" algn="tl">
                    <a:srgbClr val="000000">
                      <a:alpha val="30000"/>
                    </a:srgbClr>
                  </a:outerShdw>
                </a:effectLst>
                <a:latin typeface="Calibri" panose="020F0502020204030204" pitchFamily="34" charset="0"/>
              </a:rPr>
              <a:t> </a:t>
            </a:r>
            <a:r>
              <a:rPr lang="en-US" altLang="en-US" sz="40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I</a:t>
            </a:r>
            <a:endParaRPr lang="en-US" altLang="en-US" sz="40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20" name="Rectangle 2"/>
          <p:cNvSpPr txBox="1">
            <a:spLocks noChangeArrowheads="1"/>
          </p:cNvSpPr>
          <p:nvPr/>
        </p:nvSpPr>
        <p:spPr bwMode="auto">
          <a:xfrm>
            <a:off x="1828800" y="4343400"/>
            <a:ext cx="9906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sz="2400" b="1" kern="0" dirty="0">
                <a:ln w="11430"/>
                <a:solidFill>
                  <a:srgbClr val="92D050"/>
                </a:solidFill>
                <a:effectLst>
                  <a:outerShdw blurRad="80000" dist="40000" dir="5040000" algn="tl">
                    <a:srgbClr val="000000">
                      <a:alpha val="30000"/>
                    </a:srgbClr>
                  </a:outerShdw>
                </a:effectLst>
                <a:latin typeface="Calibri" panose="020F0502020204030204" pitchFamily="34" charset="0"/>
              </a:rPr>
              <a:t> </a:t>
            </a:r>
            <a:r>
              <a:rPr lang="en-US" altLang="en-US" sz="4300" b="1" kern="0" dirty="0">
                <a:ln w="11430"/>
                <a:solidFill>
                  <a:srgbClr val="92D050"/>
                </a:solidFill>
                <a:effectLst>
                  <a:outerShdw blurRad="80000" dist="40000" dir="5040000" algn="tl">
                    <a:srgbClr val="000000">
                      <a:alpha val="30000"/>
                    </a:srgbClr>
                  </a:outerShdw>
                </a:effectLst>
                <a:latin typeface="Calibri" panose="020F0502020204030204" pitchFamily="34" charset="0"/>
              </a:rPr>
              <a:t> </a:t>
            </a:r>
            <a:r>
              <a:rPr lang="en-US" altLang="en-US" sz="4000"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I</a:t>
            </a:r>
            <a:endParaRPr lang="en-US" altLang="en-US" sz="4000"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15" name="Rectangle 2"/>
          <p:cNvSpPr txBox="1">
            <a:spLocks noChangeArrowheads="1"/>
          </p:cNvSpPr>
          <p:nvPr/>
        </p:nvSpPr>
        <p:spPr bwMode="auto">
          <a:xfrm>
            <a:off x="4191000" y="2819400"/>
            <a:ext cx="1066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cene3d>
              <a:camera prst="orthographicFront"/>
              <a:lightRig rig="glow" dir="tl">
                <a:rot lat="0" lon="0" rev="5400000"/>
              </a:lightRig>
            </a:scene3d>
            <a:sp3d contourW="12700">
              <a:bevelT w="25400" h="25400"/>
              <a:contourClr>
                <a:schemeClr val="accent6">
                  <a:shade val="73000"/>
                </a:schemeClr>
              </a:contourClr>
            </a:sp3d>
          </a:bodyPr>
          <a:lstStyle>
            <a:lvl1pPr algn="ctr" rtl="0" eaLnBrk="0" fontAlgn="base" hangingPunct="0">
              <a:spcBef>
                <a:spcPct val="0"/>
              </a:spcBef>
              <a:spcAft>
                <a:spcPct val="0"/>
              </a:spcAft>
              <a:defRPr sz="44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charset="0"/>
              </a:defRPr>
            </a:lvl2pPr>
            <a:lvl3pPr algn="ctr" rtl="0" eaLnBrk="0" fontAlgn="base" hangingPunct="0">
              <a:spcBef>
                <a:spcPct val="0"/>
              </a:spcBef>
              <a:spcAft>
                <a:spcPct val="0"/>
              </a:spcAft>
              <a:defRPr sz="4400">
                <a:solidFill>
                  <a:schemeClr val="tx2"/>
                </a:solidFill>
                <a:latin typeface="Arial" charset="0"/>
              </a:defRPr>
            </a:lvl3pPr>
            <a:lvl4pPr algn="ctr" rtl="0" eaLnBrk="0" fontAlgn="base" hangingPunct="0">
              <a:spcBef>
                <a:spcPct val="0"/>
              </a:spcBef>
              <a:spcAft>
                <a:spcPct val="0"/>
              </a:spcAft>
              <a:defRPr sz="4400">
                <a:solidFill>
                  <a:schemeClr val="tx2"/>
                </a:solidFill>
                <a:latin typeface="Arial" charset="0"/>
              </a:defRPr>
            </a:lvl4pPr>
            <a:lvl5pPr algn="ctr" rtl="0" eaLnBrk="0" fontAlgn="base" hangingPunct="0">
              <a:spcBef>
                <a:spcPct val="0"/>
              </a:spcBef>
              <a:spcAft>
                <a:spcPct val="0"/>
              </a:spcAft>
              <a:defRPr sz="4400">
                <a:solidFill>
                  <a:schemeClr val="tx2"/>
                </a:solidFill>
                <a:latin typeface="Arial" charset="0"/>
              </a:defRPr>
            </a:lvl5pPr>
            <a:lvl6pPr marL="457200" algn="ctr" rtl="0" fontAlgn="base">
              <a:spcBef>
                <a:spcPct val="0"/>
              </a:spcBef>
              <a:spcAft>
                <a:spcPct val="0"/>
              </a:spcAft>
              <a:defRPr sz="4400">
                <a:solidFill>
                  <a:schemeClr val="tx2"/>
                </a:solidFill>
                <a:latin typeface="Arial" charset="0"/>
              </a:defRPr>
            </a:lvl6pPr>
            <a:lvl7pPr marL="914400" algn="ctr" rtl="0" fontAlgn="base">
              <a:spcBef>
                <a:spcPct val="0"/>
              </a:spcBef>
              <a:spcAft>
                <a:spcPct val="0"/>
              </a:spcAft>
              <a:defRPr sz="4400">
                <a:solidFill>
                  <a:schemeClr val="tx2"/>
                </a:solidFill>
                <a:latin typeface="Arial" charset="0"/>
              </a:defRPr>
            </a:lvl7pPr>
            <a:lvl8pPr marL="1371600" algn="ctr" rtl="0" fontAlgn="base">
              <a:spcBef>
                <a:spcPct val="0"/>
              </a:spcBef>
              <a:spcAft>
                <a:spcPct val="0"/>
              </a:spcAft>
              <a:defRPr sz="4400">
                <a:solidFill>
                  <a:schemeClr val="tx2"/>
                </a:solidFill>
                <a:latin typeface="Arial" charset="0"/>
              </a:defRPr>
            </a:lvl8pPr>
            <a:lvl9pPr marL="1828800" algn="ctr" rtl="0" fontAlgn="base">
              <a:spcBef>
                <a:spcPct val="0"/>
              </a:spcBef>
              <a:spcAft>
                <a:spcPct val="0"/>
              </a:spcAft>
              <a:defRPr sz="4400">
                <a:solidFill>
                  <a:schemeClr val="tx2"/>
                </a:solidFill>
                <a:latin typeface="Arial" charset="0"/>
              </a:defRPr>
            </a:lvl9pPr>
          </a:lstStyle>
          <a:p>
            <a:pPr eaLnBrk="1" hangingPunct="1"/>
            <a:r>
              <a:rPr lang="en-US" altLang="en-US" b="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rPr>
              <a:t>I</a:t>
            </a:r>
            <a:endParaRPr lang="en-US" altLang="en-US" b="1" i="1" kern="0" dirty="0">
              <a:ln w="11430"/>
              <a:solidFill>
                <a:srgbClr val="92D050"/>
              </a:solidFill>
              <a:effectLst>
                <a:glow rad="63500">
                  <a:schemeClr val="tx1"/>
                </a:glow>
                <a:outerShdw blurRad="80000" dist="40000" dir="5040000" algn="tl">
                  <a:srgbClr val="000000">
                    <a:alpha val="30000"/>
                  </a:srgbClr>
                </a:outerShdw>
              </a:effectLst>
              <a:latin typeface="Calibri" panose="020F0502020204030204" pitchFamily="34" charset="0"/>
            </a:endParaRPr>
          </a:p>
        </p:txBody>
      </p:sp>
      <p:sp>
        <p:nvSpPr>
          <p:cNvPr id="21" name="Title 1">
            <a:extLst>
              <a:ext uri="{FF2B5EF4-FFF2-40B4-BE49-F238E27FC236}">
                <a16:creationId xmlns:a16="http://schemas.microsoft.com/office/drawing/2014/main" id="{E875FEEC-589D-4CE5-8073-ECE60F9AFC36}"/>
              </a:ext>
            </a:extLst>
          </p:cNvPr>
          <p:cNvSpPr txBox="1">
            <a:spLocks/>
          </p:cNvSpPr>
          <p:nvPr/>
        </p:nvSpPr>
        <p:spPr>
          <a:xfrm>
            <a:off x="1321513" y="1969028"/>
            <a:ext cx="6499930" cy="1069684"/>
          </a:xfrm>
          <a:prstGeom prst="rect">
            <a:avLst/>
          </a:prstGeom>
        </p:spPr>
        <p:txBody>
          <a:bodyPr vert="horz" lIns="91440" tIns="45720" rIns="91440" bIns="45720" rtlCol="0" anchor="ctr">
            <a:norm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US" sz="4000" b="1" dirty="0">
                <a:ln w="17780" cmpd="sng">
                  <a:solidFill>
                    <a:srgbClr val="FFFFFF"/>
                  </a:solid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rPr>
              <a:t>Besides Me there is no God</a:t>
            </a:r>
            <a:endParaRPr lang="en-US" sz="4000" b="1" dirty="0">
              <a:ln w="17780" cmpd="sng">
                <a:noFill/>
                <a:prstDash val="solid"/>
                <a:miter lim="800000"/>
              </a:ln>
              <a:solidFill>
                <a:srgbClr val="FFC000"/>
              </a:solidFill>
              <a:effectLst>
                <a:glow rad="38100">
                  <a:srgbClr val="9966FF"/>
                </a:glow>
                <a:outerShdw blurRad="50800" algn="tl" rotWithShape="0">
                  <a:srgbClr val="000000"/>
                </a:outerShdw>
              </a:effectLst>
              <a:latin typeface="Calibri" panose="020F0502020204030204" pitchFamily="34" charset="0"/>
            </a:endParaRPr>
          </a:p>
        </p:txBody>
      </p:sp>
      <p:sp>
        <p:nvSpPr>
          <p:cNvPr id="22" name="Rectangle 6">
            <a:extLst>
              <a:ext uri="{FF2B5EF4-FFF2-40B4-BE49-F238E27FC236}">
                <a16:creationId xmlns:a16="http://schemas.microsoft.com/office/drawing/2014/main" id="{C032F020-5D7A-41B6-9A20-68C9A0E07E8C}"/>
              </a:ext>
            </a:extLst>
          </p:cNvPr>
          <p:cNvSpPr>
            <a:spLocks noChangeArrowheads="1"/>
          </p:cNvSpPr>
          <p:nvPr/>
        </p:nvSpPr>
        <p:spPr bwMode="auto">
          <a:xfrm>
            <a:off x="5255011" y="2114586"/>
            <a:ext cx="800100" cy="72145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nchor="ctr">
            <a:scene3d>
              <a:camera prst="orthographicFront"/>
              <a:lightRig rig="flat" dir="tl">
                <a:rot lat="0" lon="0" rev="6600000"/>
              </a:lightRig>
            </a:scene3d>
            <a:sp3d extrusionH="25400" contourW="8890">
              <a:bevelT w="38100" h="31750"/>
              <a:contourClr>
                <a:srgbClr val="FFC000"/>
              </a:contourClr>
            </a:sp3d>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marL="0" marR="0" lvl="0" indent="0" algn="ctr" defTabSz="914400" rtl="0" eaLnBrk="0" fontAlgn="base" latinLnBrk="0" hangingPunct="0">
              <a:lnSpc>
                <a:spcPct val="100000"/>
              </a:lnSpc>
              <a:spcBef>
                <a:spcPct val="0"/>
              </a:spcBef>
              <a:spcAft>
                <a:spcPct val="0"/>
              </a:spcAft>
              <a:buClrTx/>
              <a:buSzTx/>
              <a:buFontTx/>
              <a:buNone/>
              <a:tabLst/>
              <a:defRPr/>
            </a:pPr>
            <a:r>
              <a:rPr kumimoji="0" lang="en-US" sz="7200" b="1" i="0" u="none" strike="noStrike" kern="1200" cap="none" spc="0" normalizeH="0" baseline="0" noProof="0" dirty="0">
                <a:ln w="11430"/>
                <a:solidFill>
                  <a:srgbClr val="FF0000"/>
                </a:solidFill>
                <a:effectLst>
                  <a:glow rad="63500">
                    <a:srgbClr val="000000"/>
                  </a:glow>
                  <a:outerShdw blurRad="50800" dist="39000" dir="5460000" algn="tl">
                    <a:srgbClr val="000000">
                      <a:alpha val="38000"/>
                    </a:srgbClr>
                  </a:outerShdw>
                </a:effectLst>
                <a:uLnTx/>
                <a:uFillTx/>
                <a:latin typeface="Calibri" panose="020F0502020204030204" pitchFamily="34" charset="0"/>
                <a:ea typeface="+mn-ea"/>
                <a:cs typeface="+mn-cs"/>
              </a:rPr>
              <a:t>=</a:t>
            </a:r>
          </a:p>
        </p:txBody>
      </p:sp>
      <p:sp>
        <p:nvSpPr>
          <p:cNvPr id="23" name="Oval 22">
            <a:extLst>
              <a:ext uri="{FF2B5EF4-FFF2-40B4-BE49-F238E27FC236}">
                <a16:creationId xmlns:a16="http://schemas.microsoft.com/office/drawing/2014/main" id="{2354563A-0CD4-4299-8B18-1ED8ABC2E6BE}"/>
              </a:ext>
            </a:extLst>
          </p:cNvPr>
          <p:cNvSpPr/>
          <p:nvPr/>
        </p:nvSpPr>
        <p:spPr>
          <a:xfrm>
            <a:off x="5350257" y="2209390"/>
            <a:ext cx="617601" cy="623384"/>
          </a:xfrm>
          <a:prstGeom prst="ellipse">
            <a:avLst/>
          </a:prstGeom>
          <a:noFill/>
          <a:ln w="57150" cap="flat" cmpd="sng" algn="ctr">
            <a:solidFill>
              <a:srgbClr val="FF0000"/>
            </a:solidFill>
            <a:prstDash val="solid"/>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sz="1800" b="0" i="0" u="none" strike="noStrike" kern="0" cap="none" spc="0" normalizeH="0" baseline="0" noProof="0">
              <a:ln w="57150">
                <a:solidFill>
                  <a:prstClr val="black"/>
                </a:solidFill>
              </a:ln>
              <a:solidFill>
                <a:prstClr val="white"/>
              </a:solidFill>
              <a:effectLst/>
              <a:uLnTx/>
              <a:uFillTx/>
              <a:latin typeface="Arial"/>
              <a:ea typeface="+mn-ea"/>
              <a:cs typeface="+mn-cs"/>
            </a:endParaRPr>
          </a:p>
        </p:txBody>
      </p:sp>
    </p:spTree>
    <p:extLst>
      <p:ext uri="{BB962C8B-B14F-4D97-AF65-F5344CB8AC3E}">
        <p14:creationId xmlns:p14="http://schemas.microsoft.com/office/powerpoint/2010/main" val="460322509"/>
      </p:ext>
    </p:extLst>
  </p:cSld>
  <p:clrMapOvr>
    <a:masterClrMapping/>
  </p:clrMapOvr>
  <mc:AlternateContent xmlns:mc="http://schemas.openxmlformats.org/markup-compatibility/2006" xmlns:p14="http://schemas.microsoft.com/office/powerpoint/2010/main">
    <mc:Choice Requires="p14">
      <p:transition spd="slow" p14:dur="1400">
        <p14:ripple/>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xit" presetSubtype="0" fill="hold" grpId="2" nodeType="withEffect">
                                  <p:stCondLst>
                                    <p:cond delay="0"/>
                                  </p:stCondLst>
                                  <p:childTnLst>
                                    <p:set>
                                      <p:cBhvr>
                                        <p:cTn id="6" dur="1" fill="hold">
                                          <p:stCondLst>
                                            <p:cond delay="0"/>
                                          </p:stCondLst>
                                        </p:cTn>
                                        <p:tgtEl>
                                          <p:spTgt spid="8"/>
                                        </p:tgtEl>
                                        <p:attrNameLst>
                                          <p:attrName>style.visibility</p:attrName>
                                        </p:attrNameLst>
                                      </p:cBhvr>
                                      <p:to>
                                        <p:strVal val="hidden"/>
                                      </p:to>
                                    </p:set>
                                  </p:childTnLst>
                                </p:cTn>
                              </p:par>
                              <p:par>
                                <p:cTn id="7" presetID="1" presetClass="entr" presetSubtype="0" fill="hold" grpId="0" nodeType="withEffect">
                                  <p:stCondLst>
                                    <p:cond delay="0"/>
                                  </p:stCondLst>
                                  <p:childTnLst>
                                    <p:set>
                                      <p:cBhvr>
                                        <p:cTn id="8" dur="1" fill="hold">
                                          <p:stCondLst>
                                            <p:cond delay="0"/>
                                          </p:stCondLst>
                                        </p:cTn>
                                        <p:tgtEl>
                                          <p:spTgt spid="8"/>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0" presetClass="exit" presetSubtype="0" fill="hold" grpId="1" nodeType="clickEffect">
                                  <p:stCondLst>
                                    <p:cond delay="0"/>
                                  </p:stCondLst>
                                  <p:childTnLst>
                                    <p:set>
                                      <p:cBhvr>
                                        <p:cTn id="12" dur="1" fill="hold">
                                          <p:stCondLst>
                                            <p:cond delay="999"/>
                                          </p:stCondLst>
                                        </p:cTn>
                                        <p:tgtEl>
                                          <p:spTgt spid="8"/>
                                        </p:tgtEl>
                                        <p:attrNameLst>
                                          <p:attrName>style.visibility</p:attrName>
                                        </p:attrNameLst>
                                      </p:cBhvr>
                                      <p:to>
                                        <p:strVal val="hidden"/>
                                      </p:to>
                                    </p:set>
                                    <p:animEffect transition="out" filter="dissolve">
                                      <p:cBhvr>
                                        <p:cTn id="13" dur="1000">
                                          <p:stCondLst>
                                            <p:cond delay="0"/>
                                          </p:stCondLst>
                                        </p:cTn>
                                        <p:tgtEl>
                                          <p:spTgt spid="8"/>
                                        </p:tgtEl>
                                      </p:cBhvr>
                                    </p:animEffect>
                                    <p:anim to="" calcmode="lin" valueType="num">
                                      <p:cBhvr>
                                        <p:cTn id="14" dur="1000" fill="hold">
                                          <p:stCondLst>
                                            <p:cond delay="0"/>
                                          </p:stCondLst>
                                        </p:cTn>
                                        <p:tgtEl>
                                          <p:spTgt spid="8"/>
                                        </p:tgtEl>
                                        <p:attrNameLst>
                                          <p:attrName>ppt_w</p:attrName>
                                        </p:attrNameLst>
                                      </p:cBhvr>
                                      <p:tavLst>
                                        <p:tav tm="0">
                                          <p:val>
                                            <p:strVal val="#ppt_w"/>
                                          </p:val>
                                        </p:tav>
                                        <p:tav tm="100000">
                                          <p:val>
                                            <p:strVal val="#ppt_w*4"/>
                                          </p:val>
                                        </p:tav>
                                      </p:tavLst>
                                    </p:anim>
                                    <p:anim to="" calcmode="lin" valueType="num">
                                      <p:cBhvr>
                                        <p:cTn id="15" dur="1000" fill="hold">
                                          <p:stCondLst>
                                            <p:cond delay="0"/>
                                          </p:stCondLst>
                                        </p:cTn>
                                        <p:tgtEl>
                                          <p:spTgt spid="8"/>
                                        </p:tgtEl>
                                        <p:attrNameLst>
                                          <p:attrName>ppt_h</p:attrName>
                                        </p:attrNameLst>
                                      </p:cBhvr>
                                      <p:tavLst>
                                        <p:tav tm="0">
                                          <p:val>
                                            <p:strVal val="#ppt_h"/>
                                          </p:val>
                                        </p:tav>
                                        <p:tav tm="100000">
                                          <p:val>
                                            <p:strVal val="#ppt_h*4"/>
                                          </p:val>
                                        </p:tav>
                                      </p:tavLst>
                                    </p:anim>
                                  </p:childTnLst>
                                </p:cTn>
                              </p:par>
                            </p:childTnLst>
                          </p:cTn>
                        </p:par>
                        <p:par>
                          <p:cTn id="16" fill="hold">
                            <p:stCondLst>
                              <p:cond delay="1000"/>
                            </p:stCondLst>
                            <p:childTnLst>
                              <p:par>
                                <p:cTn id="17" presetID="0" presetClass="entr" presetSubtype="0" fill="hold" grpId="0" nodeType="afterEffect">
                                  <p:stCondLst>
                                    <p:cond delay="0"/>
                                  </p:stCondLst>
                                  <p:childTnLst>
                                    <p:set>
                                      <p:cBhvr>
                                        <p:cTn id="18" dur="1" fill="hold">
                                          <p:stCondLst>
                                            <p:cond delay="0"/>
                                          </p:stCondLst>
                                        </p:cTn>
                                        <p:tgtEl>
                                          <p:spTgt spid="9"/>
                                        </p:tgtEl>
                                        <p:attrNameLst>
                                          <p:attrName>style.visibility</p:attrName>
                                        </p:attrNameLst>
                                      </p:cBhvr>
                                      <p:to>
                                        <p:strVal val="visible"/>
                                      </p:to>
                                    </p:set>
                                    <p:animEffect transition="in" filter="dissolve">
                                      <p:cBhvr>
                                        <p:cTn id="19" dur="500">
                                          <p:stCondLst>
                                            <p:cond delay="0"/>
                                          </p:stCondLst>
                                        </p:cTn>
                                        <p:tgtEl>
                                          <p:spTgt spid="9"/>
                                        </p:tgtEl>
                                      </p:cBhvr>
                                    </p:animEffect>
                                    <p:anim to="" calcmode="lin" valueType="num">
                                      <p:cBhvr>
                                        <p:cTn id="20" dur="500" fill="hold">
                                          <p:stCondLst>
                                            <p:cond delay="0"/>
                                          </p:stCondLst>
                                        </p:cTn>
                                        <p:tgtEl>
                                          <p:spTgt spid="9"/>
                                        </p:tgtEl>
                                        <p:attrNameLst>
                                          <p:attrName>ppt_w</p:attrName>
                                        </p:attrNameLst>
                                      </p:cBhvr>
                                      <p:tavLst>
                                        <p:tav tm="0">
                                          <p:val>
                                            <p:strVal val="#ppt_w*4"/>
                                          </p:val>
                                        </p:tav>
                                        <p:tav tm="100000">
                                          <p:val>
                                            <p:strVal val="#ppt_w"/>
                                          </p:val>
                                        </p:tav>
                                      </p:tavLst>
                                    </p:anim>
                                    <p:anim to="" calcmode="lin" valueType="num">
                                      <p:cBhvr>
                                        <p:cTn id="21" dur="500" fill="hold">
                                          <p:stCondLst>
                                            <p:cond delay="0"/>
                                          </p:stCondLst>
                                        </p:cTn>
                                        <p:tgtEl>
                                          <p:spTgt spid="9"/>
                                        </p:tgtEl>
                                        <p:attrNameLst>
                                          <p:attrName>ppt_h</p:attrName>
                                        </p:attrNameLst>
                                      </p:cBhvr>
                                      <p:tavLst>
                                        <p:tav tm="0">
                                          <p:val>
                                            <p:strVal val="#ppt_h*4"/>
                                          </p:val>
                                        </p:tav>
                                        <p:tav tm="100000">
                                          <p:val>
                                            <p:strVal val="#ppt_h"/>
                                          </p:val>
                                        </p:tav>
                                      </p:tavLst>
                                    </p:anim>
                                  </p:childTnLst>
                                </p:cTn>
                              </p:par>
                            </p:childTnLst>
                          </p:cTn>
                        </p:par>
                        <p:par>
                          <p:cTn id="22" fill="hold">
                            <p:stCondLst>
                              <p:cond delay="1500"/>
                            </p:stCondLst>
                            <p:childTnLst>
                              <p:par>
                                <p:cTn id="23" presetID="23" presetClass="entr" presetSubtype="16" fill="hold" grpId="0" nodeType="afterEffect">
                                  <p:stCondLst>
                                    <p:cond delay="0"/>
                                  </p:stCondLst>
                                  <p:childTnLst>
                                    <p:set>
                                      <p:cBhvr>
                                        <p:cTn id="24" dur="1" fill="hold">
                                          <p:stCondLst>
                                            <p:cond delay="0"/>
                                          </p:stCondLst>
                                        </p:cTn>
                                        <p:tgtEl>
                                          <p:spTgt spid="3074"/>
                                        </p:tgtEl>
                                        <p:attrNameLst>
                                          <p:attrName>style.visibility</p:attrName>
                                        </p:attrNameLst>
                                      </p:cBhvr>
                                      <p:to>
                                        <p:strVal val="visible"/>
                                      </p:to>
                                    </p:set>
                                    <p:anim calcmode="lin" valueType="num">
                                      <p:cBhvr>
                                        <p:cTn id="25" dur="750" fill="hold"/>
                                        <p:tgtEl>
                                          <p:spTgt spid="3074"/>
                                        </p:tgtEl>
                                        <p:attrNameLst>
                                          <p:attrName>ppt_w</p:attrName>
                                        </p:attrNameLst>
                                      </p:cBhvr>
                                      <p:tavLst>
                                        <p:tav tm="0">
                                          <p:val>
                                            <p:fltVal val="0"/>
                                          </p:val>
                                        </p:tav>
                                        <p:tav tm="100000">
                                          <p:val>
                                            <p:strVal val="#ppt_w"/>
                                          </p:val>
                                        </p:tav>
                                      </p:tavLst>
                                    </p:anim>
                                    <p:anim calcmode="lin" valueType="num">
                                      <p:cBhvr>
                                        <p:cTn id="26" dur="750" fill="hold"/>
                                        <p:tgtEl>
                                          <p:spTgt spid="3074"/>
                                        </p:tgtEl>
                                        <p:attrNameLst>
                                          <p:attrName>ppt_h</p:attrName>
                                        </p:attrNameLst>
                                      </p:cBhvr>
                                      <p:tavLst>
                                        <p:tav tm="0">
                                          <p:val>
                                            <p:fltVal val="0"/>
                                          </p:val>
                                        </p:tav>
                                        <p:tav tm="100000">
                                          <p:val>
                                            <p:strVal val="#ppt_h"/>
                                          </p:val>
                                        </p:tav>
                                      </p:tavLst>
                                    </p:anim>
                                  </p:childTnLst>
                                </p:cTn>
                              </p:par>
                              <p:par>
                                <p:cTn id="27" presetID="23" presetClass="entr" presetSubtype="16" fill="hold" grpId="0" nodeType="with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750" fill="hold"/>
                                        <p:tgtEl>
                                          <p:spTgt spid="4"/>
                                        </p:tgtEl>
                                        <p:attrNameLst>
                                          <p:attrName>ppt_w</p:attrName>
                                        </p:attrNameLst>
                                      </p:cBhvr>
                                      <p:tavLst>
                                        <p:tav tm="0">
                                          <p:val>
                                            <p:fltVal val="0"/>
                                          </p:val>
                                        </p:tav>
                                        <p:tav tm="100000">
                                          <p:val>
                                            <p:strVal val="#ppt_w"/>
                                          </p:val>
                                        </p:tav>
                                      </p:tavLst>
                                    </p:anim>
                                    <p:anim calcmode="lin" valueType="num">
                                      <p:cBhvr>
                                        <p:cTn id="30" dur="750" fill="hold"/>
                                        <p:tgtEl>
                                          <p:spTgt spid="4"/>
                                        </p:tgtEl>
                                        <p:attrNameLst>
                                          <p:attrName>ppt_h</p:attrName>
                                        </p:attrNameLst>
                                      </p:cBhvr>
                                      <p:tavLst>
                                        <p:tav tm="0">
                                          <p:val>
                                            <p:fltVal val="0"/>
                                          </p:val>
                                        </p:tav>
                                        <p:tav tm="100000">
                                          <p:val>
                                            <p:strVal val="#ppt_h"/>
                                          </p:val>
                                        </p:tav>
                                      </p:tavLst>
                                    </p:anim>
                                  </p:childTnLst>
                                </p:cTn>
                              </p:par>
                              <p:par>
                                <p:cTn id="31" presetID="6" presetClass="entr" presetSubtype="32" fill="hold" grpId="2" nodeType="withEffect">
                                  <p:stCondLst>
                                    <p:cond delay="0"/>
                                  </p:stCondLst>
                                  <p:childTnLst>
                                    <p:set>
                                      <p:cBhvr>
                                        <p:cTn id="32" dur="1" fill="hold">
                                          <p:stCondLst>
                                            <p:cond delay="0"/>
                                          </p:stCondLst>
                                        </p:cTn>
                                        <p:tgtEl>
                                          <p:spTgt spid="4"/>
                                        </p:tgtEl>
                                        <p:attrNameLst>
                                          <p:attrName>style.visibility</p:attrName>
                                        </p:attrNameLst>
                                      </p:cBhvr>
                                      <p:to>
                                        <p:strVal val="visible"/>
                                      </p:to>
                                    </p:set>
                                    <p:animEffect transition="in" filter="circle(out)">
                                      <p:cBhvr>
                                        <p:cTn id="33" dur="750"/>
                                        <p:tgtEl>
                                          <p:spTgt spid="4"/>
                                        </p:tgtEl>
                                      </p:cBhvr>
                                    </p:animEffect>
                                  </p:childTnLst>
                                </p:cTn>
                              </p:par>
                              <p:par>
                                <p:cTn id="34" presetID="6" presetClass="entr" presetSubtype="32" fill="hold" grpId="2" nodeType="withEffect">
                                  <p:stCondLst>
                                    <p:cond delay="0"/>
                                  </p:stCondLst>
                                  <p:childTnLst>
                                    <p:set>
                                      <p:cBhvr>
                                        <p:cTn id="35" dur="1" fill="hold">
                                          <p:stCondLst>
                                            <p:cond delay="0"/>
                                          </p:stCondLst>
                                        </p:cTn>
                                        <p:tgtEl>
                                          <p:spTgt spid="3074"/>
                                        </p:tgtEl>
                                        <p:attrNameLst>
                                          <p:attrName>style.visibility</p:attrName>
                                        </p:attrNameLst>
                                      </p:cBhvr>
                                      <p:to>
                                        <p:strVal val="visible"/>
                                      </p:to>
                                    </p:set>
                                    <p:animEffect transition="in" filter="circle(out)">
                                      <p:cBhvr>
                                        <p:cTn id="36" dur="750"/>
                                        <p:tgtEl>
                                          <p:spTgt spid="3074"/>
                                        </p:tgtEl>
                                      </p:cBhvr>
                                    </p:animEffect>
                                  </p:childTnLst>
                                </p:cTn>
                              </p:par>
                            </p:childTnLst>
                          </p:cTn>
                        </p:par>
                        <p:par>
                          <p:cTn id="37" fill="hold">
                            <p:stCondLst>
                              <p:cond delay="2250"/>
                            </p:stCondLst>
                            <p:childTnLst>
                              <p:par>
                                <p:cTn id="38" presetID="10" presetClass="exit" presetSubtype="0" fill="hold" grpId="1" nodeType="afterEffect">
                                  <p:stCondLst>
                                    <p:cond delay="0"/>
                                  </p:stCondLst>
                                  <p:childTnLst>
                                    <p:animEffect transition="out" filter="fade">
                                      <p:cBhvr>
                                        <p:cTn id="39" dur="250"/>
                                        <p:tgtEl>
                                          <p:spTgt spid="9"/>
                                        </p:tgtEl>
                                      </p:cBhvr>
                                    </p:animEffect>
                                    <p:set>
                                      <p:cBhvr>
                                        <p:cTn id="40" dur="1" fill="hold">
                                          <p:stCondLst>
                                            <p:cond delay="249"/>
                                          </p:stCondLst>
                                        </p:cTn>
                                        <p:tgtEl>
                                          <p:spTgt spid="9"/>
                                        </p:tgtEl>
                                        <p:attrNameLst>
                                          <p:attrName>style.visibility</p:attrName>
                                        </p:attrNameLst>
                                      </p:cBhvr>
                                      <p:to>
                                        <p:strVal val="hidden"/>
                                      </p:to>
                                    </p:se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grpId="0" nodeType="clickEffect">
                                  <p:stCondLst>
                                    <p:cond delay="0"/>
                                  </p:stCondLst>
                                  <p:childTnLst>
                                    <p:set>
                                      <p:cBhvr>
                                        <p:cTn id="44" dur="1" fill="hold">
                                          <p:stCondLst>
                                            <p:cond delay="0"/>
                                          </p:stCondLst>
                                        </p:cTn>
                                        <p:tgtEl>
                                          <p:spTgt spid="5"/>
                                        </p:tgtEl>
                                        <p:attrNameLst>
                                          <p:attrName>style.visibility</p:attrName>
                                        </p:attrNameLst>
                                      </p:cBhvr>
                                      <p:to>
                                        <p:strVal val="visible"/>
                                      </p:to>
                                    </p:set>
                                    <p:animEffect transition="in" filter="wipe(left)">
                                      <p:cBhvr>
                                        <p:cTn id="45" dur="750"/>
                                        <p:tgtEl>
                                          <p:spTgt spid="5"/>
                                        </p:tgtEl>
                                      </p:cBhvr>
                                    </p:animEffect>
                                  </p:childTnLst>
                                </p:cTn>
                              </p:par>
                              <p:par>
                                <p:cTn id="46" presetID="22" presetClass="entr" presetSubtype="8" fill="hold" grpId="0" nodeType="withEffect">
                                  <p:stCondLst>
                                    <p:cond delay="650"/>
                                  </p:stCondLst>
                                  <p:childTnLst>
                                    <p:set>
                                      <p:cBhvr>
                                        <p:cTn id="47" dur="1" fill="hold">
                                          <p:stCondLst>
                                            <p:cond delay="0"/>
                                          </p:stCondLst>
                                        </p:cTn>
                                        <p:tgtEl>
                                          <p:spTgt spid="6"/>
                                        </p:tgtEl>
                                        <p:attrNameLst>
                                          <p:attrName>style.visibility</p:attrName>
                                        </p:attrNameLst>
                                      </p:cBhvr>
                                      <p:to>
                                        <p:strVal val="visible"/>
                                      </p:to>
                                    </p:set>
                                    <p:animEffect transition="in" filter="wipe(left)">
                                      <p:cBhvr>
                                        <p:cTn id="48" dur="750"/>
                                        <p:tgtEl>
                                          <p:spTgt spid="6"/>
                                        </p:tgtEl>
                                      </p:cBhvr>
                                    </p:animEffect>
                                  </p:childTnLst>
                                </p:cTn>
                              </p:par>
                            </p:childTnLst>
                          </p:cTn>
                        </p:par>
                      </p:childTnLst>
                    </p:cTn>
                  </p:par>
                  <p:par>
                    <p:cTn id="49" fill="hold">
                      <p:stCondLst>
                        <p:cond delay="indefinite"/>
                      </p:stCondLst>
                      <p:childTnLst>
                        <p:par>
                          <p:cTn id="50" fill="hold">
                            <p:stCondLst>
                              <p:cond delay="0"/>
                            </p:stCondLst>
                            <p:childTnLst>
                              <p:par>
                                <p:cTn id="51" presetID="22" presetClass="entr" presetSubtype="8" fill="hold" grpId="0" nodeType="clickEffect">
                                  <p:stCondLst>
                                    <p:cond delay="0"/>
                                  </p:stCondLst>
                                  <p:childTnLst>
                                    <p:set>
                                      <p:cBhvr>
                                        <p:cTn id="52" dur="1" fill="hold">
                                          <p:stCondLst>
                                            <p:cond delay="0"/>
                                          </p:stCondLst>
                                        </p:cTn>
                                        <p:tgtEl>
                                          <p:spTgt spid="7"/>
                                        </p:tgtEl>
                                        <p:attrNameLst>
                                          <p:attrName>style.visibility</p:attrName>
                                        </p:attrNameLst>
                                      </p:cBhvr>
                                      <p:to>
                                        <p:strVal val="visible"/>
                                      </p:to>
                                    </p:set>
                                    <p:animEffect transition="in" filter="wipe(left)">
                                      <p:cBhvr>
                                        <p:cTn id="53" dur="500"/>
                                        <p:tgtEl>
                                          <p:spTgt spid="7"/>
                                        </p:tgtEl>
                                      </p:cBhvr>
                                    </p:animEffect>
                                  </p:childTnLst>
                                </p:cTn>
                              </p:par>
                              <p:par>
                                <p:cTn id="54" presetID="18" presetClass="emph" presetSubtype="0" fill="hold" grpId="1" nodeType="withEffect">
                                  <p:stCondLst>
                                    <p:cond delay="0"/>
                                  </p:stCondLst>
                                  <p:childTnLst>
                                    <p:set>
                                      <p:cBhvr override="childStyle">
                                        <p:cTn id="55" dur="500" fill="hold"/>
                                        <p:tgtEl>
                                          <p:spTgt spid="7"/>
                                        </p:tgtEl>
                                        <p:attrNameLst>
                                          <p:attrName>style.textDecorationUnderline</p:attrName>
                                        </p:attrNameLst>
                                      </p:cBhvr>
                                      <p:to>
                                        <p:strVal val="true"/>
                                      </p:to>
                                    </p:set>
                                  </p:childTnLst>
                                </p:cTn>
                              </p:par>
                              <p:par>
                                <p:cTn id="56" presetID="10" presetClass="entr" presetSubtype="0" fill="hold" grpId="0" nodeType="withEffect">
                                  <p:stCondLst>
                                    <p:cond delay="0"/>
                                  </p:stCondLst>
                                  <p:childTnLst>
                                    <p:set>
                                      <p:cBhvr>
                                        <p:cTn id="57" dur="1" fill="hold">
                                          <p:stCondLst>
                                            <p:cond delay="0"/>
                                          </p:stCondLst>
                                        </p:cTn>
                                        <p:tgtEl>
                                          <p:spTgt spid="21"/>
                                        </p:tgtEl>
                                        <p:attrNameLst>
                                          <p:attrName>style.visibility</p:attrName>
                                        </p:attrNameLst>
                                      </p:cBhvr>
                                      <p:to>
                                        <p:strVal val="visible"/>
                                      </p:to>
                                    </p:set>
                                    <p:animEffect transition="in" filter="fade">
                                      <p:cBhvr>
                                        <p:cTn id="58" dur="250"/>
                                        <p:tgtEl>
                                          <p:spTgt spid="21"/>
                                        </p:tgtEl>
                                      </p:cBhvr>
                                    </p:animEffect>
                                  </p:childTnLst>
                                </p:cTn>
                              </p:par>
                              <p:par>
                                <p:cTn id="59" presetID="10" presetClass="exit" presetSubtype="0" fill="hold" grpId="1" nodeType="withEffect">
                                  <p:stCondLst>
                                    <p:cond delay="0"/>
                                  </p:stCondLst>
                                  <p:childTnLst>
                                    <p:animEffect transition="out" filter="fade">
                                      <p:cBhvr>
                                        <p:cTn id="60" dur="500"/>
                                        <p:tgtEl>
                                          <p:spTgt spid="5"/>
                                        </p:tgtEl>
                                      </p:cBhvr>
                                    </p:animEffect>
                                    <p:set>
                                      <p:cBhvr>
                                        <p:cTn id="61" dur="1" fill="hold">
                                          <p:stCondLst>
                                            <p:cond delay="499"/>
                                          </p:stCondLst>
                                        </p:cTn>
                                        <p:tgtEl>
                                          <p:spTgt spid="5"/>
                                        </p:tgtEl>
                                        <p:attrNameLst>
                                          <p:attrName>style.visibility</p:attrName>
                                        </p:attrNameLst>
                                      </p:cBhvr>
                                      <p:to>
                                        <p:strVal val="hidden"/>
                                      </p:to>
                                    </p:set>
                                  </p:childTnLst>
                                </p:cTn>
                              </p:par>
                              <p:par>
                                <p:cTn id="62" presetID="10" presetClass="exit" presetSubtype="0" fill="hold" grpId="1" nodeType="withEffect">
                                  <p:stCondLst>
                                    <p:cond delay="0"/>
                                  </p:stCondLst>
                                  <p:childTnLst>
                                    <p:animEffect transition="out" filter="fade">
                                      <p:cBhvr>
                                        <p:cTn id="63" dur="500"/>
                                        <p:tgtEl>
                                          <p:spTgt spid="6"/>
                                        </p:tgtEl>
                                      </p:cBhvr>
                                    </p:animEffect>
                                    <p:set>
                                      <p:cBhvr>
                                        <p:cTn id="64" dur="1" fill="hold">
                                          <p:stCondLst>
                                            <p:cond delay="499"/>
                                          </p:stCondLst>
                                        </p:cTn>
                                        <p:tgtEl>
                                          <p:spTgt spid="6"/>
                                        </p:tgtEl>
                                        <p:attrNameLst>
                                          <p:attrName>style.visibility</p:attrName>
                                        </p:attrNameLst>
                                      </p:cBhvr>
                                      <p:to>
                                        <p:strVal val="hidden"/>
                                      </p:to>
                                    </p:set>
                                  </p:childTnLst>
                                </p:cTn>
                              </p:par>
                            </p:childTnLst>
                          </p:cTn>
                        </p:par>
                      </p:childTnLst>
                    </p:cTn>
                  </p:par>
                  <p:par>
                    <p:cTn id="65" fill="hold">
                      <p:stCondLst>
                        <p:cond delay="indefinite"/>
                      </p:stCondLst>
                      <p:childTnLst>
                        <p:par>
                          <p:cTn id="66" fill="hold">
                            <p:stCondLst>
                              <p:cond delay="0"/>
                            </p:stCondLst>
                            <p:childTnLst>
                              <p:par>
                                <p:cTn id="67" presetID="0" presetClass="entr" presetSubtype="0" fill="hold" grpId="0" nodeType="clickEffect">
                                  <p:stCondLst>
                                    <p:cond delay="0"/>
                                  </p:stCondLst>
                                  <p:childTnLst>
                                    <p:set>
                                      <p:cBhvr>
                                        <p:cTn id="68" dur="1" fill="hold">
                                          <p:stCondLst>
                                            <p:cond delay="0"/>
                                          </p:stCondLst>
                                        </p:cTn>
                                        <p:tgtEl>
                                          <p:spTgt spid="23"/>
                                        </p:tgtEl>
                                        <p:attrNameLst>
                                          <p:attrName>style.visibility</p:attrName>
                                        </p:attrNameLst>
                                      </p:cBhvr>
                                      <p:to>
                                        <p:strVal val="visible"/>
                                      </p:to>
                                    </p:set>
                                    <p:animEffect transition="in" filter="dissolve">
                                      <p:cBhvr>
                                        <p:cTn id="69" dur="500">
                                          <p:stCondLst>
                                            <p:cond delay="0"/>
                                          </p:stCondLst>
                                        </p:cTn>
                                        <p:tgtEl>
                                          <p:spTgt spid="23"/>
                                        </p:tgtEl>
                                      </p:cBhvr>
                                    </p:animEffect>
                                    <p:anim to="" calcmode="lin" valueType="num">
                                      <p:cBhvr>
                                        <p:cTn id="70" dur="500" fill="hold">
                                          <p:stCondLst>
                                            <p:cond delay="0"/>
                                          </p:stCondLst>
                                        </p:cTn>
                                        <p:tgtEl>
                                          <p:spTgt spid="23"/>
                                        </p:tgtEl>
                                        <p:attrNameLst>
                                          <p:attrName>ppt_w</p:attrName>
                                        </p:attrNameLst>
                                      </p:cBhvr>
                                      <p:tavLst>
                                        <p:tav tm="0">
                                          <p:val>
                                            <p:strVal val="#ppt_w*4"/>
                                          </p:val>
                                        </p:tav>
                                        <p:tav tm="100000">
                                          <p:val>
                                            <p:strVal val="#ppt_w"/>
                                          </p:val>
                                        </p:tav>
                                      </p:tavLst>
                                    </p:anim>
                                    <p:anim to="" calcmode="lin" valueType="num">
                                      <p:cBhvr>
                                        <p:cTn id="71" dur="500" fill="hold">
                                          <p:stCondLst>
                                            <p:cond delay="0"/>
                                          </p:stCondLst>
                                        </p:cTn>
                                        <p:tgtEl>
                                          <p:spTgt spid="23"/>
                                        </p:tgtEl>
                                        <p:attrNameLst>
                                          <p:attrName>ppt_h</p:attrName>
                                        </p:attrNameLst>
                                      </p:cBhvr>
                                      <p:tavLst>
                                        <p:tav tm="0">
                                          <p:val>
                                            <p:strVal val="#ppt_h*4"/>
                                          </p:val>
                                        </p:tav>
                                        <p:tav tm="100000">
                                          <p:val>
                                            <p:strVal val="#ppt_h"/>
                                          </p:val>
                                        </p:tav>
                                      </p:tavLst>
                                    </p:anim>
                                  </p:childTnLst>
                                </p:cTn>
                              </p:par>
                              <p:par>
                                <p:cTn id="72" presetID="0" presetClass="entr" presetSubtype="0" fill="hold" grpId="0" nodeType="withEffect">
                                  <p:stCondLst>
                                    <p:cond delay="750"/>
                                  </p:stCondLst>
                                  <p:childTnLst>
                                    <p:set>
                                      <p:cBhvr>
                                        <p:cTn id="73" dur="1" fill="hold">
                                          <p:stCondLst>
                                            <p:cond delay="0"/>
                                          </p:stCondLst>
                                        </p:cTn>
                                        <p:tgtEl>
                                          <p:spTgt spid="22"/>
                                        </p:tgtEl>
                                        <p:attrNameLst>
                                          <p:attrName>style.visibility</p:attrName>
                                        </p:attrNameLst>
                                      </p:cBhvr>
                                      <p:to>
                                        <p:strVal val="visible"/>
                                      </p:to>
                                    </p:set>
                                    <p:animEffect transition="in" filter="dissolve">
                                      <p:cBhvr>
                                        <p:cTn id="74" dur="500">
                                          <p:stCondLst>
                                            <p:cond delay="0"/>
                                          </p:stCondLst>
                                        </p:cTn>
                                        <p:tgtEl>
                                          <p:spTgt spid="22"/>
                                        </p:tgtEl>
                                      </p:cBhvr>
                                    </p:animEffect>
                                    <p:anim to="" calcmode="lin" valueType="num">
                                      <p:cBhvr>
                                        <p:cTn id="75" dur="500" fill="hold">
                                          <p:stCondLst>
                                            <p:cond delay="0"/>
                                          </p:stCondLst>
                                        </p:cTn>
                                        <p:tgtEl>
                                          <p:spTgt spid="22"/>
                                        </p:tgtEl>
                                        <p:attrNameLst>
                                          <p:attrName>ppt_w</p:attrName>
                                        </p:attrNameLst>
                                      </p:cBhvr>
                                      <p:tavLst>
                                        <p:tav tm="0">
                                          <p:val>
                                            <p:strVal val="#ppt_w*4"/>
                                          </p:val>
                                        </p:tav>
                                        <p:tav tm="100000">
                                          <p:val>
                                            <p:strVal val="#ppt_w"/>
                                          </p:val>
                                        </p:tav>
                                      </p:tavLst>
                                    </p:anim>
                                    <p:anim to="" calcmode="lin" valueType="num">
                                      <p:cBhvr>
                                        <p:cTn id="76" dur="500" fill="hold">
                                          <p:stCondLst>
                                            <p:cond delay="0"/>
                                          </p:stCondLst>
                                        </p:cTn>
                                        <p:tgtEl>
                                          <p:spTgt spid="22"/>
                                        </p:tgtEl>
                                        <p:attrNameLst>
                                          <p:attrName>ppt_h</p:attrName>
                                        </p:attrNameLst>
                                      </p:cBhvr>
                                      <p:tavLst>
                                        <p:tav tm="0">
                                          <p:val>
                                            <p:strVal val="#ppt_h*4"/>
                                          </p:val>
                                        </p:tav>
                                        <p:tav tm="100000">
                                          <p:val>
                                            <p:strVal val="#ppt_h"/>
                                          </p:val>
                                        </p:tav>
                                      </p:tavLst>
                                    </p:anim>
                                  </p:childTnLst>
                                </p:cTn>
                              </p:par>
                              <p:par>
                                <p:cTn id="77" presetID="10" presetClass="exit" presetSubtype="0" fill="hold" grpId="1" nodeType="withEffect">
                                  <p:stCondLst>
                                    <p:cond delay="1250"/>
                                  </p:stCondLst>
                                  <p:childTnLst>
                                    <p:animEffect transition="out" filter="fade">
                                      <p:cBhvr>
                                        <p:cTn id="78" dur="500"/>
                                        <p:tgtEl>
                                          <p:spTgt spid="23"/>
                                        </p:tgtEl>
                                      </p:cBhvr>
                                    </p:animEffect>
                                    <p:set>
                                      <p:cBhvr>
                                        <p:cTn id="79" dur="1" fill="hold">
                                          <p:stCondLst>
                                            <p:cond delay="499"/>
                                          </p:stCondLst>
                                        </p:cTn>
                                        <p:tgtEl>
                                          <p:spTgt spid="23"/>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10" presetClass="entr" presetSubtype="0" fill="hold" grpId="0" nodeType="clickEffect">
                                  <p:stCondLst>
                                    <p:cond delay="0"/>
                                  </p:stCondLst>
                                  <p:childTnLst>
                                    <p:set>
                                      <p:cBhvr>
                                        <p:cTn id="83" dur="1" fill="hold">
                                          <p:stCondLst>
                                            <p:cond delay="0"/>
                                          </p:stCondLst>
                                        </p:cTn>
                                        <p:tgtEl>
                                          <p:spTgt spid="10"/>
                                        </p:tgtEl>
                                        <p:attrNameLst>
                                          <p:attrName>style.visibility</p:attrName>
                                        </p:attrNameLst>
                                      </p:cBhvr>
                                      <p:to>
                                        <p:strVal val="visible"/>
                                      </p:to>
                                    </p:set>
                                    <p:animEffect transition="in" filter="fade">
                                      <p:cBhvr>
                                        <p:cTn id="84" dur="250"/>
                                        <p:tgtEl>
                                          <p:spTgt spid="10"/>
                                        </p:tgtEl>
                                      </p:cBhvr>
                                    </p:animEffect>
                                  </p:childTnLst>
                                </p:cTn>
                              </p:par>
                              <p:par>
                                <p:cTn id="85" presetID="10" presetClass="entr" presetSubtype="0" fill="hold" grpId="0" nodeType="withEffect">
                                  <p:stCondLst>
                                    <p:cond delay="0"/>
                                  </p:stCondLst>
                                  <p:childTnLst>
                                    <p:set>
                                      <p:cBhvr>
                                        <p:cTn id="86" dur="1" fill="hold">
                                          <p:stCondLst>
                                            <p:cond delay="0"/>
                                          </p:stCondLst>
                                        </p:cTn>
                                        <p:tgtEl>
                                          <p:spTgt spid="11"/>
                                        </p:tgtEl>
                                        <p:attrNameLst>
                                          <p:attrName>style.visibility</p:attrName>
                                        </p:attrNameLst>
                                      </p:cBhvr>
                                      <p:to>
                                        <p:strVal val="visible"/>
                                      </p:to>
                                    </p:set>
                                    <p:animEffect transition="in" filter="fade">
                                      <p:cBhvr>
                                        <p:cTn id="87" dur="250"/>
                                        <p:tgtEl>
                                          <p:spTgt spid="11"/>
                                        </p:tgtEl>
                                      </p:cBhvr>
                                    </p:animEffect>
                                  </p:childTnLst>
                                </p:cTn>
                              </p:par>
                              <p:par>
                                <p:cTn id="88" presetID="10" presetClass="entr" presetSubtype="0" fill="hold" grpId="0" nodeType="withEffect">
                                  <p:stCondLst>
                                    <p:cond delay="0"/>
                                  </p:stCondLst>
                                  <p:childTnLst>
                                    <p:set>
                                      <p:cBhvr>
                                        <p:cTn id="89" dur="1" fill="hold">
                                          <p:stCondLst>
                                            <p:cond delay="0"/>
                                          </p:stCondLst>
                                        </p:cTn>
                                        <p:tgtEl>
                                          <p:spTgt spid="12"/>
                                        </p:tgtEl>
                                        <p:attrNameLst>
                                          <p:attrName>style.visibility</p:attrName>
                                        </p:attrNameLst>
                                      </p:cBhvr>
                                      <p:to>
                                        <p:strVal val="visible"/>
                                      </p:to>
                                    </p:set>
                                    <p:animEffect transition="in" filter="fade">
                                      <p:cBhvr>
                                        <p:cTn id="90" dur="250"/>
                                        <p:tgtEl>
                                          <p:spTgt spid="12"/>
                                        </p:tgtEl>
                                      </p:cBhvr>
                                    </p:animEffect>
                                  </p:childTnLst>
                                </p:cTn>
                              </p:par>
                              <p:par>
                                <p:cTn id="91" presetID="10" presetClass="entr" presetSubtype="0" fill="hold" grpId="0" nodeType="withEffect">
                                  <p:stCondLst>
                                    <p:cond delay="0"/>
                                  </p:stCondLst>
                                  <p:childTnLst>
                                    <p:set>
                                      <p:cBhvr>
                                        <p:cTn id="92" dur="1" fill="hold">
                                          <p:stCondLst>
                                            <p:cond delay="0"/>
                                          </p:stCondLst>
                                        </p:cTn>
                                        <p:tgtEl>
                                          <p:spTgt spid="13"/>
                                        </p:tgtEl>
                                        <p:attrNameLst>
                                          <p:attrName>style.visibility</p:attrName>
                                        </p:attrNameLst>
                                      </p:cBhvr>
                                      <p:to>
                                        <p:strVal val="visible"/>
                                      </p:to>
                                    </p:set>
                                    <p:animEffect transition="in" filter="fade">
                                      <p:cBhvr>
                                        <p:cTn id="93" dur="250"/>
                                        <p:tgtEl>
                                          <p:spTgt spid="13"/>
                                        </p:tgtEl>
                                      </p:cBhvr>
                                    </p:animEffect>
                                  </p:childTnLst>
                                </p:cTn>
                              </p:par>
                              <p:par>
                                <p:cTn id="94" presetID="10" presetClass="entr" presetSubtype="0" fill="hold" grpId="0" nodeType="withEffect">
                                  <p:stCondLst>
                                    <p:cond delay="0"/>
                                  </p:stCondLst>
                                  <p:childTnLst>
                                    <p:set>
                                      <p:cBhvr>
                                        <p:cTn id="95" dur="1" fill="hold">
                                          <p:stCondLst>
                                            <p:cond delay="0"/>
                                          </p:stCondLst>
                                        </p:cTn>
                                        <p:tgtEl>
                                          <p:spTgt spid="14"/>
                                        </p:tgtEl>
                                        <p:attrNameLst>
                                          <p:attrName>style.visibility</p:attrName>
                                        </p:attrNameLst>
                                      </p:cBhvr>
                                      <p:to>
                                        <p:strVal val="visible"/>
                                      </p:to>
                                    </p:set>
                                    <p:animEffect transition="in" filter="fade">
                                      <p:cBhvr>
                                        <p:cTn id="96" dur="250"/>
                                        <p:tgtEl>
                                          <p:spTgt spid="14"/>
                                        </p:tgtEl>
                                      </p:cBhvr>
                                    </p:animEffect>
                                  </p:childTnLst>
                                </p:cTn>
                              </p:par>
                              <p:par>
                                <p:cTn id="97" presetID="10" presetClass="entr" presetSubtype="0" fill="hold" grpId="0" nodeType="withEffect">
                                  <p:stCondLst>
                                    <p:cond delay="0"/>
                                  </p:stCondLst>
                                  <p:childTnLst>
                                    <p:set>
                                      <p:cBhvr>
                                        <p:cTn id="98" dur="1" fill="hold">
                                          <p:stCondLst>
                                            <p:cond delay="0"/>
                                          </p:stCondLst>
                                        </p:cTn>
                                        <p:tgtEl>
                                          <p:spTgt spid="17"/>
                                        </p:tgtEl>
                                        <p:attrNameLst>
                                          <p:attrName>style.visibility</p:attrName>
                                        </p:attrNameLst>
                                      </p:cBhvr>
                                      <p:to>
                                        <p:strVal val="visible"/>
                                      </p:to>
                                    </p:set>
                                    <p:animEffect transition="in" filter="fade">
                                      <p:cBhvr>
                                        <p:cTn id="99" dur="250"/>
                                        <p:tgtEl>
                                          <p:spTgt spid="17"/>
                                        </p:tgtEl>
                                      </p:cBhvr>
                                    </p:animEffect>
                                  </p:childTnLst>
                                </p:cTn>
                              </p:par>
                              <p:par>
                                <p:cTn id="100" presetID="10" presetClass="entr" presetSubtype="0" fill="hold" grpId="0" nodeType="withEffect">
                                  <p:stCondLst>
                                    <p:cond delay="0"/>
                                  </p:stCondLst>
                                  <p:childTnLst>
                                    <p:set>
                                      <p:cBhvr>
                                        <p:cTn id="101" dur="1" fill="hold">
                                          <p:stCondLst>
                                            <p:cond delay="0"/>
                                          </p:stCondLst>
                                        </p:cTn>
                                        <p:tgtEl>
                                          <p:spTgt spid="16"/>
                                        </p:tgtEl>
                                        <p:attrNameLst>
                                          <p:attrName>style.visibility</p:attrName>
                                        </p:attrNameLst>
                                      </p:cBhvr>
                                      <p:to>
                                        <p:strVal val="visible"/>
                                      </p:to>
                                    </p:set>
                                    <p:animEffect transition="in" filter="fade">
                                      <p:cBhvr>
                                        <p:cTn id="102" dur="250"/>
                                        <p:tgtEl>
                                          <p:spTgt spid="16"/>
                                        </p:tgtEl>
                                      </p:cBhvr>
                                    </p:animEffect>
                                  </p:childTnLst>
                                </p:cTn>
                              </p:par>
                              <p:par>
                                <p:cTn id="103" presetID="10" presetClass="entr" presetSubtype="0" fill="hold" grpId="0" nodeType="withEffect">
                                  <p:stCondLst>
                                    <p:cond delay="0"/>
                                  </p:stCondLst>
                                  <p:childTnLst>
                                    <p:set>
                                      <p:cBhvr>
                                        <p:cTn id="104" dur="1" fill="hold">
                                          <p:stCondLst>
                                            <p:cond delay="0"/>
                                          </p:stCondLst>
                                        </p:cTn>
                                        <p:tgtEl>
                                          <p:spTgt spid="19"/>
                                        </p:tgtEl>
                                        <p:attrNameLst>
                                          <p:attrName>style.visibility</p:attrName>
                                        </p:attrNameLst>
                                      </p:cBhvr>
                                      <p:to>
                                        <p:strVal val="visible"/>
                                      </p:to>
                                    </p:set>
                                    <p:animEffect transition="in" filter="fade">
                                      <p:cBhvr>
                                        <p:cTn id="105" dur="250"/>
                                        <p:tgtEl>
                                          <p:spTgt spid="19"/>
                                        </p:tgtEl>
                                      </p:cBhvr>
                                    </p:animEffect>
                                  </p:childTnLst>
                                </p:cTn>
                              </p:par>
                              <p:par>
                                <p:cTn id="106" presetID="10" presetClass="entr" presetSubtype="0" fill="hold" grpId="0" nodeType="withEffect">
                                  <p:stCondLst>
                                    <p:cond delay="0"/>
                                  </p:stCondLst>
                                  <p:childTnLst>
                                    <p:set>
                                      <p:cBhvr>
                                        <p:cTn id="107" dur="1" fill="hold">
                                          <p:stCondLst>
                                            <p:cond delay="0"/>
                                          </p:stCondLst>
                                        </p:cTn>
                                        <p:tgtEl>
                                          <p:spTgt spid="20"/>
                                        </p:tgtEl>
                                        <p:attrNameLst>
                                          <p:attrName>style.visibility</p:attrName>
                                        </p:attrNameLst>
                                      </p:cBhvr>
                                      <p:to>
                                        <p:strVal val="visible"/>
                                      </p:to>
                                    </p:set>
                                    <p:animEffect transition="in" filter="fade">
                                      <p:cBhvr>
                                        <p:cTn id="108" dur="250"/>
                                        <p:tgtEl>
                                          <p:spTgt spid="20"/>
                                        </p:tgtEl>
                                      </p:cBhvr>
                                    </p:animEffect>
                                  </p:childTnLst>
                                </p:cTn>
                              </p:par>
                              <p:par>
                                <p:cTn id="109" presetID="6" presetClass="emph" presetSubtype="0" fill="hold" grpId="2" nodeType="withEffect">
                                  <p:stCondLst>
                                    <p:cond delay="0"/>
                                  </p:stCondLst>
                                  <p:childTnLst>
                                    <p:animScale>
                                      <p:cBhvr>
                                        <p:cTn id="110" dur="2000" fill="hold"/>
                                        <p:tgtEl>
                                          <p:spTgt spid="10"/>
                                        </p:tgtEl>
                                      </p:cBhvr>
                                      <p:by x="108000" y="108000"/>
                                    </p:animScale>
                                  </p:childTnLst>
                                </p:cTn>
                              </p:par>
                              <p:par>
                                <p:cTn id="111" presetID="6" presetClass="emph" presetSubtype="0" fill="hold" grpId="2" nodeType="withEffect">
                                  <p:stCondLst>
                                    <p:cond delay="0"/>
                                  </p:stCondLst>
                                  <p:childTnLst>
                                    <p:animScale>
                                      <p:cBhvr>
                                        <p:cTn id="112" dur="2000" fill="hold"/>
                                        <p:tgtEl>
                                          <p:spTgt spid="11"/>
                                        </p:tgtEl>
                                      </p:cBhvr>
                                      <p:by x="108000" y="108000"/>
                                    </p:animScale>
                                  </p:childTnLst>
                                </p:cTn>
                              </p:par>
                              <p:par>
                                <p:cTn id="113" presetID="6" presetClass="emph" presetSubtype="0" fill="hold" grpId="2" nodeType="withEffect">
                                  <p:stCondLst>
                                    <p:cond delay="0"/>
                                  </p:stCondLst>
                                  <p:childTnLst>
                                    <p:animScale>
                                      <p:cBhvr>
                                        <p:cTn id="114" dur="2000" fill="hold"/>
                                        <p:tgtEl>
                                          <p:spTgt spid="12"/>
                                        </p:tgtEl>
                                      </p:cBhvr>
                                      <p:by x="108000" y="108000"/>
                                    </p:animScale>
                                  </p:childTnLst>
                                </p:cTn>
                              </p:par>
                              <p:par>
                                <p:cTn id="115" presetID="6" presetClass="emph" presetSubtype="0" fill="hold" grpId="2" nodeType="withEffect">
                                  <p:stCondLst>
                                    <p:cond delay="0"/>
                                  </p:stCondLst>
                                  <p:childTnLst>
                                    <p:animScale>
                                      <p:cBhvr>
                                        <p:cTn id="116" dur="2000" fill="hold"/>
                                        <p:tgtEl>
                                          <p:spTgt spid="13"/>
                                        </p:tgtEl>
                                      </p:cBhvr>
                                      <p:by x="108000" y="108000"/>
                                    </p:animScale>
                                  </p:childTnLst>
                                </p:cTn>
                              </p:par>
                              <p:par>
                                <p:cTn id="117" presetID="6" presetClass="emph" presetSubtype="0" fill="hold" grpId="2" nodeType="withEffect">
                                  <p:stCondLst>
                                    <p:cond delay="0"/>
                                  </p:stCondLst>
                                  <p:childTnLst>
                                    <p:animScale>
                                      <p:cBhvr>
                                        <p:cTn id="118" dur="2000" fill="hold"/>
                                        <p:tgtEl>
                                          <p:spTgt spid="14"/>
                                        </p:tgtEl>
                                      </p:cBhvr>
                                      <p:by x="108000" y="108000"/>
                                    </p:animScale>
                                  </p:childTnLst>
                                </p:cTn>
                              </p:par>
                              <p:par>
                                <p:cTn id="119" presetID="6" presetClass="emph" presetSubtype="0" fill="hold" grpId="3" nodeType="withEffect">
                                  <p:stCondLst>
                                    <p:cond delay="0"/>
                                  </p:stCondLst>
                                  <p:childTnLst>
                                    <p:animScale>
                                      <p:cBhvr>
                                        <p:cTn id="120" dur="2000" fill="hold"/>
                                        <p:tgtEl>
                                          <p:spTgt spid="17"/>
                                        </p:tgtEl>
                                      </p:cBhvr>
                                      <p:by x="108000" y="108000"/>
                                    </p:animScale>
                                  </p:childTnLst>
                                </p:cTn>
                              </p:par>
                              <p:par>
                                <p:cTn id="121" presetID="6" presetClass="emph" presetSubtype="0" fill="hold" grpId="3" nodeType="withEffect">
                                  <p:stCondLst>
                                    <p:cond delay="0"/>
                                  </p:stCondLst>
                                  <p:childTnLst>
                                    <p:animScale>
                                      <p:cBhvr>
                                        <p:cTn id="122" dur="2000" fill="hold"/>
                                        <p:tgtEl>
                                          <p:spTgt spid="16"/>
                                        </p:tgtEl>
                                      </p:cBhvr>
                                      <p:by x="108000" y="108000"/>
                                    </p:animScale>
                                  </p:childTnLst>
                                </p:cTn>
                              </p:par>
                              <p:par>
                                <p:cTn id="123" presetID="6" presetClass="emph" presetSubtype="0" fill="hold" grpId="2" nodeType="withEffect">
                                  <p:stCondLst>
                                    <p:cond delay="0"/>
                                  </p:stCondLst>
                                  <p:childTnLst>
                                    <p:animScale>
                                      <p:cBhvr>
                                        <p:cTn id="124" dur="2000" fill="hold"/>
                                        <p:tgtEl>
                                          <p:spTgt spid="19"/>
                                        </p:tgtEl>
                                      </p:cBhvr>
                                      <p:by x="108000" y="108000"/>
                                    </p:animScale>
                                  </p:childTnLst>
                                </p:cTn>
                              </p:par>
                              <p:par>
                                <p:cTn id="125" presetID="6" presetClass="emph" presetSubtype="0" fill="hold" grpId="2" nodeType="withEffect">
                                  <p:stCondLst>
                                    <p:cond delay="0"/>
                                  </p:stCondLst>
                                  <p:childTnLst>
                                    <p:animScale>
                                      <p:cBhvr>
                                        <p:cTn id="126" dur="2000" fill="hold"/>
                                        <p:tgtEl>
                                          <p:spTgt spid="20"/>
                                        </p:tgtEl>
                                      </p:cBhvr>
                                      <p:by x="108000" y="108000"/>
                                    </p:animScale>
                                  </p:childTnLst>
                                </p:cTn>
                              </p:par>
                              <p:par>
                                <p:cTn id="127" presetID="0" presetClass="path" presetSubtype="0" accel="50000" decel="50000" fill="hold" grpId="3" nodeType="withEffect">
                                  <p:stCondLst>
                                    <p:cond delay="0"/>
                                  </p:stCondLst>
                                  <p:childTnLst>
                                    <p:animMotion origin="layout" path="M -3.33333E-6 0 C -0.00868 -0.02269 -0.01718 -0.04537 -0.01927 -0.07685 C -0.02135 -0.10833 -0.02586 -0.15625 -0.0125 -0.18889 C 0.00087 -0.22153 0.03316 -0.25833 0.06077 -0.27338 C 0.08837 -0.28843 0.12292 -0.28866 0.1533 -0.27894 C 0.18368 -0.26921 0.21719 -0.24653 0.24254 -0.21574 C 0.26789 -0.18495 0.29427 -0.14167 0.30504 -0.09444 C 0.3158 -0.04722 0.31355 0.01968 0.30747 0.06759 C 0.30139 0.11551 0.28681 0.16042 0.26823 0.19329 C 0.24966 0.22616 0.22605 0.25093 0.19584 0.26435 C 0.16563 0.27778 0.12518 0.27986 0.08664 0.27431 C 0.04809 0.26875 0.00174 0.25741 -0.03507 0.23102 C -0.07187 0.20463 -0.11371 0.16597 -0.1342 0.11551 C -0.15468 0.06505 -0.16128 -0.01505 -0.15746 -0.07222 C -0.15364 -0.1294 -0.13941 -0.18935 -0.11163 -0.22778 C -0.08385 -0.2662 -0.0368 -0.29213 0.0092 -0.30231 C 0.05521 -0.3125 0.12483 -0.30301 0.16407 -0.28889 C 0.2033 -0.27477 0.22153 -0.25023 0.24497 -0.21782 C 0.26841 -0.18542 0.29549 -0.13912 0.30504 -0.09444 C 0.31459 -0.04977 0.30782 0.00532 0.30243 0.05093 C 0.29705 0.09653 0.28872 0.15046 0.27327 0.1787 C 0.25782 0.20694 0.23212 0.2169 0.21007 0.21991 C 0.18802 0.22292 0.16111 0.21296 0.1408 0.19676 C 0.12049 0.18056 0.09549 0.14745 0.0882 0.12199 C 0.08091 0.09653 0.09514 0.06019 0.09705 0.04398 " pathEditMode="relative" rAng="0" ptsTypes="aaaaaaaaaaaaaaaaaaaaaaaaa">
                                      <p:cBhvr>
                                        <p:cTn id="128" dur="2000" fill="hold"/>
                                        <p:tgtEl>
                                          <p:spTgt spid="19"/>
                                        </p:tgtEl>
                                        <p:attrNameLst>
                                          <p:attrName>ppt_x</p:attrName>
                                          <p:attrName>ppt_y</p:attrName>
                                        </p:attrNameLst>
                                      </p:cBhvr>
                                      <p:rCtr x="7726" y="-1644"/>
                                    </p:animMotion>
                                  </p:childTnLst>
                                </p:cTn>
                              </p:par>
                              <p:par>
                                <p:cTn id="129" presetID="0" presetClass="path" presetSubtype="0" accel="50000" decel="50000" fill="hold" grpId="3" nodeType="withEffect">
                                  <p:stCondLst>
                                    <p:cond delay="0"/>
                                  </p:stCondLst>
                                  <p:childTnLst>
                                    <p:animMotion origin="layout" path="M 3.33333E-6 0 C 0.01527 0.01528 0.03055 0.03079 0.03663 0.06412 C 0.04271 0.09745 0.04271 0.1662 0.03663 0.20069 C 0.03055 0.23519 0.03055 0.25694 3.33333E-6 0.27153 C -0.03056 0.28611 -0.10434 0.29815 -0.14688 0.28843 C -0.18941 0.2787 -0.22657 0.25394 -0.25573 0.2125 C -0.2849 0.17106 -0.31146 0.09907 -0.32153 0.04051 C -0.3316 -0.01806 -0.32917 -0.09051 -0.3165 -0.13843 C -0.30382 -0.18634 -0.27709 -0.22014 -0.24566 -0.24653 C -0.21424 -0.27292 -0.16615 -0.29167 -0.12795 -0.29722 C -0.08976 -0.30278 -0.05174 -0.29606 -0.0165 -0.28032 C 0.01875 -0.26458 0.05868 -0.23796 0.0835 -0.20255 C 0.10833 -0.16713 0.12326 -0.11389 0.13281 -0.06759 C 0.14236 -0.0213 0.14705 0.03333 0.14045 0.07593 C 0.13385 0.11852 0.10972 0.16065 0.09357 0.18889 C 0.07743 0.21713 0.06753 0.23241 0.04357 0.24537 C 0.01961 0.25833 -0.02604 0.26921 -0.05 0.26736 C -0.07396 0.26551 -0.08698 0.25139 -0.1 0.23472 C -0.11302 0.21806 -0.12518 0.19213 -0.12813 0.16667 C -0.13108 0.1412 -0.12604 0.10278 -0.11754 0.08218 C -0.10903 0.06157 -0.08525 0.05093 -0.07674 0.04282 " pathEditMode="relative" rAng="0" ptsTypes="aaaaaaaaaaaaaaaaaaaaa">
                                      <p:cBhvr>
                                        <p:cTn id="130" dur="2000" fill="hold"/>
                                        <p:tgtEl>
                                          <p:spTgt spid="12"/>
                                        </p:tgtEl>
                                        <p:attrNameLst>
                                          <p:attrName>ppt_x</p:attrName>
                                          <p:attrName>ppt_y</p:attrName>
                                        </p:attrNameLst>
                                      </p:cBhvr>
                                      <p:rCtr x="-9236" y="-231"/>
                                    </p:animMotion>
                                  </p:childTnLst>
                                </p:cTn>
                              </p:par>
                              <p:par>
                                <p:cTn id="131" presetID="0" presetClass="path" presetSubtype="0" accel="50000" decel="50000" fill="hold" grpId="3" nodeType="withEffect">
                                  <p:stCondLst>
                                    <p:cond delay="0"/>
                                  </p:stCondLst>
                                  <p:childTnLst>
                                    <p:animMotion origin="layout" path="M 3.33333E-6 4.44444E-6 C -0.01511 -0.00718 -0.05695 -0.01297 -0.0908 -0.04329 C -0.12466 -0.07362 -0.17934 -0.13149 -0.20365 -0.18218 C -0.22795 -0.23287 -0.2408 -0.28936 -0.23664 -0.34769 C -0.23247 -0.40602 -0.2132 -0.48565 -0.1783 -0.53218 C -0.14341 -0.57871 -0.079 -0.61852 -0.02674 -0.62662 C 0.02552 -0.63473 0.09514 -0.60556 0.13507 -0.5801 C 0.175 -0.55463 0.19583 -0.51598 0.21336 -0.47454 C 0.2309 -0.43311 0.24687 -0.37385 0.24062 -0.33079 C 0.23437 -0.28774 0.20503 -0.23195 0.17604 -0.21598 C 0.14705 -0.2 0.09409 -0.21875 0.06718 -0.2345 C 0.04027 -0.25024 0.02534 -0.29491 0.01423 -0.31088 " pathEditMode="relative" rAng="0" ptsTypes="aaaaaaaaaaaa">
                                      <p:cBhvr>
                                        <p:cTn id="132" dur="2000" fill="hold"/>
                                        <p:tgtEl>
                                          <p:spTgt spid="14"/>
                                        </p:tgtEl>
                                        <p:attrNameLst>
                                          <p:attrName>ppt_x</p:attrName>
                                          <p:attrName>ppt_y</p:attrName>
                                        </p:attrNameLst>
                                      </p:cBhvr>
                                      <p:rCtr x="295" y="-31736"/>
                                    </p:animMotion>
                                  </p:childTnLst>
                                </p:cTn>
                              </p:par>
                              <p:par>
                                <p:cTn id="133" presetID="0" presetClass="path" presetSubtype="0" accel="50000" decel="50000" fill="hold" grpId="3" nodeType="withEffect">
                                  <p:stCondLst>
                                    <p:cond delay="0"/>
                                  </p:stCondLst>
                                  <p:childTnLst>
                                    <p:animMotion origin="layout" path="M -3.33333E-6 2.22222E-6 C -0.01857 -0.01713 -0.03698 -0.03426 -0.04948 -0.06922 C -0.06198 -0.10417 -0.07691 -0.16273 -0.07482 -0.20926 C -0.07274 -0.25602 -0.06389 -0.30996 -0.0368 -0.34931 C -0.00972 -0.38843 0.04132 -0.43287 0.08733 -0.44514 C 0.13334 -0.45741 0.19757 -0.44283 0.23924 -0.42338 C 0.28091 -0.40394 0.31302 -0.37014 0.3375 -0.32894 C 0.36198 -0.28773 0.38143 -0.22894 0.38664 -0.17662 C 0.39184 -0.12431 0.38542 -0.05741 0.3691 -0.01435 C 0.35278 0.0287 0.32327 0.0625 0.28837 0.08217 C 0.25348 0.10185 0.20122 0.11296 0.16007 0.1044 C 0.11893 0.09583 0.06407 0.05972 0.04167 0.03102 C 0.01927 0.00231 0.01962 -0.03843 0.02587 -0.06783 C 0.03212 -0.09722 0.05747 -0.1338 0.07969 -0.14491 C 0.10191 -0.15602 0.14271 -0.13658 0.1592 -0.13449 " pathEditMode="relative" rAng="0" ptsTypes="aaaaaaaaaaaaaaa">
                                      <p:cBhvr>
                                        <p:cTn id="134" dur="2000" fill="hold"/>
                                        <p:tgtEl>
                                          <p:spTgt spid="13"/>
                                        </p:tgtEl>
                                        <p:attrNameLst>
                                          <p:attrName>ppt_x</p:attrName>
                                          <p:attrName>ppt_y</p:attrName>
                                        </p:attrNameLst>
                                      </p:cBhvr>
                                      <p:rCtr x="15747" y="-17222"/>
                                    </p:animMotion>
                                  </p:childTnLst>
                                </p:cTn>
                              </p:par>
                              <p:par>
                                <p:cTn id="135" presetID="0" presetClass="path" presetSubtype="0" accel="50000" decel="50000" fill="hold" grpId="2" nodeType="withEffect">
                                  <p:stCondLst>
                                    <p:cond delay="0"/>
                                  </p:stCondLst>
                                  <p:childTnLst>
                                    <p:animMotion origin="layout" path="M -3.33333E-6 -1.11111E-6 C 0.03455 -0.00393 0.06927 -0.00787 0.13039 -0.00833 C 0.1915 -0.0088 0.30799 -0.00532 0.36719 -0.00347 C 0.42639 -0.00162 0.44983 -0.0081 0.48611 0.00347 C 0.5224 0.01505 0.55608 0.03102 0.5849 0.06574 C 0.61372 0.10046 0.64757 0.16343 0.65955 0.21273 C 0.67153 0.26204 0.66563 0.31412 0.65695 0.36111 C 0.64827 0.4081 0.6349 0.46204 0.60764 0.49445 C 0.58039 0.52685 0.53698 0.55162 0.49375 0.55533 C 0.45052 0.55903 0.38559 0.53241 0.34809 0.51644 C 0.31059 0.50046 0.29115 0.48889 0.26841 0.45903 C 0.24566 0.42917 0.22066 0.38357 0.21129 0.33704 C 0.20191 0.29051 0.20434 0.22338 0.2125 0.18009 C 0.22066 0.13681 0.23976 0.09815 0.26077 0.07755 C 0.28177 0.05695 0.31337 0.05255 0.33907 0.05695 C 0.36476 0.06134 0.39757 0.08056 0.41511 0.10417 C 0.43264 0.12778 0.43872 0.16458 0.44427 0.19861 C 0.44983 0.23264 0.4474 0.28588 0.44827 0.3088 " pathEditMode="relative" rAng="0" ptsTypes="aaaaaaaaaaaaaaaaaa">
                                      <p:cBhvr>
                                        <p:cTn id="136" dur="2000" fill="hold"/>
                                        <p:tgtEl>
                                          <p:spTgt spid="17"/>
                                        </p:tgtEl>
                                        <p:attrNameLst>
                                          <p:attrName>ppt_x</p:attrName>
                                          <p:attrName>ppt_y</p:attrName>
                                        </p:attrNameLst>
                                      </p:cBhvr>
                                      <p:rCtr x="33576" y="27500"/>
                                    </p:animMotion>
                                  </p:childTnLst>
                                </p:cTn>
                              </p:par>
                              <p:par>
                                <p:cTn id="137" presetID="0" presetClass="path" presetSubtype="0" accel="50000" decel="50000" fill="hold" grpId="3" nodeType="withEffect">
                                  <p:stCondLst>
                                    <p:cond delay="0"/>
                                  </p:stCondLst>
                                  <p:childTnLst>
                                    <p:animMotion origin="layout" path="M 3.33333E-6 -2.22222E-6 C 0.01024 0.02801 0.021 0.05602 0.02413 0.09954 C 0.02725 0.14306 0.02777 0.21435 0.01909 0.26158 C 0.01024 0.3088 -0.00712 0.35209 -0.02778 0.3831 C -0.04861 0.41412 -0.07361 0.43773 -0.10556 0.44838 C -0.1375 0.45903 -0.18177 0.4544 -0.21893 0.44722 C -0.25608 0.44005 -0.29636 0.42755 -0.329 0.40509 C -0.36164 0.38264 -0.39705 0.35417 -0.41511 0.31227 C -0.43316 0.27037 -0.43802 0.19792 -0.43785 0.15371 C -0.43768 0.10949 -0.42414 0.07685 -0.41441 0.04676 C -0.40469 0.01667 -0.39809 -0.00347 -0.37969 -0.02708 C -0.36129 -0.05069 -0.33351 -0.08287 -0.30365 -0.09444 C -0.27379 -0.10602 -0.22743 -0.10833 -0.2 -0.09629 C -0.17257 -0.08426 -0.14948 -0.05393 -0.13854 -0.02245 C -0.12761 0.00903 -0.13299 0.06158 -0.13473 0.09236 C -0.13646 0.12315 -0.14028 0.14097 -0.14879 0.1625 C -0.15729 0.18403 -0.17778 0.2088 -0.18542 0.22107 " pathEditMode="relative" rAng="0" ptsTypes="aaaaaaaaaaaaaaaaa">
                                      <p:cBhvr>
                                        <p:cTn id="138" dur="2000" fill="hold"/>
                                        <p:tgtEl>
                                          <p:spTgt spid="11"/>
                                        </p:tgtEl>
                                        <p:attrNameLst>
                                          <p:attrName>ppt_x</p:attrName>
                                          <p:attrName>ppt_y</p:attrName>
                                        </p:attrNameLst>
                                      </p:cBhvr>
                                      <p:rCtr x="-20521" y="17523"/>
                                    </p:animMotion>
                                  </p:childTnLst>
                                </p:cTn>
                              </p:par>
                              <p:par>
                                <p:cTn id="139" presetID="0" presetClass="path" presetSubtype="0" accel="50000" decel="50000" fill="hold" grpId="2" nodeType="withEffect">
                                  <p:stCondLst>
                                    <p:cond delay="0"/>
                                  </p:stCondLst>
                                  <p:childTnLst>
                                    <p:animMotion origin="layout" path="M -3.33333E-6 2.96296E-6 C -0.00798 0.01273 -0.02795 0.04861 -0.04843 0.07708 C -0.06892 0.10555 -0.0934 0.13796 -0.12326 0.17152 C -0.15312 0.20509 -0.18784 0.26018 -0.22795 0.27847 C -0.26857 0.29676 -0.32534 0.28912 -0.36753 0.28125 C -0.40972 0.27338 -0.44861 0.26088 -0.48107 0.23125 C -0.51354 0.20162 -0.54982 0.16412 -0.5625 0.10393 C -0.57517 0.04375 -0.57343 -0.06922 -0.55694 -0.1301 C -0.54045 -0.19098 -0.50052 -0.23519 -0.46336 -0.26158 C -0.42621 -0.28797 -0.37534 -0.29167 -0.3342 -0.28866 C -0.29305 -0.28565 -0.24618 -0.26435 -0.21649 -0.24306 C -0.18698 -0.22176 -0.16614 -0.19283 -0.15607 -0.16065 C -0.14566 -0.12848 -0.14618 -0.08148 -0.15486 -0.04954 C -0.16354 -0.0176 -0.18871 0.01435 -0.20798 0.03148 C -0.22725 0.04861 -0.25034 0.05115 -0.27048 0.05301 C -0.29062 0.05486 -0.31632 0.04514 -0.3283 0.04305 " pathEditMode="relative" rAng="0" ptsTypes="aaaaaaaaaaaaaaaa">
                                      <p:cBhvr>
                                        <p:cTn id="140" dur="2000" fill="hold"/>
                                        <p:tgtEl>
                                          <p:spTgt spid="16"/>
                                        </p:tgtEl>
                                        <p:attrNameLst>
                                          <p:attrName>ppt_x</p:attrName>
                                          <p:attrName>ppt_y</p:attrName>
                                        </p:attrNameLst>
                                      </p:cBhvr>
                                      <p:rCtr x="-28767" y="255"/>
                                    </p:animMotion>
                                  </p:childTnLst>
                                </p:cTn>
                              </p:par>
                              <p:par>
                                <p:cTn id="141" presetID="0" presetClass="path" presetSubtype="0" accel="50000" decel="50000" fill="hold" grpId="3" nodeType="withEffect">
                                  <p:stCondLst>
                                    <p:cond delay="0"/>
                                  </p:stCondLst>
                                  <p:childTnLst>
                                    <p:animMotion origin="layout" path="M 0 -2.59259E-6 C 0.00885 -0.00995 0.01788 -0.0199 0.03299 -0.03541 C 0.04809 -0.05092 0.06042 -0.07963 0.09115 -0.09282 C 0.12188 -0.10602 0.17587 -0.12106 0.21771 -0.11481 C 0.25955 -0.10856 0.30694 -0.08657 0.34184 -0.05578 C 0.37674 -0.025 0.40955 0.02338 0.42656 0.06922 C 0.44358 0.11505 0.44826 0.16713 0.44427 0.21945 C 0.44028 0.27153 0.42135 0.3419 0.4026 0.38148 C 0.38385 0.42107 0.36337 0.4426 0.3316 0.45741 C 0.29983 0.47222 0.24913 0.47338 0.21146 0.47084 C 0.17378 0.46806 0.13524 0.45787 0.10503 0.44028 C 0.07483 0.42315 0.04774 0.39722 0.03038 0.36621 C 0.01302 0.33519 0.00243 0.29051 0.00122 0.25486 C 0 0.21922 0.00868 0.17685 0.02274 0.15185 C 0.03681 0.12639 0.06372 0.10764 0.08576 0.10255 C 0.10781 0.09746 0.1316 0.10139 0.15538 0.12107 C 0.17917 0.14074 0.21302 0.20023 0.22813 0.22107 " pathEditMode="relative" rAng="0" ptsTypes="aaaaaaaaaaaaaaaaa">
                                      <p:cBhvr>
                                        <p:cTn id="142" dur="2000" fill="hold"/>
                                        <p:tgtEl>
                                          <p:spTgt spid="10"/>
                                        </p:tgtEl>
                                        <p:attrNameLst>
                                          <p:attrName>ppt_x</p:attrName>
                                          <p:attrName>ppt_y</p:attrName>
                                        </p:attrNameLst>
                                      </p:cBhvr>
                                      <p:rCtr x="22413" y="17616"/>
                                    </p:animMotion>
                                  </p:childTnLst>
                                </p:cTn>
                              </p:par>
                              <p:par>
                                <p:cTn id="143" presetID="0" presetClass="path" presetSubtype="0" accel="50000" decel="50000" fill="hold" grpId="3" nodeType="withEffect">
                                  <p:stCondLst>
                                    <p:cond delay="0"/>
                                  </p:stCondLst>
                                  <p:childTnLst>
                                    <p:animMotion origin="layout" path="M -0.00625 3.33333E-6 C -0.01094 -0.04375 -0.01754 -0.08773 -0.01754 -0.14653 C -0.01754 -0.20556 -0.01771 -0.29468 -0.00591 -0.35348 C 0.0059 -0.41204 0.02656 -0.46551 0.0533 -0.49908 C 0.08003 -0.53264 0.11354 -0.54699 0.15451 -0.55463 C 0.19548 -0.56227 0.2533 -0.56667 0.29878 -0.54468 C 0.34427 -0.52269 0.40086 -0.47801 0.42795 -0.42315 C 0.45503 -0.36852 0.45937 -0.26852 0.46093 -0.21574 C 0.4625 -0.16297 0.45382 -0.14121 0.43698 -0.10741 C 0.42014 -0.07338 0.38836 -0.03334 0.35989 -0.01111 C 0.33142 0.01111 0.29618 0.02014 0.26597 0.02546 C 0.23576 0.03078 0.20538 0.02754 0.17882 0.02083 C 0.15225 0.01412 0.12882 0.00115 0.10642 -0.01505 C 0.08402 -0.03125 0.05625 -0.04908 0.04444 -0.07593 C 0.03264 -0.10278 0.02968 -0.14514 0.03559 -0.17639 C 0.04149 -0.20764 0.0585 -0.24537 0.07986 -0.26297 C 0.10121 -0.28056 0.13559 -0.28843 0.16423 -0.28148 C 0.19288 -0.27454 0.23333 -0.23426 0.25139 -0.22199 " pathEditMode="relative" rAng="0" ptsTypes="aaaaaaaaaaaaaaaaaa">
                                      <p:cBhvr>
                                        <p:cTn id="144" dur="2000" fill="hold"/>
                                        <p:tgtEl>
                                          <p:spTgt spid="20"/>
                                        </p:tgtEl>
                                        <p:attrNameLst>
                                          <p:attrName>ppt_x</p:attrName>
                                          <p:attrName>ppt_y</p:attrName>
                                        </p:attrNameLst>
                                      </p:cBhvr>
                                      <p:rCtr x="22865" y="-26806"/>
                                    </p:animMotion>
                                  </p:childTnLst>
                                </p:cTn>
                              </p:par>
                              <p:par>
                                <p:cTn id="145" presetID="10" presetClass="exit" presetSubtype="0" fill="hold" grpId="1" nodeType="withEffect">
                                  <p:stCondLst>
                                    <p:cond delay="0"/>
                                  </p:stCondLst>
                                  <p:childTnLst>
                                    <p:animEffect transition="out" filter="fade">
                                      <p:cBhvr>
                                        <p:cTn id="146" dur="1750"/>
                                        <p:tgtEl>
                                          <p:spTgt spid="4"/>
                                        </p:tgtEl>
                                      </p:cBhvr>
                                    </p:animEffect>
                                    <p:set>
                                      <p:cBhvr>
                                        <p:cTn id="147" dur="1" fill="hold">
                                          <p:stCondLst>
                                            <p:cond delay="1749"/>
                                          </p:stCondLst>
                                        </p:cTn>
                                        <p:tgtEl>
                                          <p:spTgt spid="4"/>
                                        </p:tgtEl>
                                        <p:attrNameLst>
                                          <p:attrName>style.visibility</p:attrName>
                                        </p:attrNameLst>
                                      </p:cBhvr>
                                      <p:to>
                                        <p:strVal val="hidden"/>
                                      </p:to>
                                    </p:set>
                                  </p:childTnLst>
                                </p:cTn>
                              </p:par>
                              <p:par>
                                <p:cTn id="148" presetID="10" presetClass="exit" presetSubtype="0" fill="hold" grpId="1" nodeType="withEffect">
                                  <p:stCondLst>
                                    <p:cond delay="0"/>
                                  </p:stCondLst>
                                  <p:childTnLst>
                                    <p:animEffect transition="out" filter="fade">
                                      <p:cBhvr>
                                        <p:cTn id="149" dur="500"/>
                                        <p:tgtEl>
                                          <p:spTgt spid="3074"/>
                                        </p:tgtEl>
                                      </p:cBhvr>
                                    </p:animEffect>
                                    <p:set>
                                      <p:cBhvr>
                                        <p:cTn id="150" dur="1" fill="hold">
                                          <p:stCondLst>
                                            <p:cond delay="499"/>
                                          </p:stCondLst>
                                        </p:cTn>
                                        <p:tgtEl>
                                          <p:spTgt spid="3074"/>
                                        </p:tgtEl>
                                        <p:attrNameLst>
                                          <p:attrName>style.visibility</p:attrName>
                                        </p:attrNameLst>
                                      </p:cBhvr>
                                      <p:to>
                                        <p:strVal val="hidden"/>
                                      </p:to>
                                    </p:set>
                                  </p:childTnLst>
                                </p:cTn>
                              </p:par>
                              <p:par>
                                <p:cTn id="151" presetID="10" presetClass="exit" presetSubtype="0" fill="hold" grpId="2" nodeType="withEffect">
                                  <p:stCondLst>
                                    <p:cond delay="0"/>
                                  </p:stCondLst>
                                  <p:childTnLst>
                                    <p:animEffect transition="out" filter="fade">
                                      <p:cBhvr>
                                        <p:cTn id="152" dur="500"/>
                                        <p:tgtEl>
                                          <p:spTgt spid="7"/>
                                        </p:tgtEl>
                                      </p:cBhvr>
                                    </p:animEffect>
                                    <p:set>
                                      <p:cBhvr>
                                        <p:cTn id="153" dur="1" fill="hold">
                                          <p:stCondLst>
                                            <p:cond delay="499"/>
                                          </p:stCondLst>
                                        </p:cTn>
                                        <p:tgtEl>
                                          <p:spTgt spid="7"/>
                                        </p:tgtEl>
                                        <p:attrNameLst>
                                          <p:attrName>style.visibility</p:attrName>
                                        </p:attrNameLst>
                                      </p:cBhvr>
                                      <p:to>
                                        <p:strVal val="hidden"/>
                                      </p:to>
                                    </p:set>
                                  </p:childTnLst>
                                </p:cTn>
                              </p:par>
                              <p:par>
                                <p:cTn id="154" presetID="10" presetClass="exit" presetSubtype="0" fill="hold" grpId="1" nodeType="withEffect">
                                  <p:stCondLst>
                                    <p:cond delay="0"/>
                                  </p:stCondLst>
                                  <p:childTnLst>
                                    <p:animEffect transition="out" filter="fade">
                                      <p:cBhvr>
                                        <p:cTn id="155" dur="500"/>
                                        <p:tgtEl>
                                          <p:spTgt spid="21"/>
                                        </p:tgtEl>
                                      </p:cBhvr>
                                    </p:animEffect>
                                    <p:set>
                                      <p:cBhvr>
                                        <p:cTn id="156" dur="1" fill="hold">
                                          <p:stCondLst>
                                            <p:cond delay="499"/>
                                          </p:stCondLst>
                                        </p:cTn>
                                        <p:tgtEl>
                                          <p:spTgt spid="21"/>
                                        </p:tgtEl>
                                        <p:attrNameLst>
                                          <p:attrName>style.visibility</p:attrName>
                                        </p:attrNameLst>
                                      </p:cBhvr>
                                      <p:to>
                                        <p:strVal val="hidden"/>
                                      </p:to>
                                    </p:set>
                                  </p:childTnLst>
                                </p:cTn>
                              </p:par>
                              <p:par>
                                <p:cTn id="157" presetID="10" presetClass="exit" presetSubtype="0" fill="hold" grpId="1" nodeType="withEffect">
                                  <p:stCondLst>
                                    <p:cond delay="0"/>
                                  </p:stCondLst>
                                  <p:childTnLst>
                                    <p:animEffect transition="out" filter="fade">
                                      <p:cBhvr>
                                        <p:cTn id="158" dur="500"/>
                                        <p:tgtEl>
                                          <p:spTgt spid="22"/>
                                        </p:tgtEl>
                                      </p:cBhvr>
                                    </p:animEffect>
                                    <p:set>
                                      <p:cBhvr>
                                        <p:cTn id="159" dur="1" fill="hold">
                                          <p:stCondLst>
                                            <p:cond delay="499"/>
                                          </p:stCondLst>
                                        </p:cTn>
                                        <p:tgtEl>
                                          <p:spTgt spid="22"/>
                                        </p:tgtEl>
                                        <p:attrNameLst>
                                          <p:attrName>style.visibility</p:attrName>
                                        </p:attrNameLst>
                                      </p:cBhvr>
                                      <p:to>
                                        <p:strVal val="hidden"/>
                                      </p:to>
                                    </p:set>
                                  </p:childTnLst>
                                </p:cTn>
                              </p:par>
                            </p:childTnLst>
                          </p:cTn>
                        </p:par>
                        <p:par>
                          <p:cTn id="160" fill="hold">
                            <p:stCondLst>
                              <p:cond delay="2000"/>
                            </p:stCondLst>
                            <p:childTnLst>
                              <p:par>
                                <p:cTn id="161" presetID="10" presetClass="entr" presetSubtype="0" fill="hold" grpId="0" nodeType="afterEffect">
                                  <p:stCondLst>
                                    <p:cond delay="0"/>
                                  </p:stCondLst>
                                  <p:childTnLst>
                                    <p:set>
                                      <p:cBhvr>
                                        <p:cTn id="162" dur="1" fill="hold">
                                          <p:stCondLst>
                                            <p:cond delay="0"/>
                                          </p:stCondLst>
                                        </p:cTn>
                                        <p:tgtEl>
                                          <p:spTgt spid="15"/>
                                        </p:tgtEl>
                                        <p:attrNameLst>
                                          <p:attrName>style.visibility</p:attrName>
                                        </p:attrNameLst>
                                      </p:cBhvr>
                                      <p:to>
                                        <p:strVal val="visible"/>
                                      </p:to>
                                    </p:set>
                                    <p:animEffect transition="in" filter="fade">
                                      <p:cBhvr>
                                        <p:cTn id="163" dur="100"/>
                                        <p:tgtEl>
                                          <p:spTgt spid="15"/>
                                        </p:tgtEl>
                                      </p:cBhvr>
                                    </p:animEffect>
                                  </p:childTnLst>
                                </p:cTn>
                              </p:par>
                              <p:par>
                                <p:cTn id="164" presetID="10" presetClass="exit" presetSubtype="0" fill="hold" grpId="1" nodeType="withEffect">
                                  <p:stCondLst>
                                    <p:cond delay="0"/>
                                  </p:stCondLst>
                                  <p:childTnLst>
                                    <p:animEffect transition="out" filter="fade">
                                      <p:cBhvr>
                                        <p:cTn id="165" dur="500"/>
                                        <p:tgtEl>
                                          <p:spTgt spid="10"/>
                                        </p:tgtEl>
                                      </p:cBhvr>
                                    </p:animEffect>
                                    <p:set>
                                      <p:cBhvr>
                                        <p:cTn id="166" dur="1" fill="hold">
                                          <p:stCondLst>
                                            <p:cond delay="499"/>
                                          </p:stCondLst>
                                        </p:cTn>
                                        <p:tgtEl>
                                          <p:spTgt spid="10"/>
                                        </p:tgtEl>
                                        <p:attrNameLst>
                                          <p:attrName>style.visibility</p:attrName>
                                        </p:attrNameLst>
                                      </p:cBhvr>
                                      <p:to>
                                        <p:strVal val="hidden"/>
                                      </p:to>
                                    </p:set>
                                  </p:childTnLst>
                                </p:cTn>
                              </p:par>
                              <p:par>
                                <p:cTn id="167" presetID="10" presetClass="exit" presetSubtype="0" fill="hold" grpId="1" nodeType="withEffect">
                                  <p:stCondLst>
                                    <p:cond delay="0"/>
                                  </p:stCondLst>
                                  <p:childTnLst>
                                    <p:animEffect transition="out" filter="fade">
                                      <p:cBhvr>
                                        <p:cTn id="168" dur="500"/>
                                        <p:tgtEl>
                                          <p:spTgt spid="11"/>
                                        </p:tgtEl>
                                      </p:cBhvr>
                                    </p:animEffect>
                                    <p:set>
                                      <p:cBhvr>
                                        <p:cTn id="169" dur="1" fill="hold">
                                          <p:stCondLst>
                                            <p:cond delay="499"/>
                                          </p:stCondLst>
                                        </p:cTn>
                                        <p:tgtEl>
                                          <p:spTgt spid="11"/>
                                        </p:tgtEl>
                                        <p:attrNameLst>
                                          <p:attrName>style.visibility</p:attrName>
                                        </p:attrNameLst>
                                      </p:cBhvr>
                                      <p:to>
                                        <p:strVal val="hidden"/>
                                      </p:to>
                                    </p:set>
                                  </p:childTnLst>
                                </p:cTn>
                              </p:par>
                              <p:par>
                                <p:cTn id="170" presetID="10" presetClass="exit" presetSubtype="0" fill="hold" grpId="1" nodeType="withEffect">
                                  <p:stCondLst>
                                    <p:cond delay="0"/>
                                  </p:stCondLst>
                                  <p:childTnLst>
                                    <p:animEffect transition="out" filter="fade">
                                      <p:cBhvr>
                                        <p:cTn id="171" dur="500"/>
                                        <p:tgtEl>
                                          <p:spTgt spid="12"/>
                                        </p:tgtEl>
                                      </p:cBhvr>
                                    </p:animEffect>
                                    <p:set>
                                      <p:cBhvr>
                                        <p:cTn id="172" dur="1" fill="hold">
                                          <p:stCondLst>
                                            <p:cond delay="499"/>
                                          </p:stCondLst>
                                        </p:cTn>
                                        <p:tgtEl>
                                          <p:spTgt spid="12"/>
                                        </p:tgtEl>
                                        <p:attrNameLst>
                                          <p:attrName>style.visibility</p:attrName>
                                        </p:attrNameLst>
                                      </p:cBhvr>
                                      <p:to>
                                        <p:strVal val="hidden"/>
                                      </p:to>
                                    </p:set>
                                  </p:childTnLst>
                                </p:cTn>
                              </p:par>
                              <p:par>
                                <p:cTn id="173" presetID="10" presetClass="exit" presetSubtype="0" fill="hold" grpId="1" nodeType="withEffect">
                                  <p:stCondLst>
                                    <p:cond delay="0"/>
                                  </p:stCondLst>
                                  <p:childTnLst>
                                    <p:animEffect transition="out" filter="fade">
                                      <p:cBhvr>
                                        <p:cTn id="174" dur="500"/>
                                        <p:tgtEl>
                                          <p:spTgt spid="13"/>
                                        </p:tgtEl>
                                      </p:cBhvr>
                                    </p:animEffect>
                                    <p:set>
                                      <p:cBhvr>
                                        <p:cTn id="175" dur="1" fill="hold">
                                          <p:stCondLst>
                                            <p:cond delay="499"/>
                                          </p:stCondLst>
                                        </p:cTn>
                                        <p:tgtEl>
                                          <p:spTgt spid="13"/>
                                        </p:tgtEl>
                                        <p:attrNameLst>
                                          <p:attrName>style.visibility</p:attrName>
                                        </p:attrNameLst>
                                      </p:cBhvr>
                                      <p:to>
                                        <p:strVal val="hidden"/>
                                      </p:to>
                                    </p:set>
                                  </p:childTnLst>
                                </p:cTn>
                              </p:par>
                              <p:par>
                                <p:cTn id="176" presetID="10" presetClass="exit" presetSubtype="0" fill="hold" grpId="1" nodeType="withEffect">
                                  <p:stCondLst>
                                    <p:cond delay="0"/>
                                  </p:stCondLst>
                                  <p:childTnLst>
                                    <p:animEffect transition="out" filter="fade">
                                      <p:cBhvr>
                                        <p:cTn id="177" dur="500"/>
                                        <p:tgtEl>
                                          <p:spTgt spid="14"/>
                                        </p:tgtEl>
                                      </p:cBhvr>
                                    </p:animEffect>
                                    <p:set>
                                      <p:cBhvr>
                                        <p:cTn id="178" dur="1" fill="hold">
                                          <p:stCondLst>
                                            <p:cond delay="499"/>
                                          </p:stCondLst>
                                        </p:cTn>
                                        <p:tgtEl>
                                          <p:spTgt spid="14"/>
                                        </p:tgtEl>
                                        <p:attrNameLst>
                                          <p:attrName>style.visibility</p:attrName>
                                        </p:attrNameLst>
                                      </p:cBhvr>
                                      <p:to>
                                        <p:strVal val="hidden"/>
                                      </p:to>
                                    </p:set>
                                  </p:childTnLst>
                                </p:cTn>
                              </p:par>
                              <p:par>
                                <p:cTn id="179" presetID="10" presetClass="exit" presetSubtype="0" fill="hold" grpId="1" nodeType="withEffect">
                                  <p:stCondLst>
                                    <p:cond delay="0"/>
                                  </p:stCondLst>
                                  <p:childTnLst>
                                    <p:animEffect transition="out" filter="fade">
                                      <p:cBhvr>
                                        <p:cTn id="180" dur="500"/>
                                        <p:tgtEl>
                                          <p:spTgt spid="19"/>
                                        </p:tgtEl>
                                      </p:cBhvr>
                                    </p:animEffect>
                                    <p:set>
                                      <p:cBhvr>
                                        <p:cTn id="181" dur="1" fill="hold">
                                          <p:stCondLst>
                                            <p:cond delay="499"/>
                                          </p:stCondLst>
                                        </p:cTn>
                                        <p:tgtEl>
                                          <p:spTgt spid="19"/>
                                        </p:tgtEl>
                                        <p:attrNameLst>
                                          <p:attrName>style.visibility</p:attrName>
                                        </p:attrNameLst>
                                      </p:cBhvr>
                                      <p:to>
                                        <p:strVal val="hidden"/>
                                      </p:to>
                                    </p:set>
                                  </p:childTnLst>
                                </p:cTn>
                              </p:par>
                              <p:par>
                                <p:cTn id="182" presetID="10" presetClass="exit" presetSubtype="0" fill="hold" grpId="1" nodeType="withEffect">
                                  <p:stCondLst>
                                    <p:cond delay="0"/>
                                  </p:stCondLst>
                                  <p:childTnLst>
                                    <p:animEffect transition="out" filter="fade">
                                      <p:cBhvr>
                                        <p:cTn id="183" dur="500"/>
                                        <p:tgtEl>
                                          <p:spTgt spid="20"/>
                                        </p:tgtEl>
                                      </p:cBhvr>
                                    </p:animEffect>
                                    <p:set>
                                      <p:cBhvr>
                                        <p:cTn id="184" dur="1" fill="hold">
                                          <p:stCondLst>
                                            <p:cond delay="499"/>
                                          </p:stCondLst>
                                        </p:cTn>
                                        <p:tgtEl>
                                          <p:spTgt spid="20"/>
                                        </p:tgtEl>
                                        <p:attrNameLst>
                                          <p:attrName>style.visibility</p:attrName>
                                        </p:attrNameLst>
                                      </p:cBhvr>
                                      <p:to>
                                        <p:strVal val="hidden"/>
                                      </p:to>
                                    </p:set>
                                  </p:childTnLst>
                                </p:cTn>
                              </p:par>
                              <p:par>
                                <p:cTn id="185" presetID="10" presetClass="exit" presetSubtype="0" fill="hold" grpId="1" nodeType="withEffect">
                                  <p:stCondLst>
                                    <p:cond delay="0"/>
                                  </p:stCondLst>
                                  <p:childTnLst>
                                    <p:animEffect transition="out" filter="fade">
                                      <p:cBhvr>
                                        <p:cTn id="186" dur="500"/>
                                        <p:tgtEl>
                                          <p:spTgt spid="16"/>
                                        </p:tgtEl>
                                      </p:cBhvr>
                                    </p:animEffect>
                                    <p:set>
                                      <p:cBhvr>
                                        <p:cTn id="187" dur="1" fill="hold">
                                          <p:stCondLst>
                                            <p:cond delay="499"/>
                                          </p:stCondLst>
                                        </p:cTn>
                                        <p:tgtEl>
                                          <p:spTgt spid="16"/>
                                        </p:tgtEl>
                                        <p:attrNameLst>
                                          <p:attrName>style.visibility</p:attrName>
                                        </p:attrNameLst>
                                      </p:cBhvr>
                                      <p:to>
                                        <p:strVal val="hidden"/>
                                      </p:to>
                                    </p:set>
                                  </p:childTnLst>
                                </p:cTn>
                              </p:par>
                              <p:par>
                                <p:cTn id="188" presetID="10" presetClass="exit" presetSubtype="0" fill="hold" grpId="1" nodeType="withEffect">
                                  <p:stCondLst>
                                    <p:cond delay="0"/>
                                  </p:stCondLst>
                                  <p:childTnLst>
                                    <p:animEffect transition="out" filter="fade">
                                      <p:cBhvr>
                                        <p:cTn id="189" dur="500"/>
                                        <p:tgtEl>
                                          <p:spTgt spid="17"/>
                                        </p:tgtEl>
                                      </p:cBhvr>
                                    </p:animEffect>
                                    <p:set>
                                      <p:cBhvr>
                                        <p:cTn id="190" dur="1" fill="hold">
                                          <p:stCondLst>
                                            <p:cond delay="499"/>
                                          </p:stCondLst>
                                        </p:cTn>
                                        <p:tgtEl>
                                          <p:spTgt spid="17"/>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74" grpId="0"/>
      <p:bldP spid="3074" grpId="1"/>
      <p:bldP spid="3074" grpId="2"/>
      <p:bldP spid="4" grpId="0"/>
      <p:bldP spid="4" grpId="1"/>
      <p:bldP spid="4" grpId="2"/>
      <p:bldP spid="5" grpId="0"/>
      <p:bldP spid="5" grpId="1"/>
      <p:bldP spid="7" grpId="0"/>
      <p:bldP spid="7" grpId="1"/>
      <p:bldP spid="7" grpId="2"/>
      <p:bldP spid="6" grpId="0"/>
      <p:bldP spid="6" grpId="1"/>
      <p:bldP spid="8" grpId="0"/>
      <p:bldP spid="8" grpId="1"/>
      <p:bldP spid="8" grpId="2"/>
      <p:bldP spid="9" grpId="0"/>
      <p:bldP spid="9" grpId="1"/>
      <p:bldP spid="10" grpId="0"/>
      <p:bldP spid="10" grpId="1"/>
      <p:bldP spid="10" grpId="2"/>
      <p:bldP spid="10" grpId="3"/>
      <p:bldP spid="11" grpId="0"/>
      <p:bldP spid="11" grpId="1"/>
      <p:bldP spid="11" grpId="2"/>
      <p:bldP spid="11" grpId="3"/>
      <p:bldP spid="12" grpId="0"/>
      <p:bldP spid="12" grpId="1"/>
      <p:bldP spid="12" grpId="2"/>
      <p:bldP spid="12" grpId="3"/>
      <p:bldP spid="13" grpId="0"/>
      <p:bldP spid="13" grpId="1"/>
      <p:bldP spid="13" grpId="2"/>
      <p:bldP spid="13" grpId="3"/>
      <p:bldP spid="14" grpId="0"/>
      <p:bldP spid="14" grpId="1"/>
      <p:bldP spid="14" grpId="2"/>
      <p:bldP spid="14" grpId="3"/>
      <p:bldP spid="16" grpId="0"/>
      <p:bldP spid="16" grpId="1"/>
      <p:bldP spid="16" grpId="2"/>
      <p:bldP spid="16" grpId="3"/>
      <p:bldP spid="17" grpId="0"/>
      <p:bldP spid="17" grpId="1"/>
      <p:bldP spid="17" grpId="2"/>
      <p:bldP spid="17" grpId="3"/>
      <p:bldP spid="19" grpId="0"/>
      <p:bldP spid="19" grpId="1"/>
      <p:bldP spid="19" grpId="2"/>
      <p:bldP spid="19" grpId="3"/>
      <p:bldP spid="20" grpId="0"/>
      <p:bldP spid="20" grpId="1"/>
      <p:bldP spid="20" grpId="2"/>
      <p:bldP spid="20" grpId="3"/>
      <p:bldP spid="15" grpId="0"/>
      <p:bldP spid="21" grpId="0"/>
      <p:bldP spid="21" grpId="1"/>
      <p:bldP spid="22" grpId="0"/>
      <p:bldP spid="22" grpId="1"/>
      <p:bldP spid="23" grpId="0" animBg="1"/>
      <p:bldP spid="23" grpId="1" animBg="1"/>
    </p:bldLst>
  </p:timing>
</p:sld>
</file>

<file path=ppt/theme/theme1.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7911</TotalTime>
  <Words>8352</Words>
  <Application>Microsoft Office PowerPoint</Application>
  <PresentationFormat>On-screen Show (4:3)</PresentationFormat>
  <Paragraphs>742</Paragraphs>
  <Slides>67</Slides>
  <Notes>66</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67</vt:i4>
      </vt:variant>
    </vt:vector>
  </HeadingPairs>
  <TitlesOfParts>
    <vt:vector size="71" baseType="lpstr">
      <vt:lpstr>Aharoni</vt:lpstr>
      <vt:lpstr>Arial</vt:lpstr>
      <vt:lpstr>Calibri</vt:lpstr>
      <vt:lpstr>Default Design</vt:lpstr>
      <vt:lpstr>PowerPoint Presentation</vt:lpstr>
      <vt:lpstr>PowerPoint Presentation</vt:lpstr>
      <vt:lpstr>"And take heed, lest you lift your eyes to heaven, and when you see the sun, the moon, and the stars, all the host of heaven, you feel driven to worship them and serve them, which the LORD your God has given to all the peoples under the whole heaven as a heritage." — Deuteronomy 4:19  </vt:lpstr>
      <vt:lpstr>When I consider Your heavens, the work of Your fingers, The moon and the stars, which You have ordained, What is man that You are mindful of him, And the son of man that You visit him?      — Psalms 8:3-4  </vt:lpstr>
      <vt:lpstr>All the inhabitants of the earth   are reputed as nothing; He does according to His will in the army of heaven And among the inhabitants of the earth. No one can restrain His hand Or say to Him, "What have You done?" — Daniel 4:35 </vt:lpstr>
      <vt:lpstr>Who has directed the Spirit of the LORD, Or as His counselor has taught Him? With whom did He take counsel, and who instructed Him, And taught Him in the path of justice? Who taught Him knowledge, And showed Him    the way of understanding?             — Isaiah 40:13-14 `</vt:lpstr>
      <vt:lpstr>Behold, the nations are as         a drop in a bucket, And are counted as the small dust on the scales; Look, He lifts up the isles as a very little thing.         — Isaiah 40:15  </vt:lpstr>
      <vt:lpstr>All nations before Him are as nothing, And they are counted   by Him less than nothing and worthless. To whom then will you liken God? Or what likeness will you compare to Him?             — Isaiah 40:17-18  </vt:lpstr>
      <vt:lpstr>"Thus says the LORD, the King of Israel, And his Redeemer, the LORD of hosts: 'I am the First and I am the Last; Besides Me there is no God. And who can proclaim as I do? Then let him declare it and set it in order for Me, Since I appointed the ancient people. And the things that are coming and shall come, Let them show these to them. — Isaiah 44:6-7</vt:lpstr>
      <vt:lpstr>"I have made the earth, And created man on it. I-My hands-stretched out the heavens, And all their host I have commanded. I have raised him up in righteousness, And I will direct all his ways; He shall build My city And let My exiles go free, Not for price nor reward," Says the LORD of hosts.      — Isaiah 45:12-13  </vt:lpstr>
      <vt:lpstr>"Ho! Everyone who thirsts, Come to the waters; And you who have no money, Come, buy and eat. Yes, come, buy wine and milk Without money and without price.  Why do you spend money for what is not bread, And your wages for what does not satisfy? Listen carefully to Me, and eat what is good, And let your soul delight itself in abundance.          — Isaiah 55:1-2  </vt:lpstr>
      <vt:lpstr>PowerPoint Presentation</vt:lpstr>
      <vt:lpstr>And the Spirit and the bride say, "Come!" And let him who hears say, "Come!" And let him who thirsts come. Whoever desires, let him take the water of life freely.  — Revelation 22:17  </vt:lpstr>
      <vt:lpstr>Seek the LORD while He may be found, Call upon Him while He is near.  Let the wicked forsake his way, And the unrighteous man his thoughts; Let him return to the LORD, And He will have mercy on him; And to our God, For He will abundantly pardon. — Isaiah 55:6-7 </vt:lpstr>
      <vt:lpstr>Who is a God like You, Pardoning iniquity And passing over the transgression of the remnant of His heritage? He does not retain His anger forever, Because He delights in mercy. — Micah 7:18 </vt:lpstr>
      <vt:lpstr>"For My thoughts are not your thoughts, Nor are your ways My ways," says the LORD. "For as the heavens are higher than the earth, So are My ways higher than your ways, And My thoughts than your thoughts. — Isaiah 55:8-9 </vt:lpstr>
      <vt:lpstr>"The Redeemer will come to Zion, And to those who turn from transgression in Jacob," Says the LORD. "As for Me," says the LORD, "this is My covenant with them: My Spirit who is upon you, and My words which I have put in your mouth, shall not depart from your mouth, nor from the mouth of your descendants, nor from the mouth of your descendants' descendants," says the LORD, "from this time and forevermore." — Isaiah 59:20-21 </vt:lpstr>
      <vt:lpstr>The Lord gave the word; Great was the company of those who proclaimed it:     — Psalm 68:11  </vt:lpstr>
      <vt:lpstr>(For until the law sin was in the world, but sin is not imputed when there is no law. Nevertheless death reigned from Adam to Moses, even over those who had not sinned according to the likeness of the transgression of Adam, who is a type of Him who was to come. — Romans 5:13-14 </vt:lpstr>
      <vt:lpstr>But the free gift is not like the offense. For if by the one man's offense many died, much more the grace of God and the gift by the grace of the one Man, Jesus Christ, abounded to many.            — Romans 5:15  </vt:lpstr>
      <vt:lpstr>And the gift is not like that    which came through the one who sinned. For the judgment which came from one offense resulted  in condemnation, but the free gift which came from many offenses resulted in justification.                    — Romans 5:16  </vt:lpstr>
      <vt:lpstr>For if by the one man's offense death reigned through the one, much more those who receive abundance of grace and of the gift of righteousness will reign in life through the One, Jesus Christ.)     — Romans 5:17   </vt:lpstr>
      <vt:lpstr>Therefore, as through one man's offense judgment came to all men, resulting in condemnation, even so through one Man's righteous act the free gift came to all men, resulting in justification of life. For as by one man's disobedience many were made sinners, so also by one Man's obedience many will be made righteous. — Romans 5:18-19 </vt:lpstr>
      <vt:lpstr>Moreover the law entered that the offense might abound. But where sin abounded, grace abounded much more, so that as sin reigned in death, even so grace might reign through righteousness to eternal life through Jesus Christ our Lord. — Romans 5:20-21 </vt:lpstr>
      <vt:lpstr>For the wages of sin is death, but the gift of God is eternal life in Christ Jesus our Lord. — Romans 6:23 </vt:lpstr>
      <vt:lpstr>"And this is eternal life, that they may know You, the only true God, and Jesus Christ whom You      have sent." — John 17:3 </vt:lpstr>
      <vt:lpstr>Blessed be the God and Father of our Lord Jesus Christ, who according to His abundant mercy has begotten us again to a living hope through the resurrection of Jesus Christ from the dead, to an inheritance incorruptible and undefiled and that does not fade away, reserved in heaven for you, who are kept by the power of God through faith for salvation ready to be revealed in the last time.     — 1st Peter 1:3-5 </vt:lpstr>
      <vt:lpstr>Then Peter said to them,   "Repent, and let every one of you be baptized in the name of Jesus Christ for the remission of sins; and you shall receive the gift of the Holy Spirit. — Acts 2:38 </vt:lpstr>
      <vt:lpstr>And for this reason He is the Mediator of the new covenant, by means of death, for the redemption of the transgressions under the first covenant, that those who are called may receive the promise of the eternal inheritance. — Hebrews 9:15 </vt:lpstr>
      <vt:lpstr>PowerPoint Presentation</vt:lpstr>
      <vt:lpstr>PowerPoint Presentation</vt:lpstr>
      <vt:lpstr>PowerPoint Presentation</vt:lpstr>
      <vt:lpstr>PowerPoint Presentation</vt:lpstr>
      <vt:lpstr>Now we have received, not the spirit of the world, but the Spirit who is from God, that we might know the things that have been freely given to us by God.              — 1st Corinthians 2:12  </vt:lpstr>
      <vt:lpstr>… to know the love of Christ which passes knowledge; that you may be filled with all the fullness of God. — Ephesians 3:19 </vt:lpstr>
      <vt:lpstr>… and the peace of God, which surpasses all understanding, will guard your hearts and minds through Christ Jesus.                          — Philippians 4:7  </vt:lpstr>
      <vt:lpstr>How much better to get      wisdom than gold! And to get understanding is to be chosen rather than silver. — Proverbs 16:16 </vt:lpstr>
      <vt:lpstr>PowerPoint Presentation</vt:lpstr>
      <vt:lpstr>PowerPoint Presentation</vt:lpstr>
      <vt:lpstr>"But where can wisdom be found? And where is the place of understanding? Man does not know its value, Nor is it found in the land of the living. The deep says, 'It is not in me'; And the sea says, 'It is not with me.' It cannot be purchased for gold, Nor can silver be weighed for its price." — Job 28:12-15 </vt:lpstr>
      <vt:lpstr>Counsel is mine, and sound wisdom; I am understanding, I have strength. By me kings reign, And rulers decree justice.    By me princes rule, and nobles, All the judges of the earth. I love those who love me, And those who seek me diligently will find me. Riches and honor are with me, Enduring riches and righteousness. My fruit is better than gold, yes, than fine gold, And my revenue than choice silver. — Proverbs 8:14-19 </vt:lpstr>
      <vt:lpstr>I traverse the way of righteousness, In the midst of the paths of justice, That I may cause those who love me to inherit wealth, That I may fill their treasuries. — Proverbs 8:20-21 </vt:lpstr>
      <vt:lpstr>I traverse the way of righteousness, In the midst of the paths of justice, That I may cause those who love me to inherit wealth, That I may fill their treasuries. — Proverbs 8:20-21 </vt:lpstr>
      <vt:lpstr>"Sell what you have and give alms; provide yourselves money bags which do not grow old, a treasure in the heavens that does not fail, where no thief approaches nor moth destroys. For where your treasure is, there your heart        will be also." — Luke 12:33-34 </vt:lpstr>
      <vt:lpstr>Command those who are rich in this present age not to be haughty, nor to trust in uncertain riches but in the living God, who gives us richly all things to enjoy. Let them do good, that they be rich in good works, ready to give, willing to share, storing up for themselves a good foundation for the time to come, that they may lay hold on eternal life. — 1st Timothy 6:17-19 </vt:lpstr>
      <vt:lpstr>… that you may walk worthy of the Lord, fully pleasing Him, being fruitful in every good work and increasing in the knowledge of God; strengthened with all might, according to His glorious power, for all patience and longsuffering with joy; giving thanks to the Father who has qualified us to be partakers of the inheritance of the saints in the light. — Colossians 1:10-12 </vt:lpstr>
      <vt:lpstr>For our light affliction, which is but for a moment, is working for us a far more exceeding and eternal weight of glory, while we do not look at the things which are seen, but at the things which are not seen. For the things which are seen are temporary, but the things which are not seen are eternal.       — 2nd Corinthians 4:17-18  </vt:lpstr>
      <vt:lpstr>'to open their eyes, in order to turn them from darkness to light, and from the power of Satan to God, that they may receive forgiveness of sins and an inheritance among those who are sanctified by faith  in Me.' — Acts 26:18 </vt:lpstr>
      <vt:lpstr>Do you not know that the unrighteous will not inherit the kingdom of God? Do not be deceived. Neither fornicators, nor idolaters, nor adulterers, nor homosexuals, nor sodomites, nor thieves, nor covetous, nor drunkards, nor revilers, nor extortioners will inherit the kingdom of God. And such were some of you. But you were washed, but you were sanctified, but you were justified in the name of the Lord Jesus and by the Spirit of our God. — 1st Corinthians 6:9-11 </vt:lpstr>
      <vt:lpstr>For what is the allotment of God from above, And the inheritance of the Almighty from on high? Is  it not destruction for the wicked, And disaster for the workers of iniquity? — Job 31:2-3 </vt:lpstr>
      <vt:lpstr>The LORD knows the days of the upright, And their inheritance shall be forever. — Psalm 37:18 </vt:lpstr>
      <vt:lpstr>"A good man out of the good treasure of his heart brings forth good; and an evil man out of the evil treasure of his heart brings forth evil. For out of the abundance of the heart his mouth speaks." — Luke 6:45 </vt:lpstr>
      <vt:lpstr>And the disciples were astonished at His words. But Jesus answered again and said to them, "Children, how hard it is for those who trust in riches to enter the kingdom     of God! — Mark 10:24 </vt:lpstr>
      <vt:lpstr>And He said to them, "Take heed and beware of covetousness, for one's life does not consist in the abundance of the things he possesses." — Luke 12:15 </vt:lpstr>
      <vt:lpstr>But Peter said to him, "Your money perish with you, because you thought that the gift of God could be purchased with money! — Act 8:20  </vt:lpstr>
      <vt:lpstr>"Fools and blind! For which is greater, the gift or the altar that sanctifies the gift? — Matthew 23:19 </vt:lpstr>
      <vt:lpstr>"Fools and blind! For which is greater, the gift or the altar that sanctifies the gift? — Matthew 23:19 </vt:lpstr>
      <vt:lpstr>"Most assuredly, I say to you,       he who hears My word and believes in Him who sent Me has everlasting life, and shall not come into judgment, but has passed from death into life." — John 5:24 </vt:lpstr>
      <vt:lpstr>BELIEF</vt:lpstr>
      <vt:lpstr>And having been perfected,        He became the author of eternal salvation to all who obey Him, ... — Hebrews 5:9  </vt:lpstr>
      <vt:lpstr>Therefore, leaving the discussion of the elementary principles of Christ, let us go on to perfection, not laying again the foundation of repentance from dead works and of faith toward God, of the doctrine of baptisms, of laying on of hands, of resurrection of the dead, and of eternal judgment. And this we will do if God permits.    — Hebrews 6:1-3  </vt:lpstr>
      <vt:lpstr>For it is impossible for those who were once enlightened, and have tasted the heavenly gift, and have become partakers of the Holy Spirit, and have tasted the good word of God and the powers of the age to come, if they      fall away, to renew them again to repentance, since they crucify again for themselves the Son of God, and put Him to an open shame. — Hebrews 6:4-6 </vt:lpstr>
      <vt:lpstr>Now godliness with contentment is great gain. — 1st Timothy 6:6 </vt:lpstr>
      <vt:lpstr>PowerPoint Presentation</vt:lpstr>
      <vt:lpstr>PowerPoint Presentation</vt:lpstr>
      <vt:lpstr>PowerPoint Presentation</vt:lpstr>
      <vt:lpstr>Please visit  http://www.RonBert.com to explore further</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Slide 1</dc:title>
  <dc:creator>Ronald Bert</dc:creator>
  <cp:lastModifiedBy>Ron Bert</cp:lastModifiedBy>
  <cp:revision>748</cp:revision>
  <dcterms:created xsi:type="dcterms:W3CDTF">2014-04-12T23:55:49Z</dcterms:created>
  <dcterms:modified xsi:type="dcterms:W3CDTF">2021-02-12T18:42:33Z</dcterms:modified>
</cp:coreProperties>
</file>