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46" r:id="rId3"/>
    <p:sldId id="466" r:id="rId4"/>
    <p:sldId id="467" r:id="rId5"/>
    <p:sldId id="468"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89" r:id="rId27"/>
    <p:sldId id="465" r:id="rId28"/>
    <p:sldId id="283" r:id="rId29"/>
    <p:sldId id="382"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66CCFF"/>
    <a:srgbClr val="010101"/>
    <a:srgbClr val="66FF33"/>
    <a:srgbClr val="0083E6"/>
    <a:srgbClr val="9900CC"/>
    <a:srgbClr val="CCECFF"/>
    <a:srgbClr val="CC99FF"/>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92720" autoAdjust="0"/>
  </p:normalViewPr>
  <p:slideViewPr>
    <p:cSldViewPr snapToGrid="0">
      <p:cViewPr varScale="1">
        <p:scale>
          <a:sx n="85" d="100"/>
          <a:sy n="85" d="100"/>
        </p:scale>
        <p:origin x="125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39166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Christians have a higher vision</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29577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58270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been said to look</a:t>
            </a:r>
            <a:r>
              <a:rPr lang="en-US" baseline="0" dirty="0"/>
              <a:t> into yourself to examine if we are in the faith He delivered or not. Believing in men can delude one into a false sense of security.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7028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316342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52080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help of God delivers us back to Him</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07461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409540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 of grim news, but we all need help.</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54569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7296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Arrogant, inpatient, hostile, &amp; vengeful?</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31169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spiritual mountain is a climb into the strength of spirit.</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24067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97350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Bitterness disturbs a full relationship with God.</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50294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66315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E439B-4B26-4405-B4B4-8190854EC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14" y="-74428"/>
            <a:ext cx="9144000" cy="6858000"/>
          </a:xfrm>
          <a:prstGeom prst="rect">
            <a:avLst/>
          </a:prstGeom>
        </p:spPr>
      </p:pic>
      <p:sp>
        <p:nvSpPr>
          <p:cNvPr id="10" name="Title 1">
            <a:extLst>
              <a:ext uri="{FF2B5EF4-FFF2-40B4-BE49-F238E27FC236}">
                <a16:creationId xmlns:a16="http://schemas.microsoft.com/office/drawing/2014/main" id="{9AB672AE-C42B-4810-853E-5A9E496EFE4A}"/>
              </a:ext>
            </a:extLst>
          </p:cNvPr>
          <p:cNvSpPr txBox="1">
            <a:spLocks/>
          </p:cNvSpPr>
          <p:nvPr/>
        </p:nvSpPr>
        <p:spPr>
          <a:xfrm>
            <a:off x="3091771" y="3458894"/>
            <a:ext cx="4789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Return to your rest</a:t>
            </a:r>
          </a:p>
        </p:txBody>
      </p:sp>
      <p:sp>
        <p:nvSpPr>
          <p:cNvPr id="11" name="Title 1"/>
          <p:cNvSpPr txBox="1">
            <a:spLocks/>
          </p:cNvSpPr>
          <p:nvPr/>
        </p:nvSpPr>
        <p:spPr>
          <a:xfrm>
            <a:off x="798285" y="337457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faith</a:t>
            </a:r>
          </a:p>
        </p:txBody>
      </p:sp>
      <p:sp>
        <p:nvSpPr>
          <p:cNvPr id="3074" name="Rectangle 2"/>
          <p:cNvSpPr>
            <a:spLocks noGrp="1" noChangeArrowheads="1"/>
          </p:cNvSpPr>
          <p:nvPr>
            <p:ph type="title"/>
          </p:nvPr>
        </p:nvSpPr>
        <p:spPr>
          <a:xfrm>
            <a:off x="457200" y="836766"/>
            <a:ext cx="8229600" cy="48023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Gracious is the LORD, and righteous; Yes, our God is merciful. The LORD preserves the simple; I was brought low, and He </a:t>
            </a:r>
            <a:r>
              <a:rPr lang="en-US" altLang="en-US" b="1" dirty="0">
                <a:ln w="17780" cmpd="sng">
                  <a:solidFill>
                    <a:srgbClr val="FFFFFF"/>
                  </a:solidFill>
                  <a:prstDash val="solid"/>
                  <a:miter lim="800000"/>
                </a:ln>
                <a:solidFill>
                  <a:srgbClr val="0066FF">
                    <a:alpha val="50000"/>
                  </a:srgbClr>
                </a:solidFill>
                <a:effectLst>
                  <a:outerShdw blurRad="50800" algn="tl" rotWithShape="0">
                    <a:srgbClr val="000000"/>
                  </a:outerShdw>
                </a:effectLst>
                <a:latin typeface="Calibri" panose="020F0502020204030204" pitchFamily="34" charset="0"/>
              </a:rPr>
              <a:t>saved me</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Return to your rest, O my soul, For the LORD has dealt bountifully with you.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116:5-7</a:t>
            </a:r>
          </a:p>
        </p:txBody>
      </p:sp>
      <p:sp>
        <p:nvSpPr>
          <p:cNvPr id="4" name="Rectangle 2">
            <a:extLst>
              <a:ext uri="{FF2B5EF4-FFF2-40B4-BE49-F238E27FC236}">
                <a16:creationId xmlns:a16="http://schemas.microsoft.com/office/drawing/2014/main" id="{A87A5DCD-21E9-4E6B-845C-C00A3C6AF12D}"/>
              </a:ext>
            </a:extLst>
          </p:cNvPr>
          <p:cNvSpPr txBox="1">
            <a:spLocks noChangeArrowheads="1"/>
          </p:cNvSpPr>
          <p:nvPr/>
        </p:nvSpPr>
        <p:spPr bwMode="auto">
          <a:xfrm>
            <a:off x="3685701" y="2186183"/>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953733E-8508-4B0B-BA4B-3C5298DD3254}"/>
              </a:ext>
            </a:extLst>
          </p:cNvPr>
          <p:cNvSpPr txBox="1">
            <a:spLocks noChangeArrowheads="1"/>
          </p:cNvSpPr>
          <p:nvPr/>
        </p:nvSpPr>
        <p:spPr bwMode="auto">
          <a:xfrm>
            <a:off x="3685701" y="2186183"/>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954C20C-3439-435C-BF29-C2649B9C24CB}"/>
              </a:ext>
            </a:extLst>
          </p:cNvPr>
          <p:cNvSpPr txBox="1">
            <a:spLocks noChangeArrowheads="1"/>
          </p:cNvSpPr>
          <p:nvPr/>
        </p:nvSpPr>
        <p:spPr bwMode="auto">
          <a:xfrm>
            <a:off x="3685701" y="2186183"/>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BFF8B2C-4A5A-462E-9A62-8FCDAC124DF9}"/>
              </a:ext>
            </a:extLst>
          </p:cNvPr>
          <p:cNvSpPr txBox="1">
            <a:spLocks noChangeArrowheads="1"/>
          </p:cNvSpPr>
          <p:nvPr/>
        </p:nvSpPr>
        <p:spPr bwMode="auto">
          <a:xfrm>
            <a:off x="4929523" y="846499"/>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39E0DC4-1999-452E-82AA-082BB85CCFA7}"/>
              </a:ext>
            </a:extLst>
          </p:cNvPr>
          <p:cNvSpPr txBox="1">
            <a:spLocks noChangeArrowheads="1"/>
          </p:cNvSpPr>
          <p:nvPr/>
        </p:nvSpPr>
        <p:spPr bwMode="auto">
          <a:xfrm>
            <a:off x="4548589" y="4201869"/>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5309935" y="2021306"/>
            <a:ext cx="234214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submit</a:t>
            </a:r>
          </a:p>
        </p:txBody>
      </p:sp>
      <p:sp>
        <p:nvSpPr>
          <p:cNvPr id="13" name="Title 1"/>
          <p:cNvSpPr txBox="1">
            <a:spLocks/>
          </p:cNvSpPr>
          <p:nvPr/>
        </p:nvSpPr>
        <p:spPr>
          <a:xfrm>
            <a:off x="2314073" y="1082843"/>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CCFF"/>
                </a:solidFill>
                <a:effectLst>
                  <a:glow rad="63500">
                    <a:srgbClr val="9966FF"/>
                  </a:glow>
                  <a:outerShdw blurRad="50800" algn="tl" rotWithShape="0">
                    <a:srgbClr val="000000"/>
                  </a:outerShdw>
                </a:effectLst>
                <a:latin typeface="Calibri" panose="020F0502020204030204" pitchFamily="34" charset="0"/>
              </a:rPr>
              <a:t>truth</a:t>
            </a:r>
          </a:p>
        </p:txBody>
      </p:sp>
      <p:sp>
        <p:nvSpPr>
          <p:cNvPr id="7" name="Rectangle 2" hidden="1">
            <a:extLst>
              <a:ext uri="{FF2B5EF4-FFF2-40B4-BE49-F238E27FC236}">
                <a16:creationId xmlns:a16="http://schemas.microsoft.com/office/drawing/2014/main" id="{C6A0774F-AF8F-415F-8C81-46F629DF38FB}"/>
              </a:ext>
            </a:extLst>
          </p:cNvPr>
          <p:cNvSpPr txBox="1">
            <a:spLocks noChangeArrowheads="1"/>
          </p:cNvSpPr>
          <p:nvPr/>
        </p:nvSpPr>
        <p:spPr bwMode="auto">
          <a:xfrm>
            <a:off x="4319715" y="2968432"/>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655674" y="3519376"/>
            <a:ext cx="24596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saved me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70353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3"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path" presetSubtype="0" accel="50000" decel="50000" fill="hold" grpId="2" nodeType="withEffect">
                                  <p:stCondLst>
                                    <p:cond delay="0"/>
                                  </p:stCondLst>
                                  <p:childTnLst>
                                    <p:animMotion origin="layout" path="M 1.94444E-6 -1.11111E-6 L 0.09444 0.29421 " pathEditMode="relative" rAng="0" ptsTypes="AA">
                                      <p:cBhvr>
                                        <p:cTn id="18" dur="2000" fill="hold"/>
                                        <p:tgtEl>
                                          <p:spTgt spid="4"/>
                                        </p:tgtEl>
                                        <p:attrNameLst>
                                          <p:attrName>ppt_x</p:attrName>
                                          <p:attrName>ppt_y</p:attrName>
                                        </p:attrNameLst>
                                      </p:cBhvr>
                                      <p:rCtr x="4722" y="14699"/>
                                    </p:animMotion>
                                  </p:childTnLst>
                                </p:cTn>
                              </p:par>
                              <p:par>
                                <p:cTn id="19" presetID="42" presetClass="path" presetSubtype="0" accel="50000" decel="50000" fill="hold" grpId="2" nodeType="withEffect">
                                  <p:stCondLst>
                                    <p:cond delay="0"/>
                                  </p:stCondLst>
                                  <p:childTnLst>
                                    <p:animMotion origin="layout" path="M 1.94444E-6 -1.11111E-6 L 0.13611 -0.19583 " pathEditMode="relative" rAng="0" ptsTypes="AA">
                                      <p:cBhvr>
                                        <p:cTn id="20" dur="2000" fill="hold"/>
                                        <p:tgtEl>
                                          <p:spTgt spid="8"/>
                                        </p:tgtEl>
                                        <p:attrNameLst>
                                          <p:attrName>ppt_x</p:attrName>
                                          <p:attrName>ppt_y</p:attrName>
                                        </p:attrNameLst>
                                      </p:cBhvr>
                                      <p:rCtr x="6806" y="-9792"/>
                                    </p:animMotion>
                                  </p:childTnLst>
                                </p:cTn>
                              </p:par>
                              <p:par>
                                <p:cTn id="21" presetID="23" presetClass="entr" presetSubtype="16" fill="hold" grpId="0" nodeType="withEffect">
                                  <p:stCondLst>
                                    <p:cond delay="175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2" nodeType="withEffect">
                                  <p:stCondLst>
                                    <p:cond delay="1750"/>
                                  </p:stCondLst>
                                  <p:childTnLst>
                                    <p:animMotion origin="layout" path="M 0 -7.40741E-7 L 0.03333 0.0588 " pathEditMode="relative" rAng="0" ptsTypes="AA">
                                      <p:cBhvr>
                                        <p:cTn id="26" dur="1000" spd="-100000" fill="hold"/>
                                        <p:tgtEl>
                                          <p:spTgt spid="3074"/>
                                        </p:tgtEl>
                                        <p:attrNameLst>
                                          <p:attrName>ppt_x</p:attrName>
                                          <p:attrName>ppt_y</p:attrName>
                                        </p:attrNameLst>
                                      </p:cBhvr>
                                      <p:rCtr x="1667" y="2940"/>
                                    </p:animMotion>
                                  </p:childTnLst>
                                </p:cTn>
                              </p:par>
                            </p:childTnLst>
                          </p:cTn>
                        </p:par>
                        <p:par>
                          <p:cTn id="27" fill="hold">
                            <p:stCondLst>
                              <p:cond delay="2750"/>
                            </p:stCondLst>
                            <p:childTnLst>
                              <p:par>
                                <p:cTn id="28" presetID="10" presetClass="exit" presetSubtype="0" fill="hold" grpId="1" nodeType="afterEffect">
                                  <p:stCondLst>
                                    <p:cond delay="0"/>
                                  </p:stCondLst>
                                  <p:childTnLst>
                                    <p:animEffect transition="out" filter="fade">
                                      <p:cBhvr>
                                        <p:cTn id="29" dur="250"/>
                                        <p:tgtEl>
                                          <p:spTgt spid="9"/>
                                        </p:tgtEl>
                                      </p:cBhvr>
                                    </p:animEffect>
                                    <p:set>
                                      <p:cBhvr>
                                        <p:cTn id="30" dur="1" fill="hold">
                                          <p:stCondLst>
                                            <p:cond delay="24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50"/>
                                        <p:tgtEl>
                                          <p:spTgt spid="4"/>
                                        </p:tgtEl>
                                      </p:cBhvr>
                                    </p:animEffect>
                                    <p:set>
                                      <p:cBhvr>
                                        <p:cTn id="33" dur="1" fill="hold">
                                          <p:stCondLst>
                                            <p:cond delay="24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0"/>
                                  </p:stCondLst>
                                  <p:childTnLst>
                                    <p:set>
                                      <p:cBhvr override="childStyle">
                                        <p:cTn id="43" dur="500" fill="hold"/>
                                        <p:tgtEl>
                                          <p:spTgt spid="10"/>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750">
                                          <p:stCondLst>
                                            <p:cond delay="0"/>
                                          </p:stCondLst>
                                        </p:cTn>
                                        <p:tgtEl>
                                          <p:spTgt spid="11"/>
                                        </p:tgtEl>
                                      </p:cBhvr>
                                    </p:animEffect>
                                    <p:anim to="" calcmode="lin" valueType="num">
                                      <p:cBhvr>
                                        <p:cTn id="49" dur="75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0" dur="75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51" presetID="42" presetClass="path" presetSubtype="0" accel="50000" decel="50000" fill="hold" grpId="3" nodeType="withEffect">
                                  <p:stCondLst>
                                    <p:cond delay="0"/>
                                  </p:stCondLst>
                                  <p:childTnLst>
                                    <p:animMotion origin="layout" path="M 5E-6 7.40741E-7 L 0.32448 -0.0419 " pathEditMode="relative" rAng="0" ptsTypes="AA">
                                      <p:cBhvr>
                                        <p:cTn id="52" dur="750" spd="-100000" fill="hold"/>
                                        <p:tgtEl>
                                          <p:spTgt spid="11"/>
                                        </p:tgtEl>
                                        <p:attrNameLst>
                                          <p:attrName>ppt_x</p:attrName>
                                          <p:attrName>ppt_y</p:attrName>
                                        </p:attrNameLst>
                                      </p:cBhvr>
                                      <p:rCtr x="16215" y="-2106"/>
                                    </p:animMotion>
                                  </p:childTnLst>
                                </p:cTn>
                              </p:par>
                            </p:childTnLst>
                          </p:cTn>
                        </p:par>
                      </p:childTnLst>
                    </p:cTn>
                  </p:par>
                  <p:par>
                    <p:cTn id="53" fill="hold">
                      <p:stCondLst>
                        <p:cond delay="indefinite"/>
                      </p:stCondLst>
                      <p:childTnLst>
                        <p:par>
                          <p:cTn id="54" fill="hold">
                            <p:stCondLst>
                              <p:cond delay="0"/>
                            </p:stCondLst>
                            <p:childTnLst>
                              <p:par>
                                <p:cTn id="55" presetID="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dissolve">
                                      <p:cBhvr>
                                        <p:cTn id="57" dur="500">
                                          <p:stCondLst>
                                            <p:cond delay="0"/>
                                          </p:stCondLst>
                                        </p:cTn>
                                        <p:tgtEl>
                                          <p:spTgt spid="12"/>
                                        </p:tgtEl>
                                      </p:cBhvr>
                                    </p:animEffect>
                                    <p:anim to="" calcmode="lin" valueType="num">
                                      <p:cBhvr>
                                        <p:cTn id="5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dissolve">
                                      <p:cBhvr>
                                        <p:cTn id="64" dur="500">
                                          <p:stCondLst>
                                            <p:cond delay="0"/>
                                          </p:stCondLst>
                                        </p:cTn>
                                        <p:tgtEl>
                                          <p:spTgt spid="13"/>
                                        </p:tgtEl>
                                      </p:cBhvr>
                                    </p:animEffect>
                                    <p:anim to="" calcmode="lin" valueType="num">
                                      <p:cBhvr>
                                        <p:cTn id="6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5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250"/>
                                        <p:tgtEl>
                                          <p:spTgt spid="6"/>
                                        </p:tgtEl>
                                      </p:cBhvr>
                                    </p:animEffect>
                                  </p:childTnLst>
                                </p:cTn>
                              </p:par>
                              <p:par>
                                <p:cTn id="75" presetID="10" presetClass="entr" presetSubtype="0" fill="hold" grpId="3"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250"/>
                                        <p:tgtEl>
                                          <p:spTgt spid="9"/>
                                        </p:tgtEl>
                                      </p:cBhvr>
                                    </p:animEffect>
                                  </p:childTnLst>
                                </p:cTn>
                              </p:par>
                              <p:par>
                                <p:cTn id="78" presetID="42" presetClass="path" presetSubtype="0" accel="50000" decel="50000" fill="hold" grpId="4" nodeType="withEffect">
                                  <p:stCondLst>
                                    <p:cond delay="0"/>
                                  </p:stCondLst>
                                  <p:childTnLst>
                                    <p:animMotion origin="layout" path="M 1.94444E-6 -1.11111E-6 L 0.06962 0.1132 " pathEditMode="relative" rAng="0" ptsTypes="AA">
                                      <p:cBhvr>
                                        <p:cTn id="79" dur="2000" fill="hold"/>
                                        <p:tgtEl>
                                          <p:spTgt spid="9"/>
                                        </p:tgtEl>
                                        <p:attrNameLst>
                                          <p:attrName>ppt_x</p:attrName>
                                          <p:attrName>ppt_y</p:attrName>
                                        </p:attrNameLst>
                                      </p:cBhvr>
                                      <p:rCtr x="3472" y="5648"/>
                                    </p:animMotion>
                                  </p:childTnLst>
                                </p:cTn>
                              </p:par>
                              <p:par>
                                <p:cTn id="80" presetID="42" presetClass="path" presetSubtype="0" accel="50000" decel="50000" fill="hold" grpId="2" nodeType="withEffect">
                                  <p:stCondLst>
                                    <p:cond delay="0"/>
                                  </p:stCondLst>
                                  <p:childTnLst>
                                    <p:animMotion origin="layout" path="M 4.44444E-6 -7.40741E-7 L -0.0665 0.30949 " pathEditMode="relative" rAng="0" ptsTypes="AA">
                                      <p:cBhvr>
                                        <p:cTn id="81" dur="2000" fill="hold"/>
                                        <p:tgtEl>
                                          <p:spTgt spid="5"/>
                                        </p:tgtEl>
                                        <p:attrNameLst>
                                          <p:attrName>ppt_x</p:attrName>
                                          <p:attrName>ppt_y</p:attrName>
                                        </p:attrNameLst>
                                      </p:cBhvr>
                                      <p:rCtr x="-3333" y="15463"/>
                                    </p:animMotion>
                                  </p:childTnLst>
                                </p:cTn>
                              </p:par>
                              <p:par>
                                <p:cTn id="82" presetID="42" presetClass="path" presetSubtype="0" accel="50000" decel="50000" fill="hold" grpId="2" nodeType="withEffect">
                                  <p:stCondLst>
                                    <p:cond delay="0"/>
                                  </p:stCondLst>
                                  <p:childTnLst>
                                    <p:animMotion origin="layout" path="M 1.11111E-6 -2.59259E-6 L -0.02465 -0.18009 " pathEditMode="relative" rAng="0" ptsTypes="AA">
                                      <p:cBhvr>
                                        <p:cTn id="83" dur="2000" fill="hold"/>
                                        <p:tgtEl>
                                          <p:spTgt spid="6"/>
                                        </p:tgtEl>
                                        <p:attrNameLst>
                                          <p:attrName>ppt_x</p:attrName>
                                          <p:attrName>ppt_y</p:attrName>
                                        </p:attrNameLst>
                                      </p:cBhvr>
                                      <p:rCtr x="-1233" y="-9005"/>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0" presetClass="exit" presetSubtype="0" fill="hold" grpId="1" nodeType="withEffect">
                                  <p:stCondLst>
                                    <p:cond delay="0"/>
                                  </p:stCondLst>
                                  <p:childTnLst>
                                    <p:set>
                                      <p:cBhvr>
                                        <p:cTn id="91" dur="1" fill="hold">
                                          <p:stCondLst>
                                            <p:cond delay="999"/>
                                          </p:stCondLst>
                                        </p:cTn>
                                        <p:tgtEl>
                                          <p:spTgt spid="11"/>
                                        </p:tgtEl>
                                        <p:attrNameLst>
                                          <p:attrName>style.visibility</p:attrName>
                                        </p:attrNameLst>
                                      </p:cBhvr>
                                      <p:to>
                                        <p:strVal val="hidden"/>
                                      </p:to>
                                    </p:set>
                                    <p:animEffect transition="out" filter="dissolve">
                                      <p:cBhvr>
                                        <p:cTn id="92" dur="1000">
                                          <p:stCondLst>
                                            <p:cond delay="0"/>
                                          </p:stCondLst>
                                        </p:cTn>
                                        <p:tgtEl>
                                          <p:spTgt spid="11"/>
                                        </p:tgtEl>
                                      </p:cBhvr>
                                    </p:animEffect>
                                    <p:anim to="" calcmode="lin" valueType="num">
                                      <p:cBhvr>
                                        <p:cTn id="93"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94"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95" presetID="0" presetClass="exit" presetSubtype="0" fill="hold" grpId="1" nodeType="withEffect">
                                  <p:stCondLst>
                                    <p:cond delay="0"/>
                                  </p:stCondLst>
                                  <p:childTnLst>
                                    <p:set>
                                      <p:cBhvr>
                                        <p:cTn id="96" dur="1" fill="hold">
                                          <p:stCondLst>
                                            <p:cond delay="999"/>
                                          </p:stCondLst>
                                        </p:cTn>
                                        <p:tgtEl>
                                          <p:spTgt spid="12"/>
                                        </p:tgtEl>
                                        <p:attrNameLst>
                                          <p:attrName>style.visibility</p:attrName>
                                        </p:attrNameLst>
                                      </p:cBhvr>
                                      <p:to>
                                        <p:strVal val="hidden"/>
                                      </p:to>
                                    </p:set>
                                    <p:animEffect transition="out" filter="dissolve">
                                      <p:cBhvr>
                                        <p:cTn id="97" dur="1000">
                                          <p:stCondLst>
                                            <p:cond delay="0"/>
                                          </p:stCondLst>
                                        </p:cTn>
                                        <p:tgtEl>
                                          <p:spTgt spid="12"/>
                                        </p:tgtEl>
                                      </p:cBhvr>
                                    </p:animEffect>
                                    <p:anim to="" calcmode="lin" valueType="num">
                                      <p:cBhvr>
                                        <p:cTn id="98"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99"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100" presetID="0" presetClass="exit" presetSubtype="0" fill="hold" grpId="1" nodeType="withEffect">
                                  <p:stCondLst>
                                    <p:cond delay="0"/>
                                  </p:stCondLst>
                                  <p:childTnLst>
                                    <p:set>
                                      <p:cBhvr>
                                        <p:cTn id="101" dur="1" fill="hold">
                                          <p:stCondLst>
                                            <p:cond delay="999"/>
                                          </p:stCondLst>
                                        </p:cTn>
                                        <p:tgtEl>
                                          <p:spTgt spid="13"/>
                                        </p:tgtEl>
                                        <p:attrNameLst>
                                          <p:attrName>style.visibility</p:attrName>
                                        </p:attrNameLst>
                                      </p:cBhvr>
                                      <p:to>
                                        <p:strVal val="hidden"/>
                                      </p:to>
                                    </p:set>
                                    <p:animEffect transition="out" filter="dissolve">
                                      <p:cBhvr>
                                        <p:cTn id="102" dur="1000">
                                          <p:stCondLst>
                                            <p:cond delay="0"/>
                                          </p:stCondLst>
                                        </p:cTn>
                                        <p:tgtEl>
                                          <p:spTgt spid="13"/>
                                        </p:tgtEl>
                                      </p:cBhvr>
                                    </p:animEffect>
                                    <p:anim to="" calcmode="lin" valueType="num">
                                      <p:cBhvr>
                                        <p:cTn id="103"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04"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05" presetID="1" presetClass="entr" presetSubtype="0" fill="hold" grpId="1" nodeType="with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42" presetClass="path" presetSubtype="0" accel="50000" decel="50000" fill="hold" grpId="4" nodeType="withEffect">
                                  <p:stCondLst>
                                    <p:cond delay="0"/>
                                  </p:stCondLst>
                                  <p:childTnLst>
                                    <p:animMotion origin="layout" path="M 3.61111E-6 1.11022E-16 L 0.30086 -0.03125 " pathEditMode="relative" rAng="0" ptsTypes="AA">
                                      <p:cBhvr>
                                        <p:cTn id="108" dur="1250" fill="hold"/>
                                        <p:tgtEl>
                                          <p:spTgt spid="14"/>
                                        </p:tgtEl>
                                        <p:attrNameLst>
                                          <p:attrName>ppt_x</p:attrName>
                                          <p:attrName>ppt_y</p:attrName>
                                        </p:attrNameLst>
                                      </p:cBhvr>
                                      <p:rCtr x="15035" y="-1574"/>
                                    </p:animMotion>
                                  </p:childTnLst>
                                </p:cTn>
                              </p:par>
                              <p:par>
                                <p:cTn id="109" presetID="10" presetClass="exit" presetSubtype="0" fill="hold" grpId="2" nodeType="withEffect">
                                  <p:stCondLst>
                                    <p:cond delay="0"/>
                                  </p:stCondLst>
                                  <p:childTnLst>
                                    <p:animEffect transition="out" filter="fade">
                                      <p:cBhvr>
                                        <p:cTn id="110" dur="1250"/>
                                        <p:tgtEl>
                                          <p:spTgt spid="14"/>
                                        </p:tgtEl>
                                      </p:cBhvr>
                                    </p:animEffect>
                                    <p:set>
                                      <p:cBhvr>
                                        <p:cTn id="111" dur="1" fill="hold">
                                          <p:stCondLst>
                                            <p:cond delay="1249"/>
                                          </p:stCondLst>
                                        </p:cTn>
                                        <p:tgtEl>
                                          <p:spTgt spid="14"/>
                                        </p:tgtEl>
                                        <p:attrNameLst>
                                          <p:attrName>style.visibility</p:attrName>
                                        </p:attrNameLst>
                                      </p:cBhvr>
                                      <p:to>
                                        <p:strVal val="hidden"/>
                                      </p:to>
                                    </p:set>
                                  </p:childTnLst>
                                </p:cTn>
                              </p:par>
                              <p:par>
                                <p:cTn id="112" presetID="23" presetClass="exit" presetSubtype="16" fill="hold" grpId="3" nodeType="withEffect">
                                  <p:stCondLst>
                                    <p:cond delay="0"/>
                                  </p:stCondLst>
                                  <p:childTnLst>
                                    <p:anim calcmode="lin" valueType="num">
                                      <p:cBhvr>
                                        <p:cTn id="113" dur="1250"/>
                                        <p:tgtEl>
                                          <p:spTgt spid="14"/>
                                        </p:tgtEl>
                                        <p:attrNameLst>
                                          <p:attrName>ppt_w</p:attrName>
                                        </p:attrNameLst>
                                      </p:cBhvr>
                                      <p:tavLst>
                                        <p:tav tm="0">
                                          <p:val>
                                            <p:strVal val="ppt_w"/>
                                          </p:val>
                                        </p:tav>
                                        <p:tav tm="100000">
                                          <p:val>
                                            <p:strVal val="4*ppt_w"/>
                                          </p:val>
                                        </p:tav>
                                      </p:tavLst>
                                    </p:anim>
                                    <p:anim calcmode="lin" valueType="num">
                                      <p:cBhvr>
                                        <p:cTn id="114" dur="1250"/>
                                        <p:tgtEl>
                                          <p:spTgt spid="14"/>
                                        </p:tgtEl>
                                        <p:attrNameLst>
                                          <p:attrName>ppt_h</p:attrName>
                                        </p:attrNameLst>
                                      </p:cBhvr>
                                      <p:tavLst>
                                        <p:tav tm="0">
                                          <p:val>
                                            <p:strVal val="ppt_h"/>
                                          </p:val>
                                        </p:tav>
                                        <p:tav tm="100000">
                                          <p:val>
                                            <p:strVal val="4*ppt_h"/>
                                          </p:val>
                                        </p:tav>
                                      </p:tavLst>
                                    </p:anim>
                                    <p:set>
                                      <p:cBhvr>
                                        <p:cTn id="115" dur="1" fill="hold">
                                          <p:stCondLst>
                                            <p:cond delay="1249"/>
                                          </p:stCondLst>
                                        </p:cTn>
                                        <p:tgtEl>
                                          <p:spTgt spid="14"/>
                                        </p:tgtEl>
                                        <p:attrNameLst>
                                          <p:attrName>style.visibility</p:attrName>
                                        </p:attrNameLst>
                                      </p:cBhvr>
                                      <p:to>
                                        <p:strVal val="hidden"/>
                                      </p:to>
                                    </p:set>
                                  </p:childTnLst>
                                </p:cTn>
                              </p:par>
                            </p:childTnLst>
                          </p:cTn>
                        </p:par>
                        <p:par>
                          <p:cTn id="116" fill="hold">
                            <p:stCondLst>
                              <p:cond delay="2000"/>
                            </p:stCondLst>
                            <p:childTnLst>
                              <p:par>
                                <p:cTn id="117" presetID="10" presetClass="exit" presetSubtype="0" fill="hold" grpId="1" nodeType="afterEffect">
                                  <p:stCondLst>
                                    <p:cond delay="0"/>
                                  </p:stCondLst>
                                  <p:childTnLst>
                                    <p:animEffect transition="out" filter="fade">
                                      <p:cBhvr>
                                        <p:cTn id="118" dur="100"/>
                                        <p:tgtEl>
                                          <p:spTgt spid="6"/>
                                        </p:tgtEl>
                                      </p:cBhvr>
                                    </p:animEffect>
                                    <p:set>
                                      <p:cBhvr>
                                        <p:cTn id="119" dur="1" fill="hold">
                                          <p:stCondLst>
                                            <p:cond delay="99"/>
                                          </p:stCondLst>
                                        </p:cTn>
                                        <p:tgtEl>
                                          <p:spTgt spid="6"/>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
                                        <p:tgtEl>
                                          <p:spTgt spid="5"/>
                                        </p:tgtEl>
                                      </p:cBhvr>
                                    </p:animEffect>
                                    <p:set>
                                      <p:cBhvr>
                                        <p:cTn id="122" dur="1" fill="hold">
                                          <p:stCondLst>
                                            <p:cond delay="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3"/>
      <p:bldP spid="3074" grpId="0"/>
      <p:bldP spid="3074" grpId="1"/>
      <p:bldP spid="3074" grpId="2"/>
      <p:bldP spid="4" grpId="0"/>
      <p:bldP spid="4" grpId="1"/>
      <p:bldP spid="4" grpId="2"/>
      <p:bldP spid="4" grpId="3"/>
      <p:bldP spid="8" grpId="0"/>
      <p:bldP spid="8" grpId="1"/>
      <p:bldP spid="8" grpId="2"/>
      <p:bldP spid="8" grpId="3"/>
      <p:bldP spid="9" grpId="0"/>
      <p:bldP spid="9" grpId="1"/>
      <p:bldP spid="9" grpId="2"/>
      <p:bldP spid="9" grpId="3"/>
      <p:bldP spid="9" grpId="4"/>
      <p:bldP spid="5" grpId="0"/>
      <p:bldP spid="5" grpId="1"/>
      <p:bldP spid="5" grpId="2"/>
      <p:bldP spid="6" grpId="0"/>
      <p:bldP spid="6" grpId="1"/>
      <p:bldP spid="6" grpId="2"/>
      <p:bldP spid="12" grpId="0"/>
      <p:bldP spid="12" grpId="1"/>
      <p:bldP spid="13" grpId="0"/>
      <p:bldP spid="13" grpId="1"/>
      <p:bldP spid="14" grpId="1"/>
      <p:bldP spid="14" grpId="2"/>
      <p:bldP spid="14" grpId="3"/>
      <p:bldP spid="14" grpId="4"/>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53B72-9881-4553-87F3-A8439AC6D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59" y="0"/>
            <a:ext cx="11153553" cy="6858000"/>
          </a:xfrm>
          <a:prstGeom prst="rect">
            <a:avLst/>
          </a:prstGeom>
        </p:spPr>
      </p:pic>
      <p:sp>
        <p:nvSpPr>
          <p:cNvPr id="6" name="Title 1">
            <a:extLst>
              <a:ext uri="{FF2B5EF4-FFF2-40B4-BE49-F238E27FC236}">
                <a16:creationId xmlns:a16="http://schemas.microsoft.com/office/drawing/2014/main" id="{C3E81987-D251-4FC3-9D81-E02E21F1B4B2}"/>
              </a:ext>
            </a:extLst>
          </p:cNvPr>
          <p:cNvSpPr txBox="1">
            <a:spLocks/>
          </p:cNvSpPr>
          <p:nvPr/>
        </p:nvSpPr>
        <p:spPr>
          <a:xfrm>
            <a:off x="3781087" y="951031"/>
            <a:ext cx="2801257" cy="7543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delivered</a:t>
            </a:r>
          </a:p>
        </p:txBody>
      </p:sp>
      <p:sp>
        <p:nvSpPr>
          <p:cNvPr id="7" name="Title 1">
            <a:extLst>
              <a:ext uri="{FF2B5EF4-FFF2-40B4-BE49-F238E27FC236}">
                <a16:creationId xmlns:a16="http://schemas.microsoft.com/office/drawing/2014/main" id="{1E3BDFE2-D16B-46E7-8719-29B898945CDA}"/>
              </a:ext>
            </a:extLst>
          </p:cNvPr>
          <p:cNvSpPr txBox="1">
            <a:spLocks/>
          </p:cNvSpPr>
          <p:nvPr/>
        </p:nvSpPr>
        <p:spPr>
          <a:xfrm>
            <a:off x="500742" y="1538285"/>
            <a:ext cx="32366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death</a:t>
            </a:r>
          </a:p>
        </p:txBody>
      </p:sp>
      <p:sp>
        <p:nvSpPr>
          <p:cNvPr id="8" name="Title 1">
            <a:extLst>
              <a:ext uri="{FF2B5EF4-FFF2-40B4-BE49-F238E27FC236}">
                <a16:creationId xmlns:a16="http://schemas.microsoft.com/office/drawing/2014/main" id="{3AF7A8F3-8DEA-479E-BE1A-C3D3F51A2028}"/>
              </a:ext>
            </a:extLst>
          </p:cNvPr>
          <p:cNvSpPr txBox="1">
            <a:spLocks/>
          </p:cNvSpPr>
          <p:nvPr/>
        </p:nvSpPr>
        <p:spPr>
          <a:xfrm>
            <a:off x="1970108" y="3552939"/>
            <a:ext cx="16909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living</a:t>
            </a:r>
          </a:p>
        </p:txBody>
      </p:sp>
      <p:sp>
        <p:nvSpPr>
          <p:cNvPr id="9" name="Title 1">
            <a:extLst>
              <a:ext uri="{FF2B5EF4-FFF2-40B4-BE49-F238E27FC236}">
                <a16:creationId xmlns:a16="http://schemas.microsoft.com/office/drawing/2014/main" id="{55D1B8AD-AB64-475E-AD72-1A6366978AAB}"/>
              </a:ext>
            </a:extLst>
          </p:cNvPr>
          <p:cNvSpPr txBox="1">
            <a:spLocks/>
          </p:cNvSpPr>
          <p:nvPr/>
        </p:nvSpPr>
        <p:spPr>
          <a:xfrm>
            <a:off x="3441691" y="3552684"/>
            <a:ext cx="28012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believed</a:t>
            </a:r>
          </a:p>
        </p:txBody>
      </p:sp>
      <p:sp>
        <p:nvSpPr>
          <p:cNvPr id="3074" name="Rectangle 2"/>
          <p:cNvSpPr>
            <a:spLocks noGrp="1" noChangeArrowheads="1"/>
          </p:cNvSpPr>
          <p:nvPr>
            <p:ph type="title"/>
          </p:nvPr>
        </p:nvSpPr>
        <p:spPr>
          <a:xfrm>
            <a:off x="457200" y="934364"/>
            <a:ext cx="8229600" cy="47340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You have delivered my soul from death, My eyes from tears, And my feet from falling. I will walk before the LORD In the land of the living. I believed, therefore  I spoke, "I am greatly afflicted."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116:8-10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C4E319B-C42B-4087-8107-92648CD20466}"/>
              </a:ext>
            </a:extLst>
          </p:cNvPr>
          <p:cNvSpPr txBox="1">
            <a:spLocks noChangeArrowheads="1"/>
          </p:cNvSpPr>
          <p:nvPr/>
        </p:nvSpPr>
        <p:spPr bwMode="auto">
          <a:xfrm>
            <a:off x="4319715" y="2953918"/>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8DCF231-47D8-4DA7-9BC2-68A04AF11106}"/>
              </a:ext>
            </a:extLst>
          </p:cNvPr>
          <p:cNvSpPr txBox="1">
            <a:spLocks noChangeArrowheads="1"/>
          </p:cNvSpPr>
          <p:nvPr/>
        </p:nvSpPr>
        <p:spPr bwMode="auto">
          <a:xfrm>
            <a:off x="4222440" y="213360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4948598-1F9F-4210-AD27-B63B03F2B52D}"/>
              </a:ext>
            </a:extLst>
          </p:cNvPr>
          <p:cNvSpPr txBox="1">
            <a:spLocks noChangeArrowheads="1"/>
          </p:cNvSpPr>
          <p:nvPr/>
        </p:nvSpPr>
        <p:spPr bwMode="auto">
          <a:xfrm>
            <a:off x="5655149" y="4295112"/>
            <a:ext cx="247289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solidFill>
                  <a:prstDash val="solid"/>
                  <a:miter lim="800000"/>
                </a:ln>
                <a:solidFill>
                  <a:srgbClr val="010101"/>
                </a:solidFill>
                <a:effectLst>
                  <a:glow rad="63500">
                    <a:schemeClr val="tx1"/>
                  </a:glow>
                  <a:outerShdw blurRad="50800" algn="tl" rotWithShape="0">
                    <a:srgbClr val="000000"/>
                  </a:outerShdw>
                </a:effectLst>
                <a:latin typeface="Calibri" panose="020F0502020204030204" pitchFamily="34" charset="0"/>
              </a:rPr>
              <a:t>afflicted</a:t>
            </a:r>
          </a:p>
        </p:txBody>
      </p:sp>
    </p:spTree>
    <p:extLst>
      <p:ext uri="{BB962C8B-B14F-4D97-AF65-F5344CB8AC3E}">
        <p14:creationId xmlns:p14="http://schemas.microsoft.com/office/powerpoint/2010/main" val="132032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400"/>
                                  </p:stCondLst>
                                  <p:childTnLst>
                                    <p:set>
                                      <p:cBhvr override="childStyle">
                                        <p:cTn id="24" dur="500" fill="hold"/>
                                        <p:tgtEl>
                                          <p:spTgt spid="7"/>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xit" presetSubtype="8" fill="hold" grpId="2" nodeType="withEffect">
                                  <p:stCondLst>
                                    <p:cond delay="0"/>
                                  </p:stCondLst>
                                  <p:childTnLst>
                                    <p:animEffect transition="out" filter="wipe(left)">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22" presetClass="exit" presetSubtype="8" fill="hold" grpId="2" nodeType="withEffect">
                                  <p:stCondLst>
                                    <p:cond delay="0"/>
                                  </p:stCondLst>
                                  <p:childTnLst>
                                    <p:animEffect transition="out" filter="wipe(left)">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22" presetClass="entr" presetSubtype="8" fill="hold" grpId="0" nodeType="withEffect">
                                  <p:stCondLst>
                                    <p:cond delay="4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8" presetClass="emph" presetSubtype="0" fill="hold" grpId="1" nodeType="withEffect">
                                  <p:stCondLst>
                                    <p:cond delay="400"/>
                                  </p:stCondLst>
                                  <p:childTnLst>
                                    <p:set>
                                      <p:cBhvr override="childStyle">
                                        <p:cTn id="42" dur="500" fill="hold"/>
                                        <p:tgtEl>
                                          <p:spTgt spid="9"/>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42" presetClass="path" presetSubtype="0" accel="50000" decel="50000" fill="hold" grpId="2" nodeType="withEffect">
                                  <p:stCondLst>
                                    <p:cond delay="0"/>
                                  </p:stCondLst>
                                  <p:childTnLst>
                                    <p:animMotion origin="layout" path="M 1.11111E-6 1.85185E-6 L -0.01076 -0.11968 " pathEditMode="relative" rAng="0" ptsTypes="AA">
                                      <p:cBhvr>
                                        <p:cTn id="54" dur="2000" fill="hold"/>
                                        <p:tgtEl>
                                          <p:spTgt spid="4"/>
                                        </p:tgtEl>
                                        <p:attrNameLst>
                                          <p:attrName>ppt_x</p:attrName>
                                          <p:attrName>ppt_y</p:attrName>
                                        </p:attrNameLst>
                                      </p:cBhvr>
                                      <p:rCtr x="-538" y="-5995"/>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9"/>
                                        </p:tgtEl>
                                      </p:cBhvr>
                                    </p:animEffect>
                                    <p:set>
                                      <p:cBhvr>
                                        <p:cTn id="63" dur="1" fill="hold">
                                          <p:stCondLst>
                                            <p:cond delay="24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10"/>
                                        </p:tgtEl>
                                      </p:cBhvr>
                                    </p:animEffect>
                                    <p:set>
                                      <p:cBhvr>
                                        <p:cTn id="66"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3074" grpId="0"/>
      <p:bldP spid="3074" grpId="1"/>
      <p:bldP spid="4" grpId="0"/>
      <p:bldP spid="4" grpId="2"/>
      <p:bldP spid="4" grpId="3"/>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9B4A0-76C8-4A73-96A8-C3831B5CE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730" y="0"/>
            <a:ext cx="12192000" cy="6858000"/>
          </a:xfrm>
          <a:prstGeom prst="rect">
            <a:avLst/>
          </a:prstGeom>
        </p:spPr>
      </p:pic>
      <p:sp>
        <p:nvSpPr>
          <p:cNvPr id="8" name="Title 1">
            <a:extLst>
              <a:ext uri="{FF2B5EF4-FFF2-40B4-BE49-F238E27FC236}">
                <a16:creationId xmlns:a16="http://schemas.microsoft.com/office/drawing/2014/main" id="{3632E899-843D-49F9-86E2-13E66A527B1B}"/>
              </a:ext>
            </a:extLst>
          </p:cNvPr>
          <p:cNvSpPr txBox="1">
            <a:spLocks/>
          </p:cNvSpPr>
          <p:nvPr/>
        </p:nvSpPr>
        <p:spPr>
          <a:xfrm>
            <a:off x="3419021" y="2740153"/>
            <a:ext cx="2191657" cy="7269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up</a:t>
            </a:r>
          </a:p>
        </p:txBody>
      </p:sp>
      <p:sp>
        <p:nvSpPr>
          <p:cNvPr id="9" name="Title 1">
            <a:extLst>
              <a:ext uri="{FF2B5EF4-FFF2-40B4-BE49-F238E27FC236}">
                <a16:creationId xmlns:a16="http://schemas.microsoft.com/office/drawing/2014/main" id="{9803748F-3EA0-41BA-ABFF-FBAF8B3FA763}"/>
              </a:ext>
            </a:extLst>
          </p:cNvPr>
          <p:cNvSpPr txBox="1">
            <a:spLocks/>
          </p:cNvSpPr>
          <p:nvPr/>
        </p:nvSpPr>
        <p:spPr>
          <a:xfrm>
            <a:off x="3834721" y="3316681"/>
            <a:ext cx="12482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a:t>
            </a:r>
          </a:p>
        </p:txBody>
      </p:sp>
      <p:sp>
        <p:nvSpPr>
          <p:cNvPr id="10" name="Title 1"/>
          <p:cNvSpPr txBox="1">
            <a:spLocks/>
          </p:cNvSpPr>
          <p:nvPr/>
        </p:nvSpPr>
        <p:spPr>
          <a:xfrm>
            <a:off x="605779" y="321816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faith</a:t>
            </a:r>
          </a:p>
        </p:txBody>
      </p:sp>
      <p:sp>
        <p:nvSpPr>
          <p:cNvPr id="11" name="Rectangle 2"/>
          <p:cNvSpPr txBox="1">
            <a:spLocks noChangeArrowheads="1"/>
          </p:cNvSpPr>
          <p:nvPr/>
        </p:nvSpPr>
        <p:spPr bwMode="auto">
          <a:xfrm>
            <a:off x="457200" y="596080"/>
            <a:ext cx="8229600" cy="563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said in my haste, "All men are liars." What shall I render to the LORD For all His benefits toward me? I will take up the cup of </a:t>
            </a:r>
            <a:r>
              <a:rPr lang="en-US" altLang="en-US" b="1" kern="0" dirty="0">
                <a:ln w="17780" cmpd="sng">
                  <a:solidFill>
                    <a:srgbClr val="FFFFFF"/>
                  </a:solidFill>
                  <a:prstDash val="solid"/>
                  <a:miter lim="800000"/>
                </a:ln>
                <a:solidFill>
                  <a:srgbClr val="0066FF">
                    <a:alpha val="50000"/>
                  </a:srgbClr>
                </a:solidFill>
                <a:effectLst>
                  <a:outerShdw blurRad="50800" algn="tl" rotWithShape="0">
                    <a:srgbClr val="000000"/>
                  </a:outerShdw>
                </a:effectLst>
                <a:latin typeface="Calibri" panose="020F0502020204030204" pitchFamily="34" charset="0"/>
              </a:rPr>
              <a:t>salvation</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call upon the name of the LORD. I will pay my vows to the LORD Now in the presence of all His people.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116:11-14 </a:t>
            </a:r>
          </a:p>
        </p:txBody>
      </p:sp>
      <p:sp>
        <p:nvSpPr>
          <p:cNvPr id="3074" name="Rectangle 2"/>
          <p:cNvSpPr>
            <a:spLocks noGrp="1" noChangeArrowheads="1"/>
          </p:cNvSpPr>
          <p:nvPr>
            <p:ph type="title"/>
          </p:nvPr>
        </p:nvSpPr>
        <p:spPr>
          <a:xfrm>
            <a:off x="457200" y="611578"/>
            <a:ext cx="8229600" cy="56348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said in my haste, "All men are liars." What shall I render to the LORD For all His benefits toward me? I will take up the cup of salvation, And call upon the name of the LORD. I will pay my vows to the LORD Now in the presence of all His people.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116:11-14 </a:t>
            </a:r>
          </a:p>
        </p:txBody>
      </p:sp>
      <p:sp>
        <p:nvSpPr>
          <p:cNvPr id="7" name="Rectangle 2">
            <a:extLst>
              <a:ext uri="{FF2B5EF4-FFF2-40B4-BE49-F238E27FC236}">
                <a16:creationId xmlns:a16="http://schemas.microsoft.com/office/drawing/2014/main" id="{08229D6B-3C37-41A5-8E96-1BC0D08A73CC}"/>
              </a:ext>
            </a:extLst>
          </p:cNvPr>
          <p:cNvSpPr txBox="1">
            <a:spLocks noChangeArrowheads="1"/>
          </p:cNvSpPr>
          <p:nvPr/>
        </p:nvSpPr>
        <p:spPr bwMode="auto">
          <a:xfrm>
            <a:off x="1914811" y="4048782"/>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A1876CE-326D-45AE-ADE7-2FCA146C6A73}"/>
              </a:ext>
            </a:extLst>
          </p:cNvPr>
          <p:cNvSpPr txBox="1">
            <a:spLocks noChangeArrowheads="1"/>
          </p:cNvSpPr>
          <p:nvPr/>
        </p:nvSpPr>
        <p:spPr bwMode="auto">
          <a:xfrm>
            <a:off x="4222440" y="2133599"/>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C359A18-A635-4218-8433-A935CCEE1B7E}"/>
              </a:ext>
            </a:extLst>
          </p:cNvPr>
          <p:cNvSpPr txBox="1">
            <a:spLocks noChangeArrowheads="1"/>
          </p:cNvSpPr>
          <p:nvPr/>
        </p:nvSpPr>
        <p:spPr bwMode="auto">
          <a:xfrm>
            <a:off x="4222440" y="2133599"/>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A4683EE-4B57-4993-ABF0-E917CB3A6C84}"/>
              </a:ext>
            </a:extLst>
          </p:cNvPr>
          <p:cNvSpPr txBox="1">
            <a:spLocks noChangeArrowheads="1"/>
          </p:cNvSpPr>
          <p:nvPr/>
        </p:nvSpPr>
        <p:spPr bwMode="auto">
          <a:xfrm>
            <a:off x="4222440" y="213360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2970708" y="4579749"/>
            <a:ext cx="587902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public confession</a:t>
            </a:r>
          </a:p>
        </p:txBody>
      </p:sp>
    </p:spTree>
    <p:extLst>
      <p:ext uri="{BB962C8B-B14F-4D97-AF65-F5344CB8AC3E}">
        <p14:creationId xmlns:p14="http://schemas.microsoft.com/office/powerpoint/2010/main" val="335620223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42" presetClass="path" presetSubtype="0" accel="50000" decel="50000" fill="hold" grpId="2" nodeType="withEffect">
                                  <p:stCondLst>
                                    <p:cond delay="0"/>
                                  </p:stCondLst>
                                  <p:childTnLst>
                                    <p:animMotion origin="layout" path="M 1.38889E-6 -2.22222E-6 L -0.30486 0.37847 " pathEditMode="relative" rAng="0" ptsTypes="AA">
                                      <p:cBhvr>
                                        <p:cTn id="14" dur="2000" fill="hold"/>
                                        <p:tgtEl>
                                          <p:spTgt spid="4"/>
                                        </p:tgtEl>
                                        <p:attrNameLst>
                                          <p:attrName>ppt_x</p:attrName>
                                          <p:attrName>ppt_y</p:attrName>
                                        </p:attrNameLst>
                                      </p:cBhvr>
                                      <p:rCtr x="-15243" y="18912"/>
                                    </p:animMotion>
                                  </p:childTnLst>
                                </p:cTn>
                              </p:par>
                              <p:par>
                                <p:cTn id="15" presetID="42" presetClass="path" presetSubtype="0" accel="50000" decel="50000" fill="hold" grpId="2" nodeType="withEffect">
                                  <p:stCondLst>
                                    <p:cond delay="0"/>
                                  </p:stCondLst>
                                  <p:childTnLst>
                                    <p:animMotion origin="layout" path="M 1.38889E-6 -2.22222E-6 L -0.3934 -0.0125 " pathEditMode="relative" rAng="0" ptsTypes="AA">
                                      <p:cBhvr>
                                        <p:cTn id="16" dur="2000" fill="hold"/>
                                        <p:tgtEl>
                                          <p:spTgt spid="6"/>
                                        </p:tgtEl>
                                        <p:attrNameLst>
                                          <p:attrName>ppt_x</p:attrName>
                                          <p:attrName>ppt_y</p:attrName>
                                        </p:attrNameLst>
                                      </p:cBhvr>
                                      <p:rCtr x="-19670" y="-625"/>
                                    </p:animMotion>
                                  </p:childTnLst>
                                </p:cTn>
                              </p:par>
                              <p:par>
                                <p:cTn id="17" presetID="23" presetClass="entr" presetSubtype="16" fill="hold" grpId="0" nodeType="withEffect">
                                  <p:stCondLst>
                                    <p:cond delay="90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900"/>
                                  </p:stCondLst>
                                  <p:childTnLst>
                                    <p:animMotion origin="layout" path="M 0 -0.00208 L 0.04132 -0.18032 " pathEditMode="relative" rAng="0" ptsTypes="AA">
                                      <p:cBhvr>
                                        <p:cTn id="22" dur="1000" spd="-100000" fill="hold"/>
                                        <p:tgtEl>
                                          <p:spTgt spid="3074"/>
                                        </p:tgtEl>
                                        <p:attrNameLst>
                                          <p:attrName>ppt_x</p:attrName>
                                          <p:attrName>ppt_y</p:attrName>
                                        </p:attrNameLst>
                                      </p:cBhvr>
                                      <p:rCtr x="2066" y="-8912"/>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400"/>
                                  </p:stCondLst>
                                  <p:childTnLst>
                                    <p:set>
                                      <p:cBhvr override="childStyle">
                                        <p:cTn id="34" dur="500" fill="hold"/>
                                        <p:tgtEl>
                                          <p:spTgt spid="9"/>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750">
                                          <p:stCondLst>
                                            <p:cond delay="0"/>
                                          </p:stCondLst>
                                        </p:cTn>
                                        <p:tgtEl>
                                          <p:spTgt spid="10"/>
                                        </p:tgtEl>
                                      </p:cBhvr>
                                    </p:animEffect>
                                    <p:anim to="" calcmode="lin" valueType="num">
                                      <p:cBhvr>
                                        <p:cTn id="40" dur="75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75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2" presetID="42" presetClass="path" presetSubtype="0" accel="50000" decel="50000" fill="hold" grpId="3" nodeType="withEffect">
                                  <p:stCondLst>
                                    <p:cond delay="0"/>
                                  </p:stCondLst>
                                  <p:childTnLst>
                                    <p:animMotion origin="layout" path="M 1.94444E-6 -2.59259E-6 L 0.32448 -0.0419 " pathEditMode="relative" rAng="0" ptsTypes="AA">
                                      <p:cBhvr>
                                        <p:cTn id="43" dur="750" spd="-100000" fill="hold"/>
                                        <p:tgtEl>
                                          <p:spTgt spid="10"/>
                                        </p:tgtEl>
                                        <p:attrNameLst>
                                          <p:attrName>ppt_x</p:attrName>
                                          <p:attrName>ppt_y</p:attrName>
                                        </p:attrNameLst>
                                      </p:cBhvr>
                                      <p:rCtr x="16215" y="-2106"/>
                                    </p:animMotion>
                                  </p:childTnLst>
                                </p:cTn>
                              </p:par>
                              <p:par>
                                <p:cTn id="44" presetID="1" presetClass="exit" presetSubtype="0" fill="hold" grpId="1" nodeType="withEffect">
                                  <p:stCondLst>
                                    <p:cond delay="650"/>
                                  </p:stCondLst>
                                  <p:childTnLst>
                                    <p:set>
                                      <p:cBhvr>
                                        <p:cTn id="45" dur="1" fill="hold">
                                          <p:stCondLst>
                                            <p:cond delay="0"/>
                                          </p:stCondLst>
                                        </p:cTn>
                                        <p:tgtEl>
                                          <p:spTgt spid="3074"/>
                                        </p:tgtEl>
                                        <p:attrNameLst>
                                          <p:attrName>style.visibility</p:attrName>
                                        </p:attrNameLst>
                                      </p:cBhvr>
                                      <p:to>
                                        <p:strVal val="hidden"/>
                                      </p:to>
                                    </p:set>
                                  </p:childTnLst>
                                </p:cTn>
                              </p:par>
                              <p:par>
                                <p:cTn id="46" presetID="1" presetClass="entr" presetSubtype="0" fill="hold" grpId="0" nodeType="withEffect">
                                  <p:stCondLst>
                                    <p:cond delay="65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stCondLst>
                                            <p:cond delay="0"/>
                                          </p:stCondLst>
                                        </p:cTn>
                                        <p:tgtEl>
                                          <p:spTgt spid="12"/>
                                        </p:tgtEl>
                                      </p:cBhvr>
                                    </p:animEffect>
                                    <p:anim to="" calcmode="lin" valueType="num">
                                      <p:cBhvr>
                                        <p:cTn id="5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5" nodeType="clickEffect">
                                  <p:stCondLst>
                                    <p:cond delay="0"/>
                                  </p:stCondLst>
                                  <p:childTnLst>
                                    <p:animMotion origin="layout" path="M -0.30486 0.37847 L 1.38889E-6 -2.22222E-6 " pathEditMode="relative" rAng="0" ptsTypes="AA">
                                      <p:cBhvr>
                                        <p:cTn id="58" dur="2000" fill="hold"/>
                                        <p:tgtEl>
                                          <p:spTgt spid="4"/>
                                        </p:tgtEl>
                                        <p:attrNameLst>
                                          <p:attrName>ppt_x</p:attrName>
                                          <p:attrName>ppt_y</p:attrName>
                                        </p:attrNameLst>
                                      </p:cBhvr>
                                      <p:rCtr x="15243" y="-18935"/>
                                    </p:animMotion>
                                  </p:childTnLst>
                                </p:cTn>
                              </p:par>
                              <p:par>
                                <p:cTn id="59" presetID="42" presetClass="path" presetSubtype="0" accel="50000" decel="50000" fill="hold" grpId="5" nodeType="withEffect">
                                  <p:stCondLst>
                                    <p:cond delay="0"/>
                                  </p:stCondLst>
                                  <p:childTnLst>
                                    <p:animMotion origin="layout" path="M -0.3934 -0.0125 L 4.16667E-6 4.81481E-6 " pathEditMode="relative" rAng="0" ptsTypes="AA">
                                      <p:cBhvr>
                                        <p:cTn id="60" dur="2000" fill="hold"/>
                                        <p:tgtEl>
                                          <p:spTgt spid="6"/>
                                        </p:tgtEl>
                                        <p:attrNameLst>
                                          <p:attrName>ppt_x</p:attrName>
                                          <p:attrName>ppt_y</p:attrName>
                                        </p:attrNameLst>
                                      </p:cBhvr>
                                      <p:rCtr x="19688" y="648"/>
                                    </p:animMotion>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
                                        <p:tgtEl>
                                          <p:spTgt spid="7"/>
                                        </p:tgtEl>
                                      </p:cBhvr>
                                    </p:animEffect>
                                  </p:childTnLst>
                                </p:cTn>
                              </p:par>
                              <p:par>
                                <p:cTn id="64" presetID="42" presetClass="path" presetSubtype="0" accel="50000" decel="50000" fill="hold" grpId="1" nodeType="withEffect">
                                  <p:stCondLst>
                                    <p:cond delay="0"/>
                                  </p:stCondLst>
                                  <p:childTnLst>
                                    <p:animMotion origin="layout" path="M 1.94444E-6 -3.7037E-7 L 0.25243 -0.2794 " pathEditMode="relative" rAng="0" ptsTypes="AA">
                                      <p:cBhvr>
                                        <p:cTn id="65" dur="2000" fill="hold"/>
                                        <p:tgtEl>
                                          <p:spTgt spid="7"/>
                                        </p:tgtEl>
                                        <p:attrNameLst>
                                          <p:attrName>ppt_x</p:attrName>
                                          <p:attrName>ppt_y</p:attrName>
                                        </p:attrNameLst>
                                      </p:cBhvr>
                                      <p:rCtr x="11875" y="-13588"/>
                                    </p:animMotion>
                                  </p:childTnLst>
                                </p:cTn>
                              </p:par>
                              <p:par>
                                <p:cTn id="66" presetID="8" presetClass="emph" presetSubtype="0" fill="hold" grpId="3" nodeType="withEffect">
                                  <p:stCondLst>
                                    <p:cond delay="0"/>
                                  </p:stCondLst>
                                  <p:childTnLst>
                                    <p:animRot by="4620000">
                                      <p:cBhvr>
                                        <p:cTn id="67" dur="2000" fill="hold"/>
                                        <p:tgtEl>
                                          <p:spTgt spid="7"/>
                                        </p:tgtEl>
                                        <p:attrNameLst>
                                          <p:attrName>r</p:attrName>
                                        </p:attrNameLst>
                                      </p:cBhvr>
                                    </p:animRot>
                                  </p:childTnLst>
                                </p:cTn>
                              </p:par>
                              <p:par>
                                <p:cTn id="68" presetID="10" presetClass="exit" presetSubtype="0" fill="hold" grpId="1" nodeType="withEffect">
                                  <p:stCondLst>
                                    <p:cond delay="0"/>
                                  </p:stCondLst>
                                  <p:childTnLst>
                                    <p:animEffect transition="out" filter="fade">
                                      <p:cBhvr>
                                        <p:cTn id="69" dur="1250"/>
                                        <p:tgtEl>
                                          <p:spTgt spid="11"/>
                                        </p:tgtEl>
                                      </p:cBhvr>
                                    </p:animEffect>
                                    <p:set>
                                      <p:cBhvr>
                                        <p:cTn id="70" dur="1" fill="hold">
                                          <p:stCondLst>
                                            <p:cond delay="1249"/>
                                          </p:stCondLst>
                                        </p:cTn>
                                        <p:tgtEl>
                                          <p:spTgt spid="11"/>
                                        </p:tgtEl>
                                        <p:attrNameLst>
                                          <p:attrName>style.visibility</p:attrName>
                                        </p:attrNameLst>
                                      </p:cBhvr>
                                      <p:to>
                                        <p:strVal val="hidden"/>
                                      </p:to>
                                    </p:set>
                                  </p:childTnLst>
                                </p:cTn>
                              </p:par>
                              <p:par>
                                <p:cTn id="71" presetID="55" presetClass="exit" presetSubtype="0" fill="hold" grpId="1" nodeType="withEffect">
                                  <p:stCondLst>
                                    <p:cond delay="0"/>
                                  </p:stCondLst>
                                  <p:childTnLst>
                                    <p:anim calcmode="lin" valueType="num">
                                      <p:cBhvr>
                                        <p:cTn id="72" dur="1000"/>
                                        <p:tgtEl>
                                          <p:spTgt spid="12"/>
                                        </p:tgtEl>
                                        <p:attrNameLst>
                                          <p:attrName>ppt_w</p:attrName>
                                        </p:attrNameLst>
                                      </p:cBhvr>
                                      <p:tavLst>
                                        <p:tav tm="0">
                                          <p:val>
                                            <p:strVal val="ppt_w"/>
                                          </p:val>
                                        </p:tav>
                                        <p:tav tm="100000">
                                          <p:val>
                                            <p:strVal val="ppt_w*0.70"/>
                                          </p:val>
                                        </p:tav>
                                      </p:tavLst>
                                    </p:anim>
                                    <p:anim calcmode="lin" valueType="num">
                                      <p:cBhvr>
                                        <p:cTn id="73" dur="1000"/>
                                        <p:tgtEl>
                                          <p:spTgt spid="12"/>
                                        </p:tgtEl>
                                        <p:attrNameLst>
                                          <p:attrName>ppt_h</p:attrName>
                                        </p:attrNameLst>
                                      </p:cBhvr>
                                      <p:tavLst>
                                        <p:tav tm="0">
                                          <p:val>
                                            <p:strVal val="ppt_h"/>
                                          </p:val>
                                        </p:tav>
                                        <p:tav tm="100000">
                                          <p:val>
                                            <p:strVal val="ppt_h"/>
                                          </p:val>
                                        </p:tav>
                                      </p:tavLst>
                                    </p:anim>
                                    <p:animEffect transition="out" filter="fade">
                                      <p:cBhvr>
                                        <p:cTn id="74" dur="1000"/>
                                        <p:tgtEl>
                                          <p:spTgt spid="12"/>
                                        </p:tgtEl>
                                      </p:cBhvr>
                                    </p:animEffect>
                                    <p:set>
                                      <p:cBhvr>
                                        <p:cTn id="75" dur="1" fill="hold">
                                          <p:stCondLst>
                                            <p:cond delay="999"/>
                                          </p:stCondLst>
                                        </p:cTn>
                                        <p:tgtEl>
                                          <p:spTgt spid="12"/>
                                        </p:tgtEl>
                                        <p:attrNameLst>
                                          <p:attrName>style.visibility</p:attrName>
                                        </p:attrNameLst>
                                      </p:cBhvr>
                                      <p:to>
                                        <p:strVal val="hidden"/>
                                      </p:to>
                                    </p:set>
                                  </p:childTnLst>
                                </p:cTn>
                              </p:par>
                              <p:par>
                                <p:cTn id="76" presetID="55" presetClass="exit" presetSubtype="0" fill="hold" grpId="1" nodeType="withEffect">
                                  <p:stCondLst>
                                    <p:cond delay="0"/>
                                  </p:stCondLst>
                                  <p:childTnLst>
                                    <p:anim calcmode="lin" valueType="num">
                                      <p:cBhvr>
                                        <p:cTn id="77" dur="1000"/>
                                        <p:tgtEl>
                                          <p:spTgt spid="10"/>
                                        </p:tgtEl>
                                        <p:attrNameLst>
                                          <p:attrName>ppt_w</p:attrName>
                                        </p:attrNameLst>
                                      </p:cBhvr>
                                      <p:tavLst>
                                        <p:tav tm="0">
                                          <p:val>
                                            <p:strVal val="ppt_w"/>
                                          </p:val>
                                        </p:tav>
                                        <p:tav tm="100000">
                                          <p:val>
                                            <p:strVal val="ppt_w*0.70"/>
                                          </p:val>
                                        </p:tav>
                                      </p:tavLst>
                                    </p:anim>
                                    <p:anim calcmode="lin" valueType="num">
                                      <p:cBhvr>
                                        <p:cTn id="78" dur="1000"/>
                                        <p:tgtEl>
                                          <p:spTgt spid="10"/>
                                        </p:tgtEl>
                                        <p:attrNameLst>
                                          <p:attrName>ppt_h</p:attrName>
                                        </p:attrNameLst>
                                      </p:cBhvr>
                                      <p:tavLst>
                                        <p:tav tm="0">
                                          <p:val>
                                            <p:strVal val="ppt_h"/>
                                          </p:val>
                                        </p:tav>
                                        <p:tav tm="100000">
                                          <p:val>
                                            <p:strVal val="ppt_h"/>
                                          </p:val>
                                        </p:tav>
                                      </p:tavLst>
                                    </p:anim>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250"/>
                                        <p:tgtEl>
                                          <p:spTgt spid="8"/>
                                        </p:tgtEl>
                                      </p:cBhvr>
                                    </p:animEffect>
                                    <p:set>
                                      <p:cBhvr>
                                        <p:cTn id="83" dur="1" fill="hold">
                                          <p:stCondLst>
                                            <p:cond delay="249"/>
                                          </p:stCondLst>
                                        </p:cTn>
                                        <p:tgtEl>
                                          <p:spTgt spid="8"/>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250"/>
                                        <p:tgtEl>
                                          <p:spTgt spid="9"/>
                                        </p:tgtEl>
                                      </p:cBhvr>
                                    </p:animEffect>
                                    <p:set>
                                      <p:cBhvr>
                                        <p:cTn id="86" dur="1" fill="hold">
                                          <p:stCondLst>
                                            <p:cond delay="249"/>
                                          </p:stCondLst>
                                        </p:cTn>
                                        <p:tgtEl>
                                          <p:spTgt spid="9"/>
                                        </p:tgtEl>
                                        <p:attrNameLst>
                                          <p:attrName>style.visibility</p:attrName>
                                        </p:attrNameLst>
                                      </p:cBhvr>
                                      <p:to>
                                        <p:strVal val="hidden"/>
                                      </p:to>
                                    </p:set>
                                  </p:childTnLst>
                                </p:cTn>
                              </p:par>
                            </p:childTnLst>
                          </p:cTn>
                        </p:par>
                        <p:par>
                          <p:cTn id="87" fill="hold">
                            <p:stCondLst>
                              <p:cond delay="2000"/>
                            </p:stCondLst>
                            <p:childTnLst>
                              <p:par>
                                <p:cTn id="88" presetID="50" presetClass="exit" presetSubtype="0" accel="100000" fill="hold" grpId="2" nodeType="afterEffect">
                                  <p:stCondLst>
                                    <p:cond delay="0"/>
                                  </p:stCondLst>
                                  <p:childTnLst>
                                    <p:anim calcmode="lin" valueType="num">
                                      <p:cBhvr>
                                        <p:cTn id="89" dur="1000"/>
                                        <p:tgtEl>
                                          <p:spTgt spid="7"/>
                                        </p:tgtEl>
                                        <p:attrNameLst>
                                          <p:attrName>ppt_w</p:attrName>
                                        </p:attrNameLst>
                                      </p:cBhvr>
                                      <p:tavLst>
                                        <p:tav tm="0">
                                          <p:val>
                                            <p:strVal val="ppt_w"/>
                                          </p:val>
                                        </p:tav>
                                        <p:tav tm="100000">
                                          <p:val>
                                            <p:strVal val="ppt_w+.3"/>
                                          </p:val>
                                        </p:tav>
                                      </p:tavLst>
                                    </p:anim>
                                    <p:anim calcmode="lin" valueType="num">
                                      <p:cBhvr>
                                        <p:cTn id="90" dur="1000"/>
                                        <p:tgtEl>
                                          <p:spTgt spid="7"/>
                                        </p:tgtEl>
                                        <p:attrNameLst>
                                          <p:attrName>ppt_h</p:attrName>
                                        </p:attrNameLst>
                                      </p:cBhvr>
                                      <p:tavLst>
                                        <p:tav tm="0">
                                          <p:val>
                                            <p:strVal val="ppt_h"/>
                                          </p:val>
                                        </p:tav>
                                        <p:tav tm="100000">
                                          <p:val>
                                            <p:strVal val="ppt_h"/>
                                          </p:val>
                                        </p:tav>
                                      </p:tavLst>
                                    </p:anim>
                                    <p:animEffect transition="out" filter="fade">
                                      <p:cBhvr>
                                        <p:cTn id="91" dur="1000"/>
                                        <p:tgtEl>
                                          <p:spTgt spid="7"/>
                                        </p:tgtEl>
                                      </p:cBhvr>
                                    </p:animEffect>
                                    <p:set>
                                      <p:cBhvr>
                                        <p:cTn id="92" dur="1" fill="hold">
                                          <p:stCondLst>
                                            <p:cond delay="999"/>
                                          </p:stCondLst>
                                        </p:cTn>
                                        <p:tgtEl>
                                          <p:spTgt spid="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
                                        <p:tgtEl>
                                          <p:spTgt spid="4"/>
                                        </p:tgtEl>
                                      </p:cBhvr>
                                    </p:animEffect>
                                    <p:set>
                                      <p:cBhvr>
                                        <p:cTn id="95" dur="1" fill="hold">
                                          <p:stCondLst>
                                            <p:cond delay="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3"/>
      <p:bldP spid="11" grpId="0"/>
      <p:bldP spid="11" grpId="1"/>
      <p:bldP spid="3074" grpId="0"/>
      <p:bldP spid="3074" grpId="1"/>
      <p:bldP spid="3074" grpId="2"/>
      <p:bldP spid="7" grpId="0"/>
      <p:bldP spid="7" grpId="1"/>
      <p:bldP spid="7" grpId="2"/>
      <p:bldP spid="7" grpId="3"/>
      <p:bldP spid="4" grpId="0"/>
      <p:bldP spid="4" grpId="1"/>
      <p:bldP spid="4" grpId="2"/>
      <p:bldP spid="4" grpId="4"/>
      <p:bldP spid="4" grpId="5"/>
      <p:bldP spid="6" grpId="0"/>
      <p:bldP spid="6" grpId="2"/>
      <p:bldP spid="6" grpId="4"/>
      <p:bldP spid="6" grpId="5"/>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68667-8FFF-4C21-A410-9B74A6E42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70AF842A-CF51-4019-8618-0DD0D7F6FF26}"/>
              </a:ext>
            </a:extLst>
          </p:cNvPr>
          <p:cNvSpPr txBox="1">
            <a:spLocks/>
          </p:cNvSpPr>
          <p:nvPr/>
        </p:nvSpPr>
        <p:spPr>
          <a:xfrm>
            <a:off x="3928014" y="3748523"/>
            <a:ext cx="1673395" cy="7543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offer</a:t>
            </a:r>
          </a:p>
        </p:txBody>
      </p:sp>
      <p:sp>
        <p:nvSpPr>
          <p:cNvPr id="13" name="Title 1">
            <a:extLst>
              <a:ext uri="{FF2B5EF4-FFF2-40B4-BE49-F238E27FC236}">
                <a16:creationId xmlns:a16="http://schemas.microsoft.com/office/drawing/2014/main" id="{756A23CF-70D9-46C5-8783-6AE932122F14}"/>
              </a:ext>
            </a:extLst>
          </p:cNvPr>
          <p:cNvSpPr txBox="1">
            <a:spLocks/>
          </p:cNvSpPr>
          <p:nvPr/>
        </p:nvSpPr>
        <p:spPr>
          <a:xfrm>
            <a:off x="3056679" y="4405368"/>
            <a:ext cx="3488408" cy="7823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thanksgiving</a:t>
            </a:r>
          </a:p>
        </p:txBody>
      </p:sp>
      <p:sp>
        <p:nvSpPr>
          <p:cNvPr id="14" name="Title 1">
            <a:extLst>
              <a:ext uri="{FF2B5EF4-FFF2-40B4-BE49-F238E27FC236}">
                <a16:creationId xmlns:a16="http://schemas.microsoft.com/office/drawing/2014/main" id="{2496C3D1-07D6-40E4-9537-682A2FBDFD23}"/>
              </a:ext>
            </a:extLst>
          </p:cNvPr>
          <p:cNvSpPr txBox="1">
            <a:spLocks/>
          </p:cNvSpPr>
          <p:nvPr/>
        </p:nvSpPr>
        <p:spPr>
          <a:xfrm>
            <a:off x="540544" y="5139203"/>
            <a:ext cx="1341354" cy="6584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call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Precious in the sight of the     LORD Is the death of His saints.    O LORD, truly I am Your servant;   I am Your servant, the son of Your maidservant; You have loosed my bonds. I will offer to You the sacrifice of thanksgiving, And will call upon the name of the LORD.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116:15-17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7EA2D51-E166-4D45-9891-AD0C35E3ACD1}"/>
              </a:ext>
            </a:extLst>
          </p:cNvPr>
          <p:cNvSpPr txBox="1">
            <a:spLocks noChangeArrowheads="1"/>
          </p:cNvSpPr>
          <p:nvPr/>
        </p:nvSpPr>
        <p:spPr bwMode="auto">
          <a:xfrm>
            <a:off x="4222440" y="213360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30F5E78-FE58-4033-B162-77D7812D8F40}"/>
              </a:ext>
            </a:extLst>
          </p:cNvPr>
          <p:cNvSpPr txBox="1">
            <a:spLocks noChangeArrowheads="1"/>
          </p:cNvSpPr>
          <p:nvPr/>
        </p:nvSpPr>
        <p:spPr bwMode="auto">
          <a:xfrm>
            <a:off x="4222440" y="213360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B614F4C-AAA0-464A-AE16-E2CEB4E1FB89}"/>
              </a:ext>
            </a:extLst>
          </p:cNvPr>
          <p:cNvSpPr txBox="1">
            <a:spLocks noChangeArrowheads="1"/>
          </p:cNvSpPr>
          <p:nvPr/>
        </p:nvSpPr>
        <p:spPr bwMode="auto">
          <a:xfrm>
            <a:off x="6703606" y="5081721"/>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E4AC3C5-25E9-46F7-A638-4A08ABE3C670}"/>
              </a:ext>
            </a:extLst>
          </p:cNvPr>
          <p:cNvSpPr txBox="1">
            <a:spLocks noChangeArrowheads="1"/>
          </p:cNvSpPr>
          <p:nvPr/>
        </p:nvSpPr>
        <p:spPr bwMode="auto">
          <a:xfrm>
            <a:off x="1122864" y="1721664"/>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1BD28869-B304-4D6F-A58F-06E02D3D648E}"/>
              </a:ext>
            </a:extLst>
          </p:cNvPr>
          <p:cNvSpPr txBox="1">
            <a:spLocks noChangeArrowheads="1"/>
          </p:cNvSpPr>
          <p:nvPr/>
        </p:nvSpPr>
        <p:spPr bwMode="auto">
          <a:xfrm>
            <a:off x="3776246" y="5449574"/>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684469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2" nodeType="clickEffect">
                                  <p:stCondLst>
                                    <p:cond delay="0"/>
                                  </p:stCondLst>
                                  <p:childTnLst>
                                    <p:animMotion origin="layout" path="M 1.38889E-6 -2.22222E-6 L -0.3783 -0.15764 " pathEditMode="relative" rAng="0" ptsTypes="AA">
                                      <p:cBhvr>
                                        <p:cTn id="16" dur="2000" fill="hold"/>
                                        <p:tgtEl>
                                          <p:spTgt spid="10"/>
                                        </p:tgtEl>
                                        <p:attrNameLst>
                                          <p:attrName>ppt_x</p:attrName>
                                          <p:attrName>ppt_y</p:attrName>
                                        </p:attrNameLst>
                                      </p:cBhvr>
                                      <p:rCtr x="-18924" y="-7894"/>
                                    </p:animMotion>
                                  </p:childTnLst>
                                </p:cTn>
                              </p:par>
                              <p:par>
                                <p:cTn id="17" presetID="42" presetClass="path" presetSubtype="0" accel="50000" decel="50000" fill="hold" grpId="2" nodeType="withEffect">
                                  <p:stCondLst>
                                    <p:cond delay="0"/>
                                  </p:stCondLst>
                                  <p:childTnLst>
                                    <p:animMotion origin="layout" path="M 1.38889E-6 -2.22222E-6 L 0.27153 0.42917 " pathEditMode="relative" rAng="0" ptsTypes="AA">
                                      <p:cBhvr>
                                        <p:cTn id="18" dur="2000" fill="hold"/>
                                        <p:tgtEl>
                                          <p:spTgt spid="4"/>
                                        </p:tgtEl>
                                        <p:attrNameLst>
                                          <p:attrName>ppt_x</p:attrName>
                                          <p:attrName>ppt_y</p:attrName>
                                        </p:attrNameLst>
                                      </p:cBhvr>
                                      <p:rCtr x="13576" y="21458"/>
                                    </p:animMotion>
                                  </p:childTnLst>
                                </p:cTn>
                              </p:par>
                              <p:par>
                                <p:cTn id="19" presetID="23" presetClass="entr" presetSubtype="16" fill="hold" grpId="0" nodeType="withEffect">
                                  <p:stCondLst>
                                    <p:cond delay="110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childTnLst>
                                </p:cTn>
                              </p:par>
                              <p:par>
                                <p:cTn id="23" presetID="42" presetClass="path" presetSubtype="0" accel="50000" decel="50000" fill="hold" grpId="2" nodeType="withEffect">
                                  <p:stCondLst>
                                    <p:cond delay="1100"/>
                                  </p:stCondLst>
                                  <p:childTnLst>
                                    <p:animMotion origin="layout" path="M 0 4.81481E-6 L 0.00174 -0.06088 " pathEditMode="relative" rAng="0" ptsTypes="AA">
                                      <p:cBhvr>
                                        <p:cTn id="24" dur="1000" spd="-100000" fill="hold"/>
                                        <p:tgtEl>
                                          <p:spTgt spid="3074"/>
                                        </p:tgtEl>
                                        <p:attrNameLst>
                                          <p:attrName>ppt_x</p:attrName>
                                          <p:attrName>ppt_y</p:attrName>
                                        </p:attrNameLst>
                                      </p:cBhvr>
                                      <p:rCtr x="87" y="-3056"/>
                                    </p:animMotion>
                                  </p:childTnLst>
                                </p:cTn>
                              </p:par>
                            </p:childTnLst>
                          </p:cTn>
                        </p:par>
                        <p:par>
                          <p:cTn id="25" fill="hold">
                            <p:stCondLst>
                              <p:cond delay="2100"/>
                            </p:stCondLst>
                            <p:childTnLst>
                              <p:par>
                                <p:cTn id="26" presetID="10" presetClass="exit" presetSubtype="0" fill="hold" grpId="3" nodeType="afterEffect">
                                  <p:stCondLst>
                                    <p:cond delay="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par>
                                <p:cTn id="29" presetID="10" presetClass="exit" presetSubtype="0" fill="hold" grpId="3" nodeType="with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18" presetClass="emph" presetSubtype="0" fill="hold" grpId="1" nodeType="withEffect">
                                  <p:stCondLst>
                                    <p:cond delay="0"/>
                                  </p:stCondLst>
                                  <p:childTnLst>
                                    <p:set>
                                      <p:cBhvr override="childStyle">
                                        <p:cTn id="38" dur="500" fill="hold"/>
                                        <p:tgtEl>
                                          <p:spTgt spid="12"/>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18" presetClass="emph" presetSubtype="0" fill="hold" grpId="1" nodeType="withEffect">
                                  <p:stCondLst>
                                    <p:cond delay="400"/>
                                  </p:stCondLst>
                                  <p:childTnLst>
                                    <p:set>
                                      <p:cBhvr override="childStyle">
                                        <p:cTn id="43" dur="500" fill="hold"/>
                                        <p:tgtEl>
                                          <p:spTgt spid="13"/>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18" presetClass="emph" presetSubtype="0" fill="hold" grpId="1" nodeType="withEffect">
                                  <p:stCondLst>
                                    <p:cond delay="0"/>
                                  </p:stCondLst>
                                  <p:childTnLst>
                                    <p:set>
                                      <p:cBhvr override="childStyle">
                                        <p:cTn id="50" dur="500" fill="hold"/>
                                        <p:tgtEl>
                                          <p:spTgt spid="14"/>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
                                        <p:tgtEl>
                                          <p:spTgt spid="6"/>
                                        </p:tgtEl>
                                      </p:cBhvr>
                                    </p:animEffect>
                                  </p:childTnLst>
                                </p:cTn>
                              </p:par>
                              <p:par>
                                <p:cTn id="56" presetID="6" presetClass="emph" presetSubtype="0" fill="hold" grpId="3" nodeType="withEffect">
                                  <p:stCondLst>
                                    <p:cond delay="0"/>
                                  </p:stCondLst>
                                  <p:childTnLst>
                                    <p:animScale>
                                      <p:cBhvr>
                                        <p:cTn id="57" dur="2000" fill="hold"/>
                                        <p:tgtEl>
                                          <p:spTgt spid="6"/>
                                        </p:tgtEl>
                                      </p:cBhvr>
                                      <p:by x="93000" y="93000"/>
                                    </p:animScale>
                                  </p:childTnLst>
                                </p:cTn>
                              </p:par>
                              <p:par>
                                <p:cTn id="58" presetID="42" presetClass="path" presetSubtype="0" accel="50000" decel="50000" fill="hold" grpId="2" nodeType="withEffect">
                                  <p:stCondLst>
                                    <p:cond delay="0"/>
                                  </p:stCondLst>
                                  <p:childTnLst>
                                    <p:animMotion origin="layout" path="M 3.88889E-6 1.48148E-6 L 0.29079 0.54421 " pathEditMode="relative" rAng="0" ptsTypes="AA">
                                      <p:cBhvr>
                                        <p:cTn id="59" dur="2000" fill="hold"/>
                                        <p:tgtEl>
                                          <p:spTgt spid="6"/>
                                        </p:tgtEl>
                                        <p:attrNameLst>
                                          <p:attrName>ppt_x</p:attrName>
                                          <p:attrName>ppt_y</p:attrName>
                                        </p:attrNameLst>
                                      </p:cBhvr>
                                      <p:rCtr x="14531" y="27199"/>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
                                        <p:tgtEl>
                                          <p:spTgt spid="11"/>
                                        </p:tgtEl>
                                      </p:cBhvr>
                                    </p:animEffect>
                                  </p:childTnLst>
                                </p:cTn>
                              </p:par>
                              <p:par>
                                <p:cTn id="66" presetID="6" presetClass="emph" presetSubtype="0" fill="hold" grpId="2" nodeType="withEffect">
                                  <p:stCondLst>
                                    <p:cond delay="0"/>
                                  </p:stCondLst>
                                  <p:childTnLst>
                                    <p:animScale>
                                      <p:cBhvr>
                                        <p:cTn id="67" dur="2000" fill="hold"/>
                                        <p:tgtEl>
                                          <p:spTgt spid="11"/>
                                        </p:tgtEl>
                                      </p:cBhvr>
                                      <p:by x="93000" y="93000"/>
                                    </p:animScale>
                                  </p:childTnLst>
                                </p:cTn>
                              </p:par>
                              <p:par>
                                <p:cTn id="68" presetID="42" presetClass="path" presetSubtype="0" accel="50000" decel="50000" fill="hold" grpId="1" nodeType="withEffect">
                                  <p:stCondLst>
                                    <p:cond delay="0"/>
                                  </p:stCondLst>
                                  <p:childTnLst>
                                    <p:animMotion origin="layout" path="M -2.77778E-6 -3.33333E-6 L -0.31962 0.0551 " pathEditMode="relative" rAng="0" ptsTypes="AA">
                                      <p:cBhvr>
                                        <p:cTn id="69" dur="2000" fill="hold"/>
                                        <p:tgtEl>
                                          <p:spTgt spid="11"/>
                                        </p:tgtEl>
                                        <p:attrNameLst>
                                          <p:attrName>ppt_x</p:attrName>
                                          <p:attrName>ppt_y</p:attrName>
                                        </p:attrNameLst>
                                      </p:cBhvr>
                                      <p:rCtr x="-15990" y="2755"/>
                                    </p:animMotion>
                                  </p:childTnLst>
                                </p:cTn>
                              </p:par>
                              <p:par>
                                <p:cTn id="70" presetID="10" presetClass="exit" presetSubtype="0" fill="hold" grpId="2" nodeType="withEffect">
                                  <p:stCondLst>
                                    <p:cond delay="0"/>
                                  </p:stCondLst>
                                  <p:childTnLst>
                                    <p:animEffect transition="out" filter="fade">
                                      <p:cBhvr>
                                        <p:cTn id="71" dur="250"/>
                                        <p:tgtEl>
                                          <p:spTgt spid="12"/>
                                        </p:tgtEl>
                                      </p:cBhvr>
                                    </p:animEffect>
                                    <p:set>
                                      <p:cBhvr>
                                        <p:cTn id="72" dur="1" fill="hold">
                                          <p:stCondLst>
                                            <p:cond delay="249"/>
                                          </p:stCondLst>
                                        </p:cTn>
                                        <p:tgtEl>
                                          <p:spTgt spid="1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250"/>
                                        <p:tgtEl>
                                          <p:spTgt spid="13"/>
                                        </p:tgtEl>
                                      </p:cBhvr>
                                    </p:animEffect>
                                    <p:set>
                                      <p:cBhvr>
                                        <p:cTn id="75" dur="1" fill="hold">
                                          <p:stCondLst>
                                            <p:cond delay="249"/>
                                          </p:stCondLst>
                                        </p:cTn>
                                        <p:tgtEl>
                                          <p:spTgt spid="1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250"/>
                                        <p:tgtEl>
                                          <p:spTgt spid="14"/>
                                        </p:tgtEl>
                                      </p:cBhvr>
                                    </p:animEffect>
                                    <p:set>
                                      <p:cBhvr>
                                        <p:cTn id="78" dur="1" fill="hold">
                                          <p:stCondLst>
                                            <p:cond delay="249"/>
                                          </p:stCondLst>
                                        </p:cTn>
                                        <p:tgtEl>
                                          <p:spTgt spid="14"/>
                                        </p:tgtEl>
                                        <p:attrNameLst>
                                          <p:attrName>style.visibility</p:attrName>
                                        </p:attrNameLst>
                                      </p:cBhvr>
                                      <p:to>
                                        <p:strVal val="hidden"/>
                                      </p:to>
                                    </p:set>
                                  </p:childTnLst>
                                </p:cTn>
                              </p:par>
                            </p:childTnLst>
                          </p:cTn>
                        </p:par>
                        <p:par>
                          <p:cTn id="79" fill="hold">
                            <p:stCondLst>
                              <p:cond delay="2000"/>
                            </p:stCondLst>
                            <p:childTnLst>
                              <p:par>
                                <p:cTn id="80" presetID="10" presetClass="exit" presetSubtype="0" fill="hold" grpId="3" nodeType="afterEffect">
                                  <p:stCondLst>
                                    <p:cond delay="0"/>
                                  </p:stCondLst>
                                  <p:childTnLst>
                                    <p:animEffect transition="out" filter="fade">
                                      <p:cBhvr>
                                        <p:cTn id="81" dur="100"/>
                                        <p:tgtEl>
                                          <p:spTgt spid="11"/>
                                        </p:tgtEl>
                                      </p:cBhvr>
                                    </p:animEffect>
                                    <p:set>
                                      <p:cBhvr>
                                        <p:cTn id="82" dur="1" fill="hold">
                                          <p:stCondLst>
                                            <p:cond delay="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14" grpId="0"/>
      <p:bldP spid="14" grpId="1"/>
      <p:bldP spid="14" grpId="2"/>
      <p:bldP spid="3074" grpId="0"/>
      <p:bldP spid="3074" grpId="1"/>
      <p:bldP spid="3074" grpId="2"/>
      <p:bldP spid="4" grpId="0"/>
      <p:bldP spid="4" grpId="1"/>
      <p:bldP spid="4" grpId="2"/>
      <p:bldP spid="4" grpId="3"/>
      <p:bldP spid="10" grpId="0"/>
      <p:bldP spid="10" grpId="1"/>
      <p:bldP spid="10" grpId="2"/>
      <p:bldP spid="10" grpId="3"/>
      <p:bldP spid="11" grpId="0"/>
      <p:bldP spid="11" grpId="1"/>
      <p:bldP spid="11" grpId="2"/>
      <p:bldP spid="11" grpId="3"/>
      <p:bldP spid="6" grpId="0"/>
      <p:bldP spid="6" grpId="2"/>
      <p:bldP spid="6"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6A40A-B33E-49F3-B221-1DB11C2F6DF5}"/>
              </a:ext>
            </a:extLst>
          </p:cNvPr>
          <p:cNvPicPr>
            <a:picLocks noChangeAspect="1"/>
          </p:cNvPicPr>
          <p:nvPr/>
        </p:nvPicPr>
        <p:blipFill rotWithShape="1">
          <a:blip r:embed="rId3">
            <a:extLst>
              <a:ext uri="{28A0092B-C50C-407E-A947-70E740481C1C}">
                <a14:useLocalDpi xmlns:a14="http://schemas.microsoft.com/office/drawing/2010/main" val="0"/>
              </a:ext>
            </a:extLst>
          </a:blip>
          <a:srcRect l="11359"/>
          <a:stretch/>
        </p:blipFill>
        <p:spPr>
          <a:xfrm>
            <a:off x="0" y="0"/>
            <a:ext cx="9144000" cy="6858000"/>
          </a:xfrm>
          <a:prstGeom prst="rect">
            <a:avLst/>
          </a:prstGeom>
        </p:spPr>
      </p:pic>
      <p:sp>
        <p:nvSpPr>
          <p:cNvPr id="7" name="Title 1">
            <a:extLst>
              <a:ext uri="{FF2B5EF4-FFF2-40B4-BE49-F238E27FC236}">
                <a16:creationId xmlns:a16="http://schemas.microsoft.com/office/drawing/2014/main" id="{BE7A904D-8F9C-45A2-9C55-A5223B315148}"/>
              </a:ext>
            </a:extLst>
          </p:cNvPr>
          <p:cNvSpPr txBox="1">
            <a:spLocks/>
          </p:cNvSpPr>
          <p:nvPr/>
        </p:nvSpPr>
        <p:spPr>
          <a:xfrm>
            <a:off x="1609767" y="2174081"/>
            <a:ext cx="31854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set me high</a:t>
            </a:r>
          </a:p>
        </p:txBody>
      </p:sp>
      <p:sp>
        <p:nvSpPr>
          <p:cNvPr id="8" name="Title 1">
            <a:extLst>
              <a:ext uri="{FF2B5EF4-FFF2-40B4-BE49-F238E27FC236}">
                <a16:creationId xmlns:a16="http://schemas.microsoft.com/office/drawing/2014/main" id="{B2C9CC07-9103-47EE-9333-3622D27CB6E1}"/>
              </a:ext>
            </a:extLst>
          </p:cNvPr>
          <p:cNvSpPr txBox="1">
            <a:spLocks/>
          </p:cNvSpPr>
          <p:nvPr/>
        </p:nvSpPr>
        <p:spPr>
          <a:xfrm>
            <a:off x="2011750" y="4098927"/>
            <a:ext cx="14305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offer</a:t>
            </a:r>
          </a:p>
        </p:txBody>
      </p:sp>
      <p:sp>
        <p:nvSpPr>
          <p:cNvPr id="9" name="Title 1">
            <a:extLst>
              <a:ext uri="{FF2B5EF4-FFF2-40B4-BE49-F238E27FC236}">
                <a16:creationId xmlns:a16="http://schemas.microsoft.com/office/drawing/2014/main" id="{6D43C556-F262-4874-88B1-6C902B7AB79B}"/>
              </a:ext>
            </a:extLst>
          </p:cNvPr>
          <p:cNvSpPr txBox="1">
            <a:spLocks/>
          </p:cNvSpPr>
          <p:nvPr/>
        </p:nvSpPr>
        <p:spPr>
          <a:xfrm>
            <a:off x="5912778" y="4225926"/>
            <a:ext cx="1076781" cy="6679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a:t>
            </a:r>
          </a:p>
        </p:txBody>
      </p:sp>
      <p:sp>
        <p:nvSpPr>
          <p:cNvPr id="3074" name="Rectangle 2"/>
          <p:cNvSpPr>
            <a:spLocks noGrp="1" noChangeArrowheads="1"/>
          </p:cNvSpPr>
          <p:nvPr>
            <p:ph type="title"/>
          </p:nvPr>
        </p:nvSpPr>
        <p:spPr>
          <a:xfrm>
            <a:off x="204716" y="289719"/>
            <a:ext cx="8734567" cy="5951593"/>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in the time of trouble He shall hide me in His pavilion; In the secret place of His tabernacle He shall hide me; He shall set me high upon a rock. And now my head shall be lifted up above my enemies all around me; Therefore I will offer sacrifices of joy in His tabernacle; I will sing, yes, I will sing praises to the LORD.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27:5-6 </a:t>
            </a:r>
          </a:p>
        </p:txBody>
      </p:sp>
      <p:sp>
        <p:nvSpPr>
          <p:cNvPr id="6" name="Rectangle 2">
            <a:extLst>
              <a:ext uri="{FF2B5EF4-FFF2-40B4-BE49-F238E27FC236}">
                <a16:creationId xmlns:a16="http://schemas.microsoft.com/office/drawing/2014/main" id="{865F3CC2-63F1-45D4-8BCF-9716407988C5}"/>
              </a:ext>
            </a:extLst>
          </p:cNvPr>
          <p:cNvSpPr txBox="1">
            <a:spLocks noChangeArrowheads="1"/>
          </p:cNvSpPr>
          <p:nvPr/>
        </p:nvSpPr>
        <p:spPr bwMode="auto">
          <a:xfrm>
            <a:off x="4090011" y="5449573"/>
            <a:ext cx="632597" cy="754335"/>
          </a:xfrm>
          <a:prstGeom prst="rect">
            <a:avLst/>
          </a:prstGeom>
          <a:noFill/>
          <a:ln>
            <a:noFill/>
          </a:ln>
          <a:effectLst>
            <a:glow>
              <a:schemeClr val="bg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p>
        </p:txBody>
      </p:sp>
      <p:sp>
        <p:nvSpPr>
          <p:cNvPr id="4" name="Rectangle 2">
            <a:extLst>
              <a:ext uri="{FF2B5EF4-FFF2-40B4-BE49-F238E27FC236}">
                <a16:creationId xmlns:a16="http://schemas.microsoft.com/office/drawing/2014/main" id="{655BECE4-E17F-4D99-B45B-94ED60894E80}"/>
              </a:ext>
            </a:extLst>
          </p:cNvPr>
          <p:cNvSpPr txBox="1">
            <a:spLocks noChangeArrowheads="1"/>
          </p:cNvSpPr>
          <p:nvPr/>
        </p:nvSpPr>
        <p:spPr bwMode="auto">
          <a:xfrm>
            <a:off x="3776246" y="5449574"/>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90A384BF-EC4B-47E9-AB2E-ABD863BB2312}"/>
              </a:ext>
            </a:extLst>
          </p:cNvPr>
          <p:cNvSpPr>
            <a:spLocks noChangeArrowheads="1"/>
          </p:cNvSpPr>
          <p:nvPr/>
        </p:nvSpPr>
        <p:spPr bwMode="auto">
          <a:xfrm>
            <a:off x="5820249" y="4153242"/>
            <a:ext cx="1263925" cy="78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joy</a:t>
            </a:r>
            <a:endParaRPr lang="en-US" sz="4210" b="1" i="1" dirty="0">
              <a:solidFill>
                <a:srgbClr val="CC9900"/>
              </a:solidFill>
              <a:latin typeface="Calibri" panose="020F0502020204030204" pitchFamily="34" charset="0"/>
              <a:cs typeface="Calibri" panose="020F0502020204030204" pitchFamily="34" charset="0"/>
            </a:endParaRPr>
          </a:p>
        </p:txBody>
      </p:sp>
      <p:sp>
        <p:nvSpPr>
          <p:cNvPr id="12" name="Title 1"/>
          <p:cNvSpPr txBox="1">
            <a:spLocks/>
          </p:cNvSpPr>
          <p:nvPr/>
        </p:nvSpPr>
        <p:spPr>
          <a:xfrm>
            <a:off x="1606658" y="751668"/>
            <a:ext cx="59565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womb of His love</a:t>
            </a:r>
          </a:p>
        </p:txBody>
      </p:sp>
      <p:sp>
        <p:nvSpPr>
          <p:cNvPr id="13" name="Rectangle 2">
            <a:extLst>
              <a:ext uri="{FF2B5EF4-FFF2-40B4-BE49-F238E27FC236}">
                <a16:creationId xmlns:a16="http://schemas.microsoft.com/office/drawing/2014/main" id="{655BECE4-E17F-4D99-B45B-94ED60894E80}"/>
              </a:ext>
            </a:extLst>
          </p:cNvPr>
          <p:cNvSpPr txBox="1">
            <a:spLocks noChangeArrowheads="1"/>
          </p:cNvSpPr>
          <p:nvPr/>
        </p:nvSpPr>
        <p:spPr bwMode="auto">
          <a:xfrm>
            <a:off x="7066506" y="2746761"/>
            <a:ext cx="218507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thankful</a:t>
            </a:r>
            <a:endParaRPr lang="en-US" altLang="en-US" sz="4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15" name="Picture 14">
            <a:extLst>
              <a:ext uri="{FF2B5EF4-FFF2-40B4-BE49-F238E27FC236}">
                <a16:creationId xmlns:a16="http://schemas.microsoft.com/office/drawing/2014/main" id="{0596A40A-B33E-49F3-B221-1DB11C2F6DF5}"/>
              </a:ext>
            </a:extLst>
          </p:cNvPr>
          <p:cNvPicPr>
            <a:picLocks noChangeAspect="1"/>
          </p:cNvPicPr>
          <p:nvPr/>
        </p:nvPicPr>
        <p:blipFill rotWithShape="1">
          <a:blip r:embed="rId3">
            <a:extLst>
              <a:ext uri="{28A0092B-C50C-407E-A947-70E740481C1C}">
                <a14:useLocalDpi xmlns:a14="http://schemas.microsoft.com/office/drawing/2010/main" val="0"/>
              </a:ext>
            </a:extLst>
          </a:blip>
          <a:srcRect l="57974" t="57882"/>
          <a:stretch/>
        </p:blipFill>
        <p:spPr>
          <a:xfrm>
            <a:off x="4808668" y="3969572"/>
            <a:ext cx="4335332" cy="2888428"/>
          </a:xfrm>
          <a:prstGeom prst="rect">
            <a:avLst/>
          </a:prstGeom>
        </p:spPr>
      </p:pic>
      <p:sp>
        <p:nvSpPr>
          <p:cNvPr id="16" name="Heart 15"/>
          <p:cNvSpPr/>
          <p:nvPr/>
        </p:nvSpPr>
        <p:spPr bwMode="auto">
          <a:xfrm>
            <a:off x="4754740" y="427808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7" name="Rectangle 16">
            <a:extLst>
              <a:ext uri="{FF2B5EF4-FFF2-40B4-BE49-F238E27FC236}">
                <a16:creationId xmlns:a16="http://schemas.microsoft.com/office/drawing/2014/main" id="{90A384BF-EC4B-47E9-AB2E-ABD863BB2312}"/>
              </a:ext>
            </a:extLst>
          </p:cNvPr>
          <p:cNvSpPr>
            <a:spLocks noChangeArrowheads="1"/>
          </p:cNvSpPr>
          <p:nvPr/>
        </p:nvSpPr>
        <p:spPr bwMode="auto">
          <a:xfrm>
            <a:off x="4197638" y="4187308"/>
            <a:ext cx="1148914" cy="78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effectLst>
                  <a:glow rad="63500">
                    <a:schemeClr val="tx1"/>
                  </a:glow>
                </a:effectLst>
                <a:latin typeface="Calibri" panose="020F0502020204030204" pitchFamily="34" charset="0"/>
                <a:cs typeface="Calibri" panose="020F0502020204030204" pitchFamily="34" charset="0"/>
              </a:rPr>
              <a:t>joy</a:t>
            </a:r>
            <a:endParaRPr lang="en-US" sz="42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596A40A-B33E-49F3-B221-1DB11C2F6DF5}"/>
              </a:ext>
            </a:extLst>
          </p:cNvPr>
          <p:cNvPicPr>
            <a:picLocks noChangeAspect="1"/>
          </p:cNvPicPr>
          <p:nvPr/>
        </p:nvPicPr>
        <p:blipFill rotWithShape="1">
          <a:blip r:embed="rId3">
            <a:extLst>
              <a:ext uri="{28A0092B-C50C-407E-A947-70E740481C1C}">
                <a14:useLocalDpi xmlns:a14="http://schemas.microsoft.com/office/drawing/2010/main" val="0"/>
              </a:ext>
            </a:extLst>
          </a:blip>
          <a:srcRect l="53176" t="57882" r="38898"/>
          <a:stretch/>
        </p:blipFill>
        <p:spPr>
          <a:xfrm>
            <a:off x="4313816" y="3969572"/>
            <a:ext cx="817582" cy="2888428"/>
          </a:xfrm>
          <a:prstGeom prst="rect">
            <a:avLst/>
          </a:prstGeom>
        </p:spPr>
      </p:pic>
      <p:sp>
        <p:nvSpPr>
          <p:cNvPr id="5" name="Rectangle 2" hidden="1">
            <a:extLst>
              <a:ext uri="{FF2B5EF4-FFF2-40B4-BE49-F238E27FC236}">
                <a16:creationId xmlns:a16="http://schemas.microsoft.com/office/drawing/2014/main" id="{84631517-CD43-4882-8F5B-ED422EA9E38E}"/>
              </a:ext>
            </a:extLst>
          </p:cNvPr>
          <p:cNvSpPr txBox="1">
            <a:spLocks noChangeArrowheads="1"/>
          </p:cNvSpPr>
          <p:nvPr/>
        </p:nvSpPr>
        <p:spPr bwMode="auto">
          <a:xfrm>
            <a:off x="3485270" y="2828769"/>
            <a:ext cx="211540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 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7718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stCondLst>
                                            <p:cond delay="0"/>
                                          </p:stCondLst>
                                        </p:cTn>
                                        <p:tgtEl>
                                          <p:spTgt spid="12"/>
                                        </p:tgtEl>
                                      </p:cBhvr>
                                    </p:animEffect>
                                    <p:anim to="" calcmode="lin" valueType="num">
                                      <p:cBhvr>
                                        <p:cTn id="2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8" presetClass="emph" presetSubtype="0" fill="hold" grpId="1" nodeType="withEffect">
                                  <p:stCondLst>
                                    <p:cond delay="0"/>
                                  </p:stCondLst>
                                  <p:childTnLst>
                                    <p:set>
                                      <p:cBhvr override="childStyle">
                                        <p:cTn id="35" dur="500" fill="hold"/>
                                        <p:tgtEl>
                                          <p:spTgt spid="8"/>
                                        </p:tgtEl>
                                        <p:attrNameLst>
                                          <p:attrName>style.textDecorationUnderline</p:attrName>
                                        </p:attrNameLst>
                                      </p:cBhvr>
                                      <p:to>
                                        <p:strVal val="true"/>
                                      </p:to>
                                    </p:set>
                                  </p:childTnLst>
                                </p:cTn>
                              </p:par>
                              <p:par>
                                <p:cTn id="36" presetID="10" presetClass="exit" presetSubtype="0" fill="hold" grpId="2"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0" presetClass="exit" presetSubtype="0" fill="hold" grpId="1" nodeType="withEffect">
                                  <p:stCondLst>
                                    <p:cond delay="0"/>
                                  </p:stCondLst>
                                  <p:childTnLst>
                                    <p:set>
                                      <p:cBhvr>
                                        <p:cTn id="40" dur="1" fill="hold">
                                          <p:stCondLst>
                                            <p:cond delay="999"/>
                                          </p:stCondLst>
                                        </p:cTn>
                                        <p:tgtEl>
                                          <p:spTgt spid="12"/>
                                        </p:tgtEl>
                                        <p:attrNameLst>
                                          <p:attrName>style.visibility</p:attrName>
                                        </p:attrNameLst>
                                      </p:cBhvr>
                                      <p:to>
                                        <p:strVal val="hidden"/>
                                      </p:to>
                                    </p:set>
                                    <p:animEffect transition="out" filter="dissolve">
                                      <p:cBhvr>
                                        <p:cTn id="41" dur="1000">
                                          <p:stCondLst>
                                            <p:cond delay="0"/>
                                          </p:stCondLst>
                                        </p:cTn>
                                        <p:tgtEl>
                                          <p:spTgt spid="12"/>
                                        </p:tgtEl>
                                      </p:cBhvr>
                                    </p:animEffect>
                                    <p:anim to="" calcmode="lin" valueType="num">
                                      <p:cBhvr>
                                        <p:cTn id="42"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43" dur="1000" fill="hold">
                                          <p:stCondLst>
                                            <p:cond delay="0"/>
                                          </p:stCondLst>
                                        </p:cTn>
                                        <p:tgtEl>
                                          <p:spTgt spid="12"/>
                                        </p:tgtEl>
                                        <p:attrNameLst>
                                          <p:attrName>ppt_h</p:attrName>
                                        </p:attrNameLst>
                                      </p:cBhvr>
                                      <p:tavLst>
                                        <p:tav tm="0">
                                          <p:val>
                                            <p:strVal val="#ppt_h"/>
                                          </p:val>
                                        </p:tav>
                                        <p:tav tm="100000">
                                          <p:val>
                                            <p:strVal val="#ppt_h*4"/>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40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18" presetClass="emph" presetSubtype="0" fill="hold" grpId="1" nodeType="withEffect">
                                  <p:stCondLst>
                                    <p:cond delay="400"/>
                                  </p:stCondLst>
                                  <p:childTnLst>
                                    <p:set>
                                      <p:cBhvr override="childStyle">
                                        <p:cTn id="50" dur="500" fill="hold"/>
                                        <p:tgtEl>
                                          <p:spTgt spid="9"/>
                                        </p:tgtEl>
                                        <p:attrNameLst>
                                          <p:attrName>style.textDecorationUnderline</p:attrName>
                                        </p:attrNameLst>
                                      </p:cBhvr>
                                      <p:to>
                                        <p:strVal val="true"/>
                                      </p:to>
                                    </p:set>
                                  </p:childTnLst>
                                </p:cTn>
                              </p:par>
                              <p:par>
                                <p:cTn id="51" presetID="0" presetClass="entr" presetSubtype="0" fill="hold" grpId="0" nodeType="withEffect">
                                  <p:stCondLst>
                                    <p:cond delay="750"/>
                                  </p:stCondLst>
                                  <p:iterate type="lt">
                                    <p:tmPct val="10000"/>
                                  </p:iterate>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stCondLst>
                                            <p:cond delay="0"/>
                                          </p:stCondLst>
                                        </p:cTn>
                                        <p:tgtEl>
                                          <p:spTgt spid="10"/>
                                        </p:tgtEl>
                                      </p:cBhvr>
                                    </p:animEffect>
                                    <p:anim to="" calcmode="lin" valueType="num">
                                      <p:cBhvr>
                                        <p:cTn id="5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6" fill="hold">
                            <p:stCondLst>
                              <p:cond delay="1350"/>
                            </p:stCondLst>
                            <p:childTnLst>
                              <p:par>
                                <p:cTn id="57" presetID="26" presetClass="emph" presetSubtype="0" fill="hold" grpId="1" nodeType="afterEffect">
                                  <p:stCondLst>
                                    <p:cond delay="0"/>
                                  </p:stCondLst>
                                  <p:iterate type="lt">
                                    <p:tmPct val="0"/>
                                  </p:iterate>
                                  <p:childTnLst>
                                    <p:animEffect transition="out" filter="fade">
                                      <p:cBhvr>
                                        <p:cTn id="58" dur="500" tmFilter="0, 0; .2, .5; .8, .5; 1, 0"/>
                                        <p:tgtEl>
                                          <p:spTgt spid="10"/>
                                        </p:tgtEl>
                                      </p:cBhvr>
                                    </p:animEffect>
                                    <p:animScale>
                                      <p:cBhvr>
                                        <p:cTn id="59" dur="250" autoRev="1" fill="hold"/>
                                        <p:tgtEl>
                                          <p:spTgt spid="10"/>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
                                        <p:tgtEl>
                                          <p:spTgt spid="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
                                        <p:tgtEl>
                                          <p:spTgt spid="6"/>
                                        </p:tgtEl>
                                      </p:cBhvr>
                                    </p:animEffect>
                                  </p:childTnLst>
                                </p:cTn>
                              </p:par>
                              <p:par>
                                <p:cTn id="68" presetID="42" presetClass="path" presetSubtype="0" accel="50000" decel="50000" fill="hold" grpId="2" nodeType="withEffect">
                                  <p:stCondLst>
                                    <p:cond delay="0"/>
                                  </p:stCondLst>
                                  <p:childTnLst>
                                    <p:animMotion origin="layout" path="M -3.88889E-6 2.96296E-6 L 0.02709 -0.38195 " pathEditMode="relative" rAng="0" ptsTypes="AA">
                                      <p:cBhvr>
                                        <p:cTn id="69" dur="2000" fill="hold"/>
                                        <p:tgtEl>
                                          <p:spTgt spid="4"/>
                                        </p:tgtEl>
                                        <p:attrNameLst>
                                          <p:attrName>ppt_x</p:attrName>
                                          <p:attrName>ppt_y</p:attrName>
                                        </p:attrNameLst>
                                      </p:cBhvr>
                                      <p:rCtr x="1354" y="-19097"/>
                                    </p:animMotion>
                                  </p:childTnLst>
                                </p:cTn>
                              </p:par>
                              <p:par>
                                <p:cTn id="70" presetID="42" presetClass="path" presetSubtype="0" accel="50000" decel="50000" fill="hold" grpId="2" nodeType="withEffect">
                                  <p:stCondLst>
                                    <p:cond delay="0"/>
                                  </p:stCondLst>
                                  <p:childTnLst>
                                    <p:animMotion origin="layout" path="M -8.33333E-7 2.96296E-6 L -0.05555 -0.38195 " pathEditMode="relative" rAng="0" ptsTypes="AA">
                                      <p:cBhvr>
                                        <p:cTn id="71" dur="2000" fill="hold"/>
                                        <p:tgtEl>
                                          <p:spTgt spid="6"/>
                                        </p:tgtEl>
                                        <p:attrNameLst>
                                          <p:attrName>ppt_x</p:attrName>
                                          <p:attrName>ppt_y</p:attrName>
                                        </p:attrNameLst>
                                      </p:cBhvr>
                                      <p:rCtr x="-2778" y="-19097"/>
                                    </p:animMotion>
                                  </p:childTnLst>
                                </p:cTn>
                              </p:par>
                              <p:par>
                                <p:cTn id="72" presetID="6" presetClass="emph" presetSubtype="0" fill="hold" grpId="3" nodeType="withEffect">
                                  <p:stCondLst>
                                    <p:cond delay="0"/>
                                  </p:stCondLst>
                                  <p:childTnLst>
                                    <p:animScale>
                                      <p:cBhvr>
                                        <p:cTn id="73" dur="2000" fill="hold"/>
                                        <p:tgtEl>
                                          <p:spTgt spid="4"/>
                                        </p:tgtEl>
                                      </p:cBhvr>
                                      <p:by x="105000" y="105000"/>
                                    </p:animScale>
                                  </p:childTnLst>
                                </p:cTn>
                              </p:par>
                              <p:par>
                                <p:cTn id="74" presetID="6" presetClass="emph" presetSubtype="0" fill="hold" grpId="3" nodeType="withEffect">
                                  <p:stCondLst>
                                    <p:cond delay="0"/>
                                  </p:stCondLst>
                                  <p:childTnLst>
                                    <p:animScale>
                                      <p:cBhvr>
                                        <p:cTn id="75" dur="2000" fill="hold"/>
                                        <p:tgtEl>
                                          <p:spTgt spid="6"/>
                                        </p:tgtEl>
                                      </p:cBhvr>
                                      <p:by x="105000" y="105000"/>
                                    </p:animScale>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50"/>
                                        <p:tgtEl>
                                          <p:spTgt spid="8"/>
                                        </p:tgtEl>
                                      </p:cBhvr>
                                    </p:animEffect>
                                    <p:set>
                                      <p:cBhvr>
                                        <p:cTn id="84" dur="1" fill="hold">
                                          <p:stCondLst>
                                            <p:cond delay="24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250"/>
                                        <p:tgtEl>
                                          <p:spTgt spid="9"/>
                                        </p:tgtEl>
                                      </p:cBhvr>
                                    </p:animEffect>
                                    <p:set>
                                      <p:cBhvr>
                                        <p:cTn id="87" dur="1" fill="hold">
                                          <p:stCondLst>
                                            <p:cond delay="24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2500" fill="hold"/>
                                        <p:tgtEl>
                                          <p:spTgt spid="13"/>
                                        </p:tgtEl>
                                        <p:attrNameLst>
                                          <p:attrName>ppt_w</p:attrName>
                                        </p:attrNameLst>
                                      </p:cBhvr>
                                      <p:tavLst>
                                        <p:tav tm="0">
                                          <p:val>
                                            <p:fltVal val="0"/>
                                          </p:val>
                                        </p:tav>
                                        <p:tav tm="100000">
                                          <p:val>
                                            <p:strVal val="#ppt_w"/>
                                          </p:val>
                                        </p:tav>
                                      </p:tavLst>
                                    </p:anim>
                                    <p:anim calcmode="lin" valueType="num">
                                      <p:cBhvr>
                                        <p:cTn id="93" dur="2500" fill="hold"/>
                                        <p:tgtEl>
                                          <p:spTgt spid="13"/>
                                        </p:tgtEl>
                                        <p:attrNameLst>
                                          <p:attrName>ppt_h</p:attrName>
                                        </p:attrNameLst>
                                      </p:cBhvr>
                                      <p:tavLst>
                                        <p:tav tm="0">
                                          <p:val>
                                            <p:fltVal val="0"/>
                                          </p:val>
                                        </p:tav>
                                        <p:tav tm="100000">
                                          <p:val>
                                            <p:strVal val="#ppt_h"/>
                                          </p:val>
                                        </p:tav>
                                      </p:tavLst>
                                    </p:anim>
                                  </p:childTnLst>
                                </p:cTn>
                              </p:par>
                              <p:par>
                                <p:cTn id="94" presetID="1" presetClass="entr" presetSubtype="0"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childTnLst>
                                </p:cTn>
                              </p:par>
                              <p:par>
                                <p:cTn id="96" presetID="0" presetClass="path" presetSubtype="0" decel="100000" fill="hold" grpId="0" nodeType="withEffect">
                                  <p:stCondLst>
                                    <p:cond delay="0"/>
                                  </p:stCondLst>
                                  <p:childTnLst>
                                    <p:animMotion origin="layout" path="M 2.5E-6 -0.00115 C -0.00591 -0.01203 -0.01094 -0.02638 -0.03264 -0.05254 C -0.05556 -0.07824 -0.08681 -0.13402 -0.13507 -0.1743 C -0.18264 -0.21481 -0.23507 -0.2662 -0.30313 -0.28356 C -0.37136 -0.30092 -0.47917 -0.29791 -0.54341 -0.2787 C -0.60764 -0.25949 -0.65938 -0.2199 -0.68837 -0.16805 C -0.71702 -0.11643 -0.72153 -0.03078 -0.7165 0.03241 C -0.70104 0.09653 -0.67535 0.13843 -0.63924 0.17223 C -0.60261 0.20718 -0.54358 0.21783 -0.49688 0.2257 C -0.45018 0.23357 -0.41163 0.22385 -0.35886 0.21968 C -0.31302 0.21806 -0.29497 0.21019 -0.24045 0.20024 " pathEditMode="relative" rAng="0" ptsTypes="AAAAAAAAAAA">
                                      <p:cBhvr>
                                        <p:cTn id="97" dur="3250" fill="hold"/>
                                        <p:tgtEl>
                                          <p:spTgt spid="13"/>
                                        </p:tgtEl>
                                        <p:attrNameLst>
                                          <p:attrName>ppt_x</p:attrName>
                                          <p:attrName>ppt_y</p:attrName>
                                        </p:attrNameLst>
                                      </p:cBhvr>
                                      <p:rCtr x="-35920" y="-3194"/>
                                    </p:animMotion>
                                  </p:childTnLst>
                                </p:cTn>
                              </p:par>
                              <p:par>
                                <p:cTn id="98" presetID="23" presetClass="entr" presetSubtype="16" fill="hold" grpId="0" nodeType="withEffect">
                                  <p:stCondLst>
                                    <p:cond delay="250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500" fill="hold"/>
                                        <p:tgtEl>
                                          <p:spTgt spid="16"/>
                                        </p:tgtEl>
                                        <p:attrNameLst>
                                          <p:attrName>ppt_w</p:attrName>
                                        </p:attrNameLst>
                                      </p:cBhvr>
                                      <p:tavLst>
                                        <p:tav tm="0">
                                          <p:val>
                                            <p:fltVal val="0"/>
                                          </p:val>
                                        </p:tav>
                                        <p:tav tm="100000">
                                          <p:val>
                                            <p:strVal val="#ppt_w"/>
                                          </p:val>
                                        </p:tav>
                                      </p:tavLst>
                                    </p:anim>
                                    <p:anim calcmode="lin" valueType="num">
                                      <p:cBhvr>
                                        <p:cTn id="101" dur="500" fill="hold"/>
                                        <p:tgtEl>
                                          <p:spTgt spid="16"/>
                                        </p:tgtEl>
                                        <p:attrNameLst>
                                          <p:attrName>ppt_h</p:attrName>
                                        </p:attrNameLst>
                                      </p:cBhvr>
                                      <p:tavLst>
                                        <p:tav tm="0">
                                          <p:val>
                                            <p:fltVal val="0"/>
                                          </p:val>
                                        </p:tav>
                                        <p:tav tm="100000">
                                          <p:val>
                                            <p:strVal val="#ppt_h"/>
                                          </p:val>
                                        </p:tav>
                                      </p:tavLst>
                                    </p:anim>
                                  </p:childTnLst>
                                </p:cTn>
                              </p:par>
                              <p:par>
                                <p:cTn id="102" presetID="23" presetClass="exit" presetSubtype="16" fill="hold" grpId="1" nodeType="withEffect">
                                  <p:stCondLst>
                                    <p:cond delay="2750"/>
                                  </p:stCondLst>
                                  <p:childTnLst>
                                    <p:anim calcmode="lin" valueType="num">
                                      <p:cBhvr>
                                        <p:cTn id="103" dur="500"/>
                                        <p:tgtEl>
                                          <p:spTgt spid="16"/>
                                        </p:tgtEl>
                                        <p:attrNameLst>
                                          <p:attrName>ppt_w</p:attrName>
                                        </p:attrNameLst>
                                      </p:cBhvr>
                                      <p:tavLst>
                                        <p:tav tm="0">
                                          <p:val>
                                            <p:strVal val="ppt_w"/>
                                          </p:val>
                                        </p:tav>
                                        <p:tav tm="100000">
                                          <p:val>
                                            <p:strVal val="4*ppt_w"/>
                                          </p:val>
                                        </p:tav>
                                      </p:tavLst>
                                    </p:anim>
                                    <p:anim calcmode="lin" valueType="num">
                                      <p:cBhvr>
                                        <p:cTn id="104" dur="500"/>
                                        <p:tgtEl>
                                          <p:spTgt spid="16"/>
                                        </p:tgtEl>
                                        <p:attrNameLst>
                                          <p:attrName>ppt_h</p:attrName>
                                        </p:attrNameLst>
                                      </p:cBhvr>
                                      <p:tavLst>
                                        <p:tav tm="0">
                                          <p:val>
                                            <p:strVal val="ppt_h"/>
                                          </p:val>
                                        </p:tav>
                                        <p:tav tm="100000">
                                          <p:val>
                                            <p:strVal val="4*ppt_h"/>
                                          </p:val>
                                        </p:tav>
                                      </p:tavLst>
                                    </p:anim>
                                    <p:set>
                                      <p:cBhvr>
                                        <p:cTn id="105" dur="1" fill="hold">
                                          <p:stCondLst>
                                            <p:cond delay="499"/>
                                          </p:stCondLst>
                                        </p:cTn>
                                        <p:tgtEl>
                                          <p:spTgt spid="16"/>
                                        </p:tgtEl>
                                        <p:attrNameLst>
                                          <p:attrName>style.visibility</p:attrName>
                                        </p:attrNameLst>
                                      </p:cBhvr>
                                      <p:to>
                                        <p:strVal val="hidden"/>
                                      </p:to>
                                    </p:set>
                                  </p:childTnLst>
                                </p:cTn>
                              </p:par>
                              <p:par>
                                <p:cTn id="106" presetID="10" presetClass="exit" presetSubtype="0" fill="hold" grpId="2" nodeType="withEffect">
                                  <p:stCondLst>
                                    <p:cond delay="275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childTnLst>
                          </p:cTn>
                        </p:par>
                        <p:par>
                          <p:cTn id="109" fill="hold">
                            <p:stCondLst>
                              <p:cond delay="3250"/>
                            </p:stCondLst>
                            <p:childTnLst>
                              <p:par>
                                <p:cTn id="110" presetID="1" presetClass="exit" presetSubtype="0" fill="hold" nodeType="afterEffect">
                                  <p:stCondLst>
                                    <p:cond delay="0"/>
                                  </p:stCondLst>
                                  <p:childTnLst>
                                    <p:set>
                                      <p:cBhvr>
                                        <p:cTn id="111" dur="1" fill="hold">
                                          <p:stCondLst>
                                            <p:cond delay="0"/>
                                          </p:stCondLst>
                                        </p:cTn>
                                        <p:tgtEl>
                                          <p:spTgt spid="15"/>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3"/>
                                        </p:tgtEl>
                                        <p:attrNameLst>
                                          <p:attrName>style.visibility</p:attrName>
                                        </p:attrNameLst>
                                      </p:cBhvr>
                                      <p:to>
                                        <p:strVal val="hidden"/>
                                      </p:to>
                                    </p:set>
                                  </p:childTnLst>
                                </p:cTn>
                              </p:par>
                              <p:par>
                                <p:cTn id="114" presetID="1" presetClass="entr" presetSubtype="0" fill="hold" grpId="2" nodeType="withEffect">
                                  <p:stCondLst>
                                    <p:cond delay="0"/>
                                  </p:stCondLst>
                                  <p:childTnLst>
                                    <p:set>
                                      <p:cBhvr>
                                        <p:cTn id="115" dur="1" fill="hold">
                                          <p:stCondLst>
                                            <p:cond delay="0"/>
                                          </p:stCondLst>
                                        </p:cTn>
                                        <p:tgtEl>
                                          <p:spTgt spid="17"/>
                                        </p:tgtEl>
                                        <p:attrNameLst>
                                          <p:attrName>style.visibility</p:attrName>
                                        </p:attrNameLst>
                                      </p:cBhvr>
                                      <p:to>
                                        <p:strVal val="visible"/>
                                      </p:to>
                                    </p:set>
                                  </p:childTnLst>
                                </p:cTn>
                              </p:par>
                              <p:par>
                                <p:cTn id="116" presetID="0" presetClass="path" presetSubtype="0" accel="100000" fill="hold" grpId="0" nodeType="withEffect">
                                  <p:stCondLst>
                                    <p:cond delay="0"/>
                                  </p:stCondLst>
                                  <p:childTnLst>
                                    <p:animMotion origin="layout" path="M 5E-6 -0.00092 C 0.01112 -0.00023 0.02327 0.00046 0.04063 -0.00393 C 0.05799 -0.00833 0.07119 -0.00833 0.10261 -0.02755 C 0.13421 -0.0463 0.1974 -0.09074 0.22987 -0.11805 C 0.26216 -0.14514 0.28056 -0.16736 0.29601 -0.19028 C 0.32327 -0.22801 0.33594 -0.24028 0.36164 -0.27847 " pathEditMode="relative" rAng="0" ptsTypes="AAAAAA">
                                      <p:cBhvr>
                                        <p:cTn id="117" dur="2000" fill="hold"/>
                                        <p:tgtEl>
                                          <p:spTgt spid="17"/>
                                        </p:tgtEl>
                                        <p:attrNameLst>
                                          <p:attrName>ppt_x</p:attrName>
                                          <p:attrName>ppt_y</p:attrName>
                                        </p:attrNameLst>
                                      </p:cBhvr>
                                      <p:rCtr x="18073" y="-13843"/>
                                    </p:animMotion>
                                  </p:childTnLst>
                                </p:cTn>
                              </p:par>
                              <p:par>
                                <p:cTn id="118" presetID="1" presetClass="entr" presetSubtype="0"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childTnLst>
                                </p:cTn>
                              </p:par>
                              <p:par>
                                <p:cTn id="120" presetID="23" presetClass="exit" presetSubtype="32" fill="hold" grpId="1" nodeType="withEffect">
                                  <p:stCondLst>
                                    <p:cond delay="500"/>
                                  </p:stCondLst>
                                  <p:childTnLst>
                                    <p:anim calcmode="lin" valueType="num">
                                      <p:cBhvr>
                                        <p:cTn id="121" dur="1500"/>
                                        <p:tgtEl>
                                          <p:spTgt spid="17"/>
                                        </p:tgtEl>
                                        <p:attrNameLst>
                                          <p:attrName>ppt_w</p:attrName>
                                        </p:attrNameLst>
                                      </p:cBhvr>
                                      <p:tavLst>
                                        <p:tav tm="0">
                                          <p:val>
                                            <p:strVal val="ppt_w"/>
                                          </p:val>
                                        </p:tav>
                                        <p:tav tm="100000">
                                          <p:val>
                                            <p:fltVal val="0"/>
                                          </p:val>
                                        </p:tav>
                                      </p:tavLst>
                                    </p:anim>
                                    <p:anim calcmode="lin" valueType="num">
                                      <p:cBhvr>
                                        <p:cTn id="122" dur="1500"/>
                                        <p:tgtEl>
                                          <p:spTgt spid="17"/>
                                        </p:tgtEl>
                                        <p:attrNameLst>
                                          <p:attrName>ppt_h</p:attrName>
                                        </p:attrNameLst>
                                      </p:cBhvr>
                                      <p:tavLst>
                                        <p:tav tm="0">
                                          <p:val>
                                            <p:strVal val="ppt_h"/>
                                          </p:val>
                                        </p:tav>
                                        <p:tav tm="100000">
                                          <p:val>
                                            <p:fltVal val="0"/>
                                          </p:val>
                                        </p:tav>
                                      </p:tavLst>
                                    </p:anim>
                                    <p:set>
                                      <p:cBhvr>
                                        <p:cTn id="123" dur="1" fill="hold">
                                          <p:stCondLst>
                                            <p:cond delay="1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6" grpId="0"/>
      <p:bldP spid="6" grpId="2"/>
      <p:bldP spid="6" grpId="3"/>
      <p:bldP spid="4" grpId="0"/>
      <p:bldP spid="4" grpId="2"/>
      <p:bldP spid="4" grpId="3"/>
      <p:bldP spid="4" grpId="4"/>
      <p:bldP spid="10" grpId="0"/>
      <p:bldP spid="10" grpId="1"/>
      <p:bldP spid="10" grpId="2"/>
      <p:bldP spid="12" grpId="0"/>
      <p:bldP spid="12" grpId="1"/>
      <p:bldP spid="13" grpId="0"/>
      <p:bldP spid="13" grpId="1"/>
      <p:bldP spid="13" grpId="2"/>
      <p:bldP spid="16" grpId="0" animBg="1"/>
      <p:bldP spid="16" grpId="1" animBg="1"/>
      <p:bldP spid="16" grpId="2" animBg="1"/>
      <p:bldP spid="17" grpId="0"/>
      <p:bldP spid="17" grpId="1"/>
      <p:bldP spid="1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A3190-EC24-4F76-9F86-FB71F596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206" y="438524"/>
            <a:ext cx="6501587" cy="5980952"/>
          </a:xfrm>
          <a:prstGeom prst="rect">
            <a:avLst/>
          </a:prstGeom>
        </p:spPr>
      </p:pic>
      <p:sp>
        <p:nvSpPr>
          <p:cNvPr id="7" name="Title 1">
            <a:extLst>
              <a:ext uri="{FF2B5EF4-FFF2-40B4-BE49-F238E27FC236}">
                <a16:creationId xmlns:a16="http://schemas.microsoft.com/office/drawing/2014/main" id="{9F213B49-8C38-4975-905E-8A42A01BE807}"/>
              </a:ext>
            </a:extLst>
          </p:cNvPr>
          <p:cNvSpPr txBox="1">
            <a:spLocks/>
          </p:cNvSpPr>
          <p:nvPr/>
        </p:nvSpPr>
        <p:spPr>
          <a:xfrm>
            <a:off x="7160532" y="4832803"/>
            <a:ext cx="18356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tx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 God</a:t>
            </a:r>
          </a:p>
        </p:txBody>
      </p:sp>
      <p:sp>
        <p:nvSpPr>
          <p:cNvPr id="11" name="Title 1">
            <a:extLst>
              <a:ext uri="{FF2B5EF4-FFF2-40B4-BE49-F238E27FC236}">
                <a16:creationId xmlns:a16="http://schemas.microsoft.com/office/drawing/2014/main" id="{40E657F6-1052-4F95-88D0-0929DE44C9F3}"/>
              </a:ext>
            </a:extLst>
          </p:cNvPr>
          <p:cNvSpPr txBox="1">
            <a:spLocks/>
          </p:cNvSpPr>
          <p:nvPr/>
        </p:nvSpPr>
        <p:spPr>
          <a:xfrm>
            <a:off x="3251047" y="3619049"/>
            <a:ext cx="29002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turn</a:t>
            </a:r>
          </a:p>
        </p:txBody>
      </p:sp>
      <p:sp>
        <p:nvSpPr>
          <p:cNvPr id="4" name="Rectangle 2">
            <a:extLst>
              <a:ext uri="{FF2B5EF4-FFF2-40B4-BE49-F238E27FC236}">
                <a16:creationId xmlns:a16="http://schemas.microsoft.com/office/drawing/2014/main" id="{891D2237-5B96-4463-9BBE-17D37906B636}"/>
              </a:ext>
            </a:extLst>
          </p:cNvPr>
          <p:cNvSpPr txBox="1">
            <a:spLocks noChangeArrowheads="1"/>
          </p:cNvSpPr>
          <p:nvPr/>
        </p:nvSpPr>
        <p:spPr bwMode="auto">
          <a:xfrm>
            <a:off x="3485270" y="2828769"/>
            <a:ext cx="211540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03662" y="529692"/>
            <a:ext cx="8536675" cy="57986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 O LORD, when I cry with my voice! Have mercy also upon me, and answer me. When You said, "Seek My face," My heart said to You, "Your face, LORD, I will seek."  Do not hide Your face from me; Do not turn Your servant away in anger; You have been my help; Do not leave me nor forsake me, O God of my salvation.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27:7-9</a:t>
            </a:r>
          </a:p>
        </p:txBody>
      </p:sp>
      <p:sp>
        <p:nvSpPr>
          <p:cNvPr id="8" name="Rectangle 2">
            <a:extLst>
              <a:ext uri="{FF2B5EF4-FFF2-40B4-BE49-F238E27FC236}">
                <a16:creationId xmlns:a16="http://schemas.microsoft.com/office/drawing/2014/main" id="{4DB07628-084A-4453-BF09-69CD96CD517D}"/>
              </a:ext>
            </a:extLst>
          </p:cNvPr>
          <p:cNvSpPr txBox="1">
            <a:spLocks noChangeArrowheads="1"/>
          </p:cNvSpPr>
          <p:nvPr/>
        </p:nvSpPr>
        <p:spPr bwMode="auto">
          <a:xfrm>
            <a:off x="491652" y="3083013"/>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61E8BF6-BABD-464F-BA35-D5359C891907}"/>
              </a:ext>
            </a:extLst>
          </p:cNvPr>
          <p:cNvSpPr txBox="1">
            <a:spLocks noChangeArrowheads="1"/>
          </p:cNvSpPr>
          <p:nvPr/>
        </p:nvSpPr>
        <p:spPr bwMode="auto">
          <a:xfrm>
            <a:off x="2523091" y="628525"/>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F864CDB7-59B3-4050-A4A9-2E2039F5F232}"/>
              </a:ext>
            </a:extLst>
          </p:cNvPr>
          <p:cNvSpPr>
            <a:spLocks noChangeArrowheads="1"/>
          </p:cNvSpPr>
          <p:nvPr/>
        </p:nvSpPr>
        <p:spPr bwMode="auto">
          <a:xfrm>
            <a:off x="204110" y="4205819"/>
            <a:ext cx="330493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effectLst>
                  <a:glow rad="127000">
                    <a:schemeClr val="bg1"/>
                  </a:glow>
                </a:effectLst>
                <a:latin typeface="Segoe UI Black" panose="020B0A02040204020203" pitchFamily="34" charset="0"/>
                <a:ea typeface="Segoe UI Black" panose="020B0A02040204020203" pitchFamily="34" charset="0"/>
              </a:rPr>
              <a:t>Bitterness</a:t>
            </a:r>
            <a:endParaRPr lang="en-US" altLang="en-US" sz="4800" b="1" i="1" dirty="0">
              <a:effectLst>
                <a:glow rad="127000">
                  <a:schemeClr val="bg1"/>
                </a:glow>
              </a:effectLst>
              <a:latin typeface="Segoe UI Black" panose="020B0A02040204020203" pitchFamily="34" charset="0"/>
              <a:ea typeface="Segoe UI Black" panose="020B0A02040204020203" pitchFamily="34" charset="0"/>
            </a:endParaRPr>
          </a:p>
        </p:txBody>
      </p:sp>
      <p:sp>
        <p:nvSpPr>
          <p:cNvPr id="5" name="Rectangle 2" hidden="1">
            <a:extLst>
              <a:ext uri="{FF2B5EF4-FFF2-40B4-BE49-F238E27FC236}">
                <a16:creationId xmlns:a16="http://schemas.microsoft.com/office/drawing/2014/main" id="{F84E25D4-CB54-4ED3-8175-F6FBBD6687BB}"/>
              </a:ext>
            </a:extLst>
          </p:cNvPr>
          <p:cNvSpPr txBox="1">
            <a:spLocks noChangeArrowheads="1"/>
          </p:cNvSpPr>
          <p:nvPr/>
        </p:nvSpPr>
        <p:spPr bwMode="auto">
          <a:xfrm>
            <a:off x="6569854" y="2406556"/>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FF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FF00"/>
              </a:solidFill>
              <a:effectLst>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2689078" y="542034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275819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2" nodeType="clickEffect">
                                  <p:stCondLst>
                                    <p:cond delay="0"/>
                                  </p:stCondLst>
                                  <p:childTnLst>
                                    <p:animMotion origin="layout" path="M -1.38889E-6 -1.11111E-6 L -0.15955 -0.32037 " pathEditMode="relative" rAng="0" ptsTypes="AA">
                                      <p:cBhvr>
                                        <p:cTn id="12" dur="2000" fill="hold"/>
                                        <p:tgtEl>
                                          <p:spTgt spid="4"/>
                                        </p:tgtEl>
                                        <p:attrNameLst>
                                          <p:attrName>ppt_x</p:attrName>
                                          <p:attrName>ppt_y</p:attrName>
                                        </p:attrNameLst>
                                      </p:cBhvr>
                                      <p:rCtr x="-7986" y="-16019"/>
                                    </p:animMotion>
                                  </p:childTnLst>
                                </p:cTn>
                              </p:par>
                              <p:par>
                                <p:cTn id="13" presetID="6" presetClass="emph" presetSubtype="0" fill="hold" grpId="3" nodeType="withEffect">
                                  <p:stCondLst>
                                    <p:cond delay="0"/>
                                  </p:stCondLst>
                                  <p:childTnLst>
                                    <p:animScale>
                                      <p:cBhvr>
                                        <p:cTn id="14" dur="2000" fill="hold"/>
                                        <p:tgtEl>
                                          <p:spTgt spid="4"/>
                                        </p:tgtEl>
                                      </p:cBhvr>
                                      <p:by x="91000" y="91000"/>
                                    </p:animScale>
                                  </p:childTnLst>
                                </p:cTn>
                              </p:par>
                              <p:par>
                                <p:cTn id="15" presetID="10" presetClass="entr" presetSubtype="0" fill="hold" grpId="0" nodeType="withEffect">
                                  <p:stCondLst>
                                    <p:cond delay="100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250"/>
                                        <p:tgtEl>
                                          <p:spTgt spid="3074"/>
                                        </p:tgtEl>
                                      </p:cBhvr>
                                    </p:animEffect>
                                  </p:childTnLst>
                                </p:cTn>
                              </p:par>
                            </p:childTnLst>
                          </p:cTn>
                        </p:par>
                        <p:par>
                          <p:cTn id="18" fill="hold">
                            <p:stCondLst>
                              <p:cond delay="2250"/>
                            </p:stCondLst>
                            <p:childTnLst>
                              <p:par>
                                <p:cTn id="19" presetID="10" presetClass="exit" presetSubtype="0" fill="hold" grpId="5" nodeType="afterEffect">
                                  <p:stCondLst>
                                    <p:cond delay="0"/>
                                  </p:stCondLst>
                                  <p:childTnLst>
                                    <p:animEffect transition="out" filter="fade">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0"/>
                                  </p:stCondLst>
                                  <p:childTnLst>
                                    <p:set>
                                      <p:cBhvr override="childStyle">
                                        <p:cTn id="28" dur="500" fill="hold"/>
                                        <p:tgtEl>
                                          <p:spTgt spid="11"/>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50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8" presetClass="emph" presetSubtype="0" fill="hold" grpId="1" nodeType="withEffect">
                                  <p:stCondLst>
                                    <p:cond delay="500"/>
                                  </p:stCondLst>
                                  <p:childTnLst>
                                    <p:set>
                                      <p:cBhvr override="childStyle">
                                        <p:cTn id="43" dur="500" fill="hold"/>
                                        <p:tgtEl>
                                          <p:spTgt spid="7"/>
                                        </p:tgtEl>
                                        <p:attrNameLst>
                                          <p:attrName>style.textDecorationUnderline</p:attrName>
                                        </p:attrNameLst>
                                      </p:cBhvr>
                                      <p:to>
                                        <p:strVal val="true"/>
                                      </p:to>
                                    </p:set>
                                  </p:childTnLst>
                                </p:cTn>
                              </p:par>
                              <p:par>
                                <p:cTn id="44" presetID="22" presetClass="exit" presetSubtype="8" fill="hold" grpId="2" nodeType="withEffect">
                                  <p:stCondLst>
                                    <p:cond delay="0"/>
                                  </p:stCondLst>
                                  <p:childTnLst>
                                    <p:animEffect transition="out" filter="wipe(left)">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10"/>
                                        </p:tgtEl>
                                      </p:cBhvr>
                                    </p:animEffect>
                                    <p:anim calcmode="lin" valueType="num">
                                      <p:cBhvr>
                                        <p:cTn id="49" dur="1000"/>
                                        <p:tgtEl>
                                          <p:spTgt spid="10"/>
                                        </p:tgtEl>
                                        <p:attrNameLst>
                                          <p:attrName>ppt_x</p:attrName>
                                        </p:attrNameLst>
                                      </p:cBhvr>
                                      <p:tavLst>
                                        <p:tav tm="0">
                                          <p:val>
                                            <p:strVal val="ppt_x"/>
                                          </p:val>
                                        </p:tav>
                                        <p:tav tm="100000">
                                          <p:val>
                                            <p:strVal val="ppt_x"/>
                                          </p:val>
                                        </p:tav>
                                      </p:tavLst>
                                    </p:anim>
                                    <p:anim calcmode="lin" valueType="num">
                                      <p:cBhvr>
                                        <p:cTn id="50" dur="1000"/>
                                        <p:tgtEl>
                                          <p:spTgt spid="10"/>
                                        </p:tgtEl>
                                        <p:attrNameLst>
                                          <p:attrName>ppt_y</p:attrName>
                                        </p:attrNameLst>
                                      </p:cBhvr>
                                      <p:tavLst>
                                        <p:tav tm="0">
                                          <p:val>
                                            <p:strVal val="ppt_y"/>
                                          </p:val>
                                        </p:tav>
                                        <p:tav tm="100000">
                                          <p:val>
                                            <p:strVal val="ppt_y+.1"/>
                                          </p:val>
                                        </p:tav>
                                      </p:tavLst>
                                    </p:anim>
                                    <p:set>
                                      <p:cBhvr>
                                        <p:cTn id="51" dur="1" fill="hold">
                                          <p:stCondLst>
                                            <p:cond delay="9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750">
                                          <p:stCondLst>
                                            <p:cond delay="0"/>
                                          </p:stCondLst>
                                        </p:cTn>
                                        <p:tgtEl>
                                          <p:spTgt spid="13"/>
                                        </p:tgtEl>
                                      </p:cBhvr>
                                    </p:animEffect>
                                    <p:anim to="" calcmode="lin" valueType="num">
                                      <p:cBhvr>
                                        <p:cTn id="57" dur="75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8" dur="75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59" presetID="42" presetClass="path" presetSubtype="0" accel="50000" decel="50000" fill="hold" grpId="2" nodeType="withEffect">
                                  <p:stCondLst>
                                    <p:cond delay="0"/>
                                  </p:stCondLst>
                                  <p:childTnLst>
                                    <p:animMotion origin="layout" path="M 4.16667E-6 2.59259E-6 L 0.46354 -0.10834 " pathEditMode="relative" rAng="0" ptsTypes="AA">
                                      <p:cBhvr>
                                        <p:cTn id="60" dur="750" spd="-100000" fill="hold"/>
                                        <p:tgtEl>
                                          <p:spTgt spid="13"/>
                                        </p:tgtEl>
                                        <p:attrNameLst>
                                          <p:attrName>ppt_x</p:attrName>
                                          <p:attrName>ppt_y</p:attrName>
                                        </p:attrNameLst>
                                      </p:cBhvr>
                                      <p:rCtr x="23177" y="-5417"/>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
                                        <p:tgtEl>
                                          <p:spTgt spid="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
                                        <p:tgtEl>
                                          <p:spTgt spid="6"/>
                                        </p:tgtEl>
                                      </p:cBhvr>
                                    </p:animEffect>
                                  </p:childTnLst>
                                </p:cTn>
                              </p:par>
                              <p:par>
                                <p:cTn id="69" presetID="42" presetClass="path" presetSubtype="0" accel="50000" decel="50000" fill="hold" grpId="2" nodeType="withEffect">
                                  <p:stCondLst>
                                    <p:cond delay="0"/>
                                  </p:stCondLst>
                                  <p:childTnLst>
                                    <p:animMotion origin="layout" path="M -1.11111E-6 2.22222E-6 L 0.44202 0.26041 " pathEditMode="relative" rAng="0" ptsTypes="AA">
                                      <p:cBhvr>
                                        <p:cTn id="70" dur="2000" fill="hold"/>
                                        <p:tgtEl>
                                          <p:spTgt spid="6"/>
                                        </p:tgtEl>
                                        <p:attrNameLst>
                                          <p:attrName>ppt_x</p:attrName>
                                          <p:attrName>ppt_y</p:attrName>
                                        </p:attrNameLst>
                                      </p:cBhvr>
                                      <p:rCtr x="22101" y="13009"/>
                                    </p:animMotion>
                                  </p:childTnLst>
                                </p:cTn>
                              </p:par>
                              <p:par>
                                <p:cTn id="71" presetID="0" presetClass="path" presetSubtype="0" accel="50000" decel="50000" fill="hold" grpId="3" nodeType="withEffect">
                                  <p:stCondLst>
                                    <p:cond delay="0"/>
                                  </p:stCondLst>
                                  <p:childTnLst>
                                    <p:animMotion origin="layout" path="M -2.5E-6 1.85185E-6 C -0.00225 0.01643 -0.00451 0.03287 0.00157 0.06134 C 0.00764 0.08981 0.01823 0.13333 0.03646 0.17129 C 0.05469 0.20926 0.07761 0.25463 0.11111 0.28981 C 0.14462 0.325 0.19306 0.36366 0.23802 0.3831 C 0.28282 0.40254 0.33507 0.40741 0.379 0.40625 C 0.42275 0.40509 0.46216 0.40069 0.50157 0.37616 C 0.54097 0.35162 0.58976 0.3118 0.61615 0.25949 C 0.64254 0.20717 0.65191 0.12176 0.6599 0.06227 C 0.66788 0.00278 0.6632 -0.06412 0.66407 -0.09746 " pathEditMode="relative" rAng="0" ptsTypes="aaaaaaaaaa">
                                      <p:cBhvr>
                                        <p:cTn id="72" dur="2000" fill="hold"/>
                                        <p:tgtEl>
                                          <p:spTgt spid="8"/>
                                        </p:tgtEl>
                                        <p:attrNameLst>
                                          <p:attrName>ppt_x</p:attrName>
                                          <p:attrName>ppt_y</p:attrName>
                                        </p:attrNameLst>
                                      </p:cBhvr>
                                      <p:rCtr x="33160" y="15486"/>
                                    </p:animMotion>
                                  </p:childTnLst>
                                </p:cTn>
                              </p:par>
                              <p:par>
                                <p:cTn id="73" presetID="6" presetClass="emph" presetSubtype="0" fill="hold" grpId="3" nodeType="withEffect">
                                  <p:stCondLst>
                                    <p:cond delay="0"/>
                                  </p:stCondLst>
                                  <p:childTnLst>
                                    <p:animScale>
                                      <p:cBhvr>
                                        <p:cTn id="74" dur="2000" fill="hold"/>
                                        <p:tgtEl>
                                          <p:spTgt spid="6"/>
                                        </p:tgtEl>
                                      </p:cBhvr>
                                      <p:by x="108000" y="108000"/>
                                    </p:animScale>
                                  </p:childTnLst>
                                </p:cTn>
                              </p:par>
                              <p:par>
                                <p:cTn id="75" presetID="6" presetClass="emph" presetSubtype="0" fill="hold" grpId="2" nodeType="withEffect">
                                  <p:stCondLst>
                                    <p:cond delay="0"/>
                                  </p:stCondLst>
                                  <p:childTnLst>
                                    <p:animScale>
                                      <p:cBhvr>
                                        <p:cTn id="76" dur="2000" fill="hold"/>
                                        <p:tgtEl>
                                          <p:spTgt spid="8"/>
                                        </p:tgtEl>
                                      </p:cBhvr>
                                      <p:by x="108000" y="108000"/>
                                    </p:animScale>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0" presetClass="exit" presetSubtype="0" fill="hold" grpId="1" nodeType="withEffect">
                                  <p:stCondLst>
                                    <p:cond delay="0"/>
                                  </p:stCondLst>
                                  <p:childTnLst>
                                    <p:set>
                                      <p:cBhvr>
                                        <p:cTn id="81" dur="1" fill="hold">
                                          <p:stCondLst>
                                            <p:cond delay="999"/>
                                          </p:stCondLst>
                                        </p:cTn>
                                        <p:tgtEl>
                                          <p:spTgt spid="13"/>
                                        </p:tgtEl>
                                        <p:attrNameLst>
                                          <p:attrName>style.visibility</p:attrName>
                                        </p:attrNameLst>
                                      </p:cBhvr>
                                      <p:to>
                                        <p:strVal val="hidden"/>
                                      </p:to>
                                    </p:set>
                                    <p:animEffect transition="out" filter="dissolve">
                                      <p:cBhvr>
                                        <p:cTn id="82" dur="1000">
                                          <p:stCondLst>
                                            <p:cond delay="0"/>
                                          </p:stCondLst>
                                        </p:cTn>
                                        <p:tgtEl>
                                          <p:spTgt spid="13"/>
                                        </p:tgtEl>
                                      </p:cBhvr>
                                    </p:animEffect>
                                    <p:anim to="" calcmode="lin" valueType="num">
                                      <p:cBhvr>
                                        <p:cTn id="83"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4"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85" presetID="42" presetClass="path" presetSubtype="0" accel="50000" decel="50000" fill="hold" grpId="3" nodeType="withEffect">
                                  <p:stCondLst>
                                    <p:cond delay="0"/>
                                  </p:stCondLst>
                                  <p:childTnLst>
                                    <p:animMotion origin="layout" path="M 4.16667E-6 2.59259E-6 L 0.08056 -0.40255 " pathEditMode="relative" rAng="0" ptsTypes="AA">
                                      <p:cBhvr>
                                        <p:cTn id="86" dur="1000" fill="hold"/>
                                        <p:tgtEl>
                                          <p:spTgt spid="13"/>
                                        </p:tgtEl>
                                        <p:attrNameLst>
                                          <p:attrName>ppt_x</p:attrName>
                                          <p:attrName>ppt_y</p:attrName>
                                        </p:attrNameLst>
                                      </p:cBhvr>
                                      <p:rCtr x="4010" y="-21366"/>
                                    </p:animMotion>
                                  </p:childTnLst>
                                </p:cTn>
                              </p:par>
                              <p:par>
                                <p:cTn id="87" presetID="10" presetClass="exit" presetSubtype="0" fill="hold" grpId="2" nodeType="withEffect">
                                  <p:stCondLst>
                                    <p:cond delay="0"/>
                                  </p:stCondLst>
                                  <p:childTnLst>
                                    <p:animEffect transition="out" filter="fade">
                                      <p:cBhvr>
                                        <p:cTn id="88" dur="250"/>
                                        <p:tgtEl>
                                          <p:spTgt spid="7"/>
                                        </p:tgtEl>
                                      </p:cBhvr>
                                    </p:animEffect>
                                    <p:set>
                                      <p:cBhvr>
                                        <p:cTn id="89" dur="1" fill="hold">
                                          <p:stCondLst>
                                            <p:cond delay="249"/>
                                          </p:stCondLst>
                                        </p:cTn>
                                        <p:tgtEl>
                                          <p:spTgt spid="7"/>
                                        </p:tgtEl>
                                        <p:attrNameLst>
                                          <p:attrName>style.visibility</p:attrName>
                                        </p:attrNameLst>
                                      </p:cBhvr>
                                      <p:to>
                                        <p:strVal val="hidden"/>
                                      </p:to>
                                    </p:set>
                                  </p:childTnLst>
                                </p:cTn>
                              </p:par>
                            </p:childTnLst>
                          </p:cTn>
                        </p:par>
                        <p:par>
                          <p:cTn id="90" fill="hold">
                            <p:stCondLst>
                              <p:cond delay="2000"/>
                            </p:stCondLst>
                            <p:childTnLst>
                              <p:par>
                                <p:cTn id="91" presetID="10" presetClass="exit" presetSubtype="0" fill="hold" grpId="4" nodeType="afterEffect">
                                  <p:stCondLst>
                                    <p:cond delay="0"/>
                                  </p:stCondLst>
                                  <p:childTnLst>
                                    <p:animEffect transition="out" filter="fade">
                                      <p:cBhvr>
                                        <p:cTn id="92" dur="100"/>
                                        <p:tgtEl>
                                          <p:spTgt spid="8"/>
                                        </p:tgtEl>
                                      </p:cBhvr>
                                    </p:animEffect>
                                    <p:set>
                                      <p:cBhvr>
                                        <p:cTn id="93" dur="1" fill="hold">
                                          <p:stCondLst>
                                            <p:cond delay="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4" grpId="1"/>
      <p:bldP spid="4" grpId="2"/>
      <p:bldP spid="4" grpId="3"/>
      <p:bldP spid="4" grpId="4"/>
      <p:bldP spid="4" grpId="5"/>
      <p:bldP spid="3074" grpId="0"/>
      <p:bldP spid="3074" grpId="1"/>
      <p:bldP spid="8" grpId="0"/>
      <p:bldP spid="8" grpId="2"/>
      <p:bldP spid="8" grpId="3"/>
      <p:bldP spid="8" grpId="4"/>
      <p:bldP spid="6" grpId="0"/>
      <p:bldP spid="6" grpId="2"/>
      <p:bldP spid="6" grpId="3"/>
      <p:bldP spid="10" grpId="0"/>
      <p:bldP spid="10" grpId="1"/>
      <p:bldP spid="13" grpId="0"/>
      <p:bldP spid="13" grpId="1"/>
      <p:bldP spid="13" grpId="2"/>
      <p:bldP spid="13"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8D6BB-A3B6-40F8-ABEF-F224953F3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 y="190"/>
            <a:ext cx="9144000" cy="6858000"/>
          </a:xfrm>
          <a:prstGeom prst="rect">
            <a:avLst/>
          </a:prstGeom>
        </p:spPr>
      </p:pic>
      <p:sp>
        <p:nvSpPr>
          <p:cNvPr id="3074" name="Rectangle 2"/>
          <p:cNvSpPr>
            <a:spLocks noGrp="1" noChangeArrowheads="1"/>
          </p:cNvSpPr>
          <p:nvPr>
            <p:ph type="title"/>
          </p:nvPr>
        </p:nvSpPr>
        <p:spPr>
          <a:xfrm>
            <a:off x="457200" y="2310725"/>
            <a:ext cx="8229600" cy="22365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help comes from the LORD, Who made heaven and earth.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121:2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EC1F8F0-BEF3-4520-A0E3-007B397D6B6E}"/>
              </a:ext>
            </a:extLst>
          </p:cNvPr>
          <p:cNvSpPr txBox="1">
            <a:spLocks noChangeArrowheads="1"/>
          </p:cNvSpPr>
          <p:nvPr/>
        </p:nvSpPr>
        <p:spPr bwMode="auto">
          <a:xfrm>
            <a:off x="6569854" y="2406556"/>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E5515D4-3109-4872-8544-389ED51CBE05}"/>
              </a:ext>
            </a:extLst>
          </p:cNvPr>
          <p:cNvSpPr txBox="1">
            <a:spLocks noChangeArrowheads="1"/>
          </p:cNvSpPr>
          <p:nvPr/>
        </p:nvSpPr>
        <p:spPr bwMode="auto">
          <a:xfrm>
            <a:off x="3749221" y="853689"/>
            <a:ext cx="137112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p>
        </p:txBody>
      </p:sp>
      <p:sp>
        <p:nvSpPr>
          <p:cNvPr id="11" name="Rectangle 2">
            <a:extLst>
              <a:ext uri="{FF2B5EF4-FFF2-40B4-BE49-F238E27FC236}">
                <a16:creationId xmlns:a16="http://schemas.microsoft.com/office/drawing/2014/main" id="{4F340CEE-AA36-4130-84B9-74CE014C39B0}"/>
              </a:ext>
            </a:extLst>
          </p:cNvPr>
          <p:cNvSpPr txBox="1">
            <a:spLocks noChangeArrowheads="1"/>
          </p:cNvSpPr>
          <p:nvPr/>
        </p:nvSpPr>
        <p:spPr bwMode="auto">
          <a:xfrm>
            <a:off x="3645160" y="3080859"/>
            <a:ext cx="201534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heaven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AE5F1CA-A4FA-4E66-AA34-191E7F6AE518}"/>
              </a:ext>
            </a:extLst>
          </p:cNvPr>
          <p:cNvSpPr txBox="1">
            <a:spLocks noChangeArrowheads="1"/>
          </p:cNvSpPr>
          <p:nvPr/>
        </p:nvSpPr>
        <p:spPr bwMode="auto">
          <a:xfrm>
            <a:off x="1672919" y="2406556"/>
            <a:ext cx="62884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341C3B3-119A-424E-8850-690F9D39AEBC}"/>
              </a:ext>
            </a:extLst>
          </p:cNvPr>
          <p:cNvSpPr txBox="1">
            <a:spLocks noChangeArrowheads="1"/>
          </p:cNvSpPr>
          <p:nvPr/>
        </p:nvSpPr>
        <p:spPr bwMode="auto">
          <a:xfrm>
            <a:off x="1763637" y="3083241"/>
            <a:ext cx="62884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9D5E3AA-DB98-4910-9017-9985D4578756}"/>
              </a:ext>
            </a:extLst>
          </p:cNvPr>
          <p:cNvSpPr txBox="1">
            <a:spLocks noChangeArrowheads="1"/>
          </p:cNvSpPr>
          <p:nvPr/>
        </p:nvSpPr>
        <p:spPr bwMode="auto">
          <a:xfrm>
            <a:off x="3208235" y="3080859"/>
            <a:ext cx="62884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9A7C926-5C69-4631-BB23-F6959D4CC0BB}"/>
              </a:ext>
            </a:extLst>
          </p:cNvPr>
          <p:cNvSpPr txBox="1">
            <a:spLocks noChangeArrowheads="1"/>
          </p:cNvSpPr>
          <p:nvPr/>
        </p:nvSpPr>
        <p:spPr bwMode="auto">
          <a:xfrm>
            <a:off x="2391987" y="2408936"/>
            <a:ext cx="62884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CD7364C-6BAE-49C8-874B-65A11F2156F2}"/>
              </a:ext>
            </a:extLst>
          </p:cNvPr>
          <p:cNvSpPr txBox="1">
            <a:spLocks noChangeArrowheads="1"/>
          </p:cNvSpPr>
          <p:nvPr/>
        </p:nvSpPr>
        <p:spPr bwMode="auto">
          <a:xfrm>
            <a:off x="6244717" y="3085168"/>
            <a:ext cx="201534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earth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7804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0521 0.04167 " pathEditMode="relative" rAng="0" ptsTypes="AA">
                                      <p:cBhvr>
                                        <p:cTn id="10" dur="1000" spd="-100000" fill="hold"/>
                                        <p:tgtEl>
                                          <p:spTgt spid="3074"/>
                                        </p:tgtEl>
                                        <p:attrNameLst>
                                          <p:attrName>ppt_x</p:attrName>
                                          <p:attrName>ppt_y</p:attrName>
                                        </p:attrNameLst>
                                      </p:cBhvr>
                                      <p:rCtr x="15260" y="2083"/>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childTnLst>
                                </p:cTn>
                              </p:par>
                              <p:par>
                                <p:cTn id="29" presetID="6" presetClass="emph" presetSubtype="0" fill="hold" grpId="2" nodeType="withEffect">
                                  <p:stCondLst>
                                    <p:cond delay="0"/>
                                  </p:stCondLst>
                                  <p:childTnLst>
                                    <p:animScale>
                                      <p:cBhvr>
                                        <p:cTn id="30" dur="2000" fill="hold"/>
                                        <p:tgtEl>
                                          <p:spTgt spid="7"/>
                                        </p:tgtEl>
                                      </p:cBhvr>
                                      <p:by x="81000" y="81000"/>
                                    </p:animScale>
                                  </p:childTnLst>
                                </p:cTn>
                              </p:par>
                              <p:par>
                                <p:cTn id="31" presetID="6" presetClass="emph" presetSubtype="0" fill="hold" grpId="2" nodeType="withEffect">
                                  <p:stCondLst>
                                    <p:cond delay="0"/>
                                  </p:stCondLst>
                                  <p:childTnLst>
                                    <p:animScale>
                                      <p:cBhvr>
                                        <p:cTn id="32" dur="2000" fill="hold"/>
                                        <p:tgtEl>
                                          <p:spTgt spid="8"/>
                                        </p:tgtEl>
                                      </p:cBhvr>
                                      <p:by x="81000" y="81000"/>
                                    </p:animScale>
                                  </p:childTnLst>
                                </p:cTn>
                              </p:par>
                              <p:par>
                                <p:cTn id="33" presetID="6" presetClass="emph" presetSubtype="0" fill="hold" grpId="2" nodeType="withEffect">
                                  <p:stCondLst>
                                    <p:cond delay="0"/>
                                  </p:stCondLst>
                                  <p:childTnLst>
                                    <p:animScale>
                                      <p:cBhvr>
                                        <p:cTn id="34" dur="2000" fill="hold"/>
                                        <p:tgtEl>
                                          <p:spTgt spid="9"/>
                                        </p:tgtEl>
                                      </p:cBhvr>
                                      <p:by x="81000" y="81000"/>
                                    </p:animScale>
                                  </p:childTnLst>
                                </p:cTn>
                              </p:par>
                              <p:par>
                                <p:cTn id="35" presetID="6" presetClass="emph" presetSubtype="0" fill="hold" grpId="2" nodeType="withEffect">
                                  <p:stCondLst>
                                    <p:cond delay="0"/>
                                  </p:stCondLst>
                                  <p:childTnLst>
                                    <p:animScale>
                                      <p:cBhvr>
                                        <p:cTn id="36" dur="2000" fill="hold"/>
                                        <p:tgtEl>
                                          <p:spTgt spid="10"/>
                                        </p:tgtEl>
                                      </p:cBhvr>
                                      <p:by x="81000" y="81000"/>
                                    </p:animScale>
                                  </p:childTnLst>
                                </p:cTn>
                              </p:par>
                              <p:par>
                                <p:cTn id="37" presetID="42" presetClass="path" presetSubtype="0" accel="50000" decel="50000" fill="hold" grpId="1" nodeType="withEffect">
                                  <p:stCondLst>
                                    <p:cond delay="0"/>
                                  </p:stCondLst>
                                  <p:childTnLst>
                                    <p:animMotion origin="layout" path="M -1.11111E-6 2.96296E-6 L 0.22813 -0.22639 " pathEditMode="relative" rAng="0" ptsTypes="AA">
                                      <p:cBhvr>
                                        <p:cTn id="38" dur="2000" fill="hold"/>
                                        <p:tgtEl>
                                          <p:spTgt spid="7"/>
                                        </p:tgtEl>
                                        <p:attrNameLst>
                                          <p:attrName>ppt_x</p:attrName>
                                          <p:attrName>ppt_y</p:attrName>
                                        </p:attrNameLst>
                                      </p:cBhvr>
                                      <p:rCtr x="11406" y="-11319"/>
                                    </p:animMotion>
                                  </p:childTnLst>
                                </p:cTn>
                              </p:par>
                              <p:par>
                                <p:cTn id="39" presetID="0" presetClass="path" presetSubtype="0" accel="60000" decel="40000" fill="hold" grpId="4" nodeType="withEffect">
                                  <p:stCondLst>
                                    <p:cond delay="0"/>
                                  </p:stCondLst>
                                  <p:childTnLst>
                                    <p:animMotion origin="layout" path="M 3.05556E-6 1.85185E-6 L 0.10139 -0.10857 C 0.13003 -0.13912 0.15139 -0.15834 0.171 -0.1838 C 0.19132 -0.20926 0.2092 -0.23704 0.22118 -0.26111 C 0.23298 -0.28426 0.24323 -0.31204 0.24514 -0.3257 " pathEditMode="relative" rAng="0" ptsTypes="AAAAA">
                                      <p:cBhvr>
                                        <p:cTn id="40" dur="2000" fill="hold"/>
                                        <p:tgtEl>
                                          <p:spTgt spid="8"/>
                                        </p:tgtEl>
                                        <p:attrNameLst>
                                          <p:attrName>ppt_x</p:attrName>
                                          <p:attrName>ppt_y</p:attrName>
                                        </p:attrNameLst>
                                      </p:cBhvr>
                                      <p:rCtr x="12257" y="-16296"/>
                                    </p:animMotion>
                                  </p:childTnLst>
                                </p:cTn>
                              </p:par>
                              <p:par>
                                <p:cTn id="41" presetID="42" presetClass="path" presetSubtype="0" accel="50000" decel="50000" fill="hold" grpId="1" nodeType="withEffect">
                                  <p:stCondLst>
                                    <p:cond delay="0"/>
                                  </p:stCondLst>
                                  <p:childTnLst>
                                    <p:animMotion origin="layout" path="M 3.05556E-6 0 L 0.20399 -0.22778 " pathEditMode="relative" rAng="0" ptsTypes="AA">
                                      <p:cBhvr>
                                        <p:cTn id="42" dur="2000" fill="hold"/>
                                        <p:tgtEl>
                                          <p:spTgt spid="9"/>
                                        </p:tgtEl>
                                        <p:attrNameLst>
                                          <p:attrName>ppt_x</p:attrName>
                                          <p:attrName>ppt_y</p:attrName>
                                        </p:attrNameLst>
                                      </p:cBhvr>
                                      <p:rCtr x="10191" y="-11389"/>
                                    </p:animMotion>
                                  </p:childTnLst>
                                </p:cTn>
                              </p:par>
                              <p:par>
                                <p:cTn id="43" presetID="42" presetClass="path" presetSubtype="0" accel="50000" decel="50000" fill="hold" grpId="1" nodeType="withEffect">
                                  <p:stCondLst>
                                    <p:cond delay="0"/>
                                  </p:stCondLst>
                                  <p:childTnLst>
                                    <p:animMotion origin="layout" path="M -3.05556E-6 3.33333E-6 L 0.14028 -0.32616 " pathEditMode="relative" rAng="0" ptsTypes="AA">
                                      <p:cBhvr>
                                        <p:cTn id="44" dur="2000" fill="hold"/>
                                        <p:tgtEl>
                                          <p:spTgt spid="10"/>
                                        </p:tgtEl>
                                        <p:attrNameLst>
                                          <p:attrName>ppt_x</p:attrName>
                                          <p:attrName>ppt_y</p:attrName>
                                        </p:attrNameLst>
                                      </p:cBhvr>
                                      <p:rCtr x="7014" y="-16319"/>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42" presetClass="path" presetSubtype="0" accel="50000" decel="50000" fill="hold" grpId="2" nodeType="withEffect">
                                  <p:stCondLst>
                                    <p:cond delay="100"/>
                                  </p:stCondLst>
                                  <p:childTnLst>
                                    <p:animMotion origin="layout" path="M -4.16667E-6 3.33333E-6 L -0.01736 -0.26968 " pathEditMode="relative" rAng="0" ptsTypes="AA">
                                      <p:cBhvr>
                                        <p:cTn id="55" dur="2000" fill="hold"/>
                                        <p:tgtEl>
                                          <p:spTgt spid="11"/>
                                        </p:tgtEl>
                                        <p:attrNameLst>
                                          <p:attrName>ppt_x</p:attrName>
                                          <p:attrName>ppt_y</p:attrName>
                                        </p:attrNameLst>
                                      </p:cBhvr>
                                      <p:rCtr x="-868" y="-13495"/>
                                    </p:animMotion>
                                  </p:childTnLst>
                                </p:cTn>
                              </p:par>
                              <p:par>
                                <p:cTn id="56" presetID="42" presetClass="path" presetSubtype="0" accel="50000" fill="hold" grpId="2" nodeType="withEffect">
                                  <p:stCondLst>
                                    <p:cond delay="100"/>
                                  </p:stCondLst>
                                  <p:childTnLst>
                                    <p:animMotion origin="layout" path="M 4.44444E-6 -1.11111E-6 L -0.00035 0.39097 " pathEditMode="relative" rAng="0" ptsTypes="AA">
                                      <p:cBhvr>
                                        <p:cTn id="57" dur="1750" fill="hold"/>
                                        <p:tgtEl>
                                          <p:spTgt spid="12"/>
                                        </p:tgtEl>
                                        <p:attrNameLst>
                                          <p:attrName>ppt_x</p:attrName>
                                          <p:attrName>ppt_y</p:attrName>
                                        </p:attrNameLst>
                                      </p:cBhvr>
                                      <p:rCtr x="-17" y="19537"/>
                                    </p:animMotion>
                                  </p:childTnLst>
                                </p:cTn>
                              </p:par>
                              <p:par>
                                <p:cTn id="58" presetID="10" presetClass="exit" presetSubtype="0" fill="hold" grpId="1" nodeType="withEffect">
                                  <p:stCondLst>
                                    <p:cond delay="200"/>
                                  </p:stCondLst>
                                  <p:childTnLst>
                                    <p:animEffect transition="out" filter="fade">
                                      <p:cBhvr>
                                        <p:cTn id="59" dur="2000"/>
                                        <p:tgtEl>
                                          <p:spTgt spid="11"/>
                                        </p:tgtEl>
                                      </p:cBhvr>
                                    </p:animEffect>
                                    <p:set>
                                      <p:cBhvr>
                                        <p:cTn id="60" dur="1" fill="hold">
                                          <p:stCondLst>
                                            <p:cond delay="19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200"/>
                                  </p:stCondLst>
                                  <p:childTnLst>
                                    <p:animEffect transition="out" filter="fade">
                                      <p:cBhvr>
                                        <p:cTn id="62" dur="1750"/>
                                        <p:tgtEl>
                                          <p:spTgt spid="12"/>
                                        </p:tgtEl>
                                      </p:cBhvr>
                                    </p:animEffect>
                                    <p:set>
                                      <p:cBhvr>
                                        <p:cTn id="63" dur="1" fill="hold">
                                          <p:stCondLst>
                                            <p:cond delay="1749"/>
                                          </p:stCondLst>
                                        </p:cTn>
                                        <p:tgtEl>
                                          <p:spTgt spid="12"/>
                                        </p:tgtEl>
                                        <p:attrNameLst>
                                          <p:attrName>style.visibility</p:attrName>
                                        </p:attrNameLst>
                                      </p:cBhvr>
                                      <p:to>
                                        <p:strVal val="hidden"/>
                                      </p:to>
                                    </p:set>
                                  </p:childTnLst>
                                </p:cTn>
                              </p:par>
                            </p:childTnLst>
                          </p:cTn>
                        </p:par>
                        <p:par>
                          <p:cTn id="64" fill="hold">
                            <p:stCondLst>
                              <p:cond delay="2200"/>
                            </p:stCondLst>
                            <p:childTnLst>
                              <p:par>
                                <p:cTn id="65" presetID="1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
                                        <p:tgtEl>
                                          <p:spTgt spid="6"/>
                                        </p:tgtEl>
                                      </p:cBhvr>
                                    </p:animEffect>
                                  </p:childTnLst>
                                </p:cTn>
                              </p:par>
                              <p:par>
                                <p:cTn id="68" presetID="10" presetClass="exit" presetSubtype="0" fill="hold" grpId="3"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3"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3"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3"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6" grpId="0"/>
      <p:bldP spid="11" grpId="0"/>
      <p:bldP spid="11" grpId="1"/>
      <p:bldP spid="11" grpId="2"/>
      <p:bldP spid="7" grpId="0"/>
      <p:bldP spid="7" grpId="1"/>
      <p:bldP spid="7" grpId="2"/>
      <p:bldP spid="7" grpId="3"/>
      <p:bldP spid="8" grpId="0"/>
      <p:bldP spid="8" grpId="2"/>
      <p:bldP spid="8" grpId="3"/>
      <p:bldP spid="8" grpId="4"/>
      <p:bldP spid="10" grpId="0"/>
      <p:bldP spid="10" grpId="1"/>
      <p:bldP spid="10" grpId="2"/>
      <p:bldP spid="10" grpId="3"/>
      <p:bldP spid="9" grpId="0"/>
      <p:bldP spid="9" grpId="1"/>
      <p:bldP spid="9" grpId="2"/>
      <p:bldP spid="9" grpId="3"/>
      <p:bldP spid="12" grpId="0"/>
      <p:bldP spid="12" grpId="1"/>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BF25A-8D8A-49E6-8123-7204BB1D8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Happy is he who has the God of Jacob for his help, Whose hope is in the LORD his God, Who made heaven and earth, The sea, and all that is in them; Who keeps truth forever, Who executes justice for the oppressed, Who gives food to the hungry. The LORD gives freedom to the prisoners. The LORD opens the eyes of the blind; The LORD raises those who are bowed down; The LORD loves the righteous.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146:5-8 </a:t>
            </a:r>
          </a:p>
        </p:txBody>
      </p:sp>
      <p:sp>
        <p:nvSpPr>
          <p:cNvPr id="5" name="Rectangle 2">
            <a:extLst>
              <a:ext uri="{FF2B5EF4-FFF2-40B4-BE49-F238E27FC236}">
                <a16:creationId xmlns:a16="http://schemas.microsoft.com/office/drawing/2014/main" id="{77BFEFAD-E041-47D9-BE2D-D4D8B7BF1BCC}"/>
              </a:ext>
            </a:extLst>
          </p:cNvPr>
          <p:cNvSpPr txBox="1">
            <a:spLocks noChangeArrowheads="1"/>
          </p:cNvSpPr>
          <p:nvPr/>
        </p:nvSpPr>
        <p:spPr bwMode="auto">
          <a:xfrm>
            <a:off x="3749221" y="853689"/>
            <a:ext cx="137112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3561846-D24E-4269-B882-01BAA07E3C3F}"/>
              </a:ext>
            </a:extLst>
          </p:cNvPr>
          <p:cNvSpPr txBox="1">
            <a:spLocks noChangeArrowheads="1"/>
          </p:cNvSpPr>
          <p:nvPr/>
        </p:nvSpPr>
        <p:spPr bwMode="auto">
          <a:xfrm>
            <a:off x="544619" y="757397"/>
            <a:ext cx="8112816" cy="52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God the LORD</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made heaven and earth</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keeps truth forever</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executes justice </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gives food to the hungry</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gives freedom to the prisoners</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opens the eyes of the blind</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raises those who are bowed down</a:t>
            </a:r>
          </a:p>
          <a:p>
            <a:pPr algn="l" eaLnBrk="1" hangingPunct="1"/>
            <a:r>
              <a:rPr lang="en-US" altLang="en-US" sz="36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loves the righteous</a:t>
            </a:r>
            <a:endParaRPr lang="en-US" altLang="en-US" sz="3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15D057B-5103-4CAF-B662-E422F6E433B8}"/>
              </a:ext>
            </a:extLst>
          </p:cNvPr>
          <p:cNvSpPr txBox="1">
            <a:spLocks noChangeArrowheads="1"/>
          </p:cNvSpPr>
          <p:nvPr/>
        </p:nvSpPr>
        <p:spPr bwMode="auto">
          <a:xfrm>
            <a:off x="5160831" y="308120"/>
            <a:ext cx="1248228"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53C5232-A4D0-43D5-A167-711108A7A731}"/>
              </a:ext>
            </a:extLst>
          </p:cNvPr>
          <p:cNvSpPr txBox="1">
            <a:spLocks noChangeArrowheads="1"/>
          </p:cNvSpPr>
          <p:nvPr/>
        </p:nvSpPr>
        <p:spPr bwMode="auto">
          <a:xfrm>
            <a:off x="5695480" y="856070"/>
            <a:ext cx="216535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BA78E71-3C13-447D-BA22-CA19F0B43D2F}"/>
              </a:ext>
            </a:extLst>
          </p:cNvPr>
          <p:cNvSpPr txBox="1">
            <a:spLocks noChangeArrowheads="1"/>
          </p:cNvSpPr>
          <p:nvPr/>
        </p:nvSpPr>
        <p:spPr bwMode="auto">
          <a:xfrm>
            <a:off x="2687174" y="1404744"/>
            <a:ext cx="486634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made heaven and earth</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AA12E16-B06D-4DAC-A577-8A7E246D7ACA}"/>
              </a:ext>
            </a:extLst>
          </p:cNvPr>
          <p:cNvSpPr txBox="1">
            <a:spLocks noChangeArrowheads="1"/>
          </p:cNvSpPr>
          <p:nvPr/>
        </p:nvSpPr>
        <p:spPr bwMode="auto">
          <a:xfrm>
            <a:off x="7007743" y="1952967"/>
            <a:ext cx="137112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keeps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7095051-E087-4A95-B00A-1372FEC3D78D}"/>
              </a:ext>
            </a:extLst>
          </p:cNvPr>
          <p:cNvSpPr txBox="1">
            <a:spLocks noChangeArrowheads="1"/>
          </p:cNvSpPr>
          <p:nvPr/>
        </p:nvSpPr>
        <p:spPr bwMode="auto">
          <a:xfrm>
            <a:off x="583616" y="2502320"/>
            <a:ext cx="306657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 forever</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196F1DD-3039-4C6D-842D-97A965018992}"/>
              </a:ext>
            </a:extLst>
          </p:cNvPr>
          <p:cNvSpPr txBox="1">
            <a:spLocks noChangeArrowheads="1"/>
          </p:cNvSpPr>
          <p:nvPr/>
        </p:nvSpPr>
        <p:spPr bwMode="auto">
          <a:xfrm>
            <a:off x="4311992" y="2501918"/>
            <a:ext cx="356006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executes justice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27D42D1-F3E2-45D5-9EEF-ECE7D62BB64C}"/>
              </a:ext>
            </a:extLst>
          </p:cNvPr>
          <p:cNvSpPr txBox="1">
            <a:spLocks noChangeArrowheads="1"/>
          </p:cNvSpPr>
          <p:nvPr/>
        </p:nvSpPr>
        <p:spPr bwMode="auto">
          <a:xfrm>
            <a:off x="4764234" y="3051146"/>
            <a:ext cx="356006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gives food to the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F464146-574A-42AF-87B4-093EEE1416A3}"/>
              </a:ext>
            </a:extLst>
          </p:cNvPr>
          <p:cNvSpPr txBox="1">
            <a:spLocks noChangeArrowheads="1"/>
          </p:cNvSpPr>
          <p:nvPr/>
        </p:nvSpPr>
        <p:spPr bwMode="auto">
          <a:xfrm>
            <a:off x="670928" y="3599668"/>
            <a:ext cx="167320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hungry</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A71BE9E-7F59-460A-B269-066B9424F649}"/>
              </a:ext>
            </a:extLst>
          </p:cNvPr>
          <p:cNvSpPr txBox="1">
            <a:spLocks noChangeArrowheads="1"/>
          </p:cNvSpPr>
          <p:nvPr/>
        </p:nvSpPr>
        <p:spPr bwMode="auto">
          <a:xfrm>
            <a:off x="4197671" y="3600374"/>
            <a:ext cx="427126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gives freedom to the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5EFCE77-1D7C-4460-86DC-547A658B1D55}"/>
              </a:ext>
            </a:extLst>
          </p:cNvPr>
          <p:cNvSpPr txBox="1">
            <a:spLocks noChangeArrowheads="1"/>
          </p:cNvSpPr>
          <p:nvPr/>
        </p:nvSpPr>
        <p:spPr bwMode="auto">
          <a:xfrm>
            <a:off x="296166" y="4150495"/>
            <a:ext cx="228280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prisoners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0273D7A-656C-46AC-88E8-7BC86F3D5B4E}"/>
              </a:ext>
            </a:extLst>
          </p:cNvPr>
          <p:cNvSpPr txBox="1">
            <a:spLocks noChangeArrowheads="1"/>
          </p:cNvSpPr>
          <p:nvPr/>
        </p:nvSpPr>
        <p:spPr bwMode="auto">
          <a:xfrm>
            <a:off x="4392032" y="4149048"/>
            <a:ext cx="432060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opens the eyes of the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995416B-C3A7-4E02-8CAC-D2D0960348BC}"/>
              </a:ext>
            </a:extLst>
          </p:cNvPr>
          <p:cNvSpPr txBox="1">
            <a:spLocks noChangeArrowheads="1"/>
          </p:cNvSpPr>
          <p:nvPr/>
        </p:nvSpPr>
        <p:spPr bwMode="auto">
          <a:xfrm>
            <a:off x="878449" y="4697016"/>
            <a:ext cx="1281318"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blind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FE577C1-F42E-4521-8075-2A4DCD31737A}"/>
              </a:ext>
            </a:extLst>
          </p:cNvPr>
          <p:cNvSpPr txBox="1">
            <a:spLocks noChangeArrowheads="1"/>
          </p:cNvSpPr>
          <p:nvPr/>
        </p:nvSpPr>
        <p:spPr bwMode="auto">
          <a:xfrm>
            <a:off x="3991789" y="4697548"/>
            <a:ext cx="4320600"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raises those who are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EEFD4B5-0F4C-4C73-8E71-51E9E9F13B30}"/>
              </a:ext>
            </a:extLst>
          </p:cNvPr>
          <p:cNvSpPr txBox="1">
            <a:spLocks noChangeArrowheads="1"/>
          </p:cNvSpPr>
          <p:nvPr/>
        </p:nvSpPr>
        <p:spPr bwMode="auto">
          <a:xfrm>
            <a:off x="1251579" y="5243575"/>
            <a:ext cx="2722789"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bowed down</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2FAF5254-3529-4D61-9C26-A8C9E5BE7CA0}"/>
              </a:ext>
            </a:extLst>
          </p:cNvPr>
          <p:cNvSpPr txBox="1">
            <a:spLocks noChangeArrowheads="1"/>
          </p:cNvSpPr>
          <p:nvPr/>
        </p:nvSpPr>
        <p:spPr bwMode="auto">
          <a:xfrm>
            <a:off x="5863534" y="5244569"/>
            <a:ext cx="209731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loves the</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4C9AAE88-1AB8-4F32-9CA9-B4645E36AC13}"/>
              </a:ext>
            </a:extLst>
          </p:cNvPr>
          <p:cNvSpPr txBox="1">
            <a:spLocks noChangeArrowheads="1"/>
          </p:cNvSpPr>
          <p:nvPr/>
        </p:nvSpPr>
        <p:spPr bwMode="auto">
          <a:xfrm>
            <a:off x="1807748" y="5793908"/>
            <a:ext cx="221023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461100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5 0.10995 " pathEditMode="relative" rAng="0" ptsTypes="AA">
                                      <p:cBhvr>
                                        <p:cTn id="10" dur="1000" spd="-100000" fill="hold"/>
                                        <p:tgtEl>
                                          <p:spTgt spid="3074"/>
                                        </p:tgtEl>
                                        <p:attrNameLst>
                                          <p:attrName>ppt_x</p:attrName>
                                          <p:attrName>ppt_y</p:attrName>
                                        </p:attrNameLst>
                                      </p:cBhvr>
                                      <p:rCtr x="-7500" y="5486"/>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
                                        <p:tgtEl>
                                          <p:spTgt spid="11"/>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
                                        <p:tgtEl>
                                          <p:spTgt spid="13"/>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
                                        <p:tgtEl>
                                          <p:spTgt spid="14"/>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
                                        <p:tgtEl>
                                          <p:spTgt spid="15"/>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
                                        <p:tgtEl>
                                          <p:spTgt spid="16"/>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
                                        <p:tgtEl>
                                          <p:spTgt spid="17"/>
                                        </p:tgtEl>
                                      </p:cBhvr>
                                    </p:animEffect>
                                  </p:childTnLst>
                                </p:cTn>
                              </p:par>
                              <p:par>
                                <p:cTn id="50" presetID="10" presetClass="entr" presetSubtype="0" fill="hold" grpId="2"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
                                        <p:tgtEl>
                                          <p:spTgt spid="18"/>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
                                        <p:tgtEl>
                                          <p:spTgt spid="19"/>
                                        </p:tgtEl>
                                      </p:cBhvr>
                                    </p:animEffect>
                                  </p:childTnLst>
                                </p:cTn>
                              </p:par>
                              <p:par>
                                <p:cTn id="56" presetID="10" presetClass="entr"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
                                        <p:tgtEl>
                                          <p:spTgt spid="20"/>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
                                        <p:tgtEl>
                                          <p:spTgt spid="21"/>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
                                        <p:tgtEl>
                                          <p:spTgt spid="22"/>
                                        </p:tgtEl>
                                      </p:cBhvr>
                                    </p:animEffect>
                                  </p:childTnLst>
                                </p:cTn>
                              </p:par>
                              <p:par>
                                <p:cTn id="65" presetID="42" presetClass="path" presetSubtype="0" accel="50000" decel="50000" fill="hold" grpId="1" nodeType="withEffect">
                                  <p:stCondLst>
                                    <p:cond delay="0"/>
                                  </p:stCondLst>
                                  <p:childTnLst>
                                    <p:animMotion origin="layout" path="M 1.11111E-6 1.48148E-6 L -0.51997 0.07315 " pathEditMode="relative" rAng="0" ptsTypes="AA">
                                      <p:cBhvr>
                                        <p:cTn id="66" dur="2000" fill="hold"/>
                                        <p:tgtEl>
                                          <p:spTgt spid="7"/>
                                        </p:tgtEl>
                                        <p:attrNameLst>
                                          <p:attrName>ppt_x</p:attrName>
                                          <p:attrName>ppt_y</p:attrName>
                                        </p:attrNameLst>
                                      </p:cBhvr>
                                      <p:rCtr x="-26007" y="3657"/>
                                    </p:animMotion>
                                  </p:childTnLst>
                                </p:cTn>
                              </p:par>
                              <p:par>
                                <p:cTn id="67" presetID="42" presetClass="path" presetSubtype="0" accel="50000" decel="50000" fill="hold" grpId="1" nodeType="withEffect">
                                  <p:stCondLst>
                                    <p:cond delay="0"/>
                                  </p:stCondLst>
                                  <p:childTnLst>
                                    <p:animMotion origin="layout" path="M 5.55556E-7 3.7037E-7 L -0.47656 -0.00671 " pathEditMode="relative" rAng="0" ptsTypes="AA">
                                      <p:cBhvr>
                                        <p:cTn id="68" dur="2000" fill="hold"/>
                                        <p:tgtEl>
                                          <p:spTgt spid="8"/>
                                        </p:tgtEl>
                                        <p:attrNameLst>
                                          <p:attrName>ppt_x</p:attrName>
                                          <p:attrName>ppt_y</p:attrName>
                                        </p:attrNameLst>
                                      </p:cBhvr>
                                      <p:rCtr x="-23837" y="-347"/>
                                    </p:animMotion>
                                  </p:childTnLst>
                                </p:cTn>
                              </p:par>
                              <p:par>
                                <p:cTn id="69" presetID="42" presetClass="path" presetSubtype="0" accel="50000" decel="50000" fill="hold" grpId="1" nodeType="withEffect">
                                  <p:stCondLst>
                                    <p:cond delay="0"/>
                                  </p:stCondLst>
                                  <p:childTnLst>
                                    <p:animMotion origin="layout" path="M 4.16667E-6 -2.22222E-6 L -0.10087 -0.00671 " pathEditMode="relative" rAng="0" ptsTypes="AA">
                                      <p:cBhvr>
                                        <p:cTn id="70" dur="2000" fill="hold"/>
                                        <p:tgtEl>
                                          <p:spTgt spid="9"/>
                                        </p:tgtEl>
                                        <p:attrNameLst>
                                          <p:attrName>ppt_x</p:attrName>
                                          <p:attrName>ppt_y</p:attrName>
                                        </p:attrNameLst>
                                      </p:cBhvr>
                                      <p:rCtr x="-5052" y="-347"/>
                                    </p:animMotion>
                                  </p:childTnLst>
                                </p:cTn>
                              </p:par>
                              <p:par>
                                <p:cTn id="71" presetID="42" presetClass="path" presetSubtype="0" accel="50000" decel="50000" fill="hold" grpId="1" nodeType="withEffect">
                                  <p:stCondLst>
                                    <p:cond delay="0"/>
                                  </p:stCondLst>
                                  <p:childTnLst>
                                    <p:animMotion origin="layout" path="M 5.55556E-7 -3.33333E-6 L -0.56944 -0.0074 " pathEditMode="relative" rAng="0" ptsTypes="AA">
                                      <p:cBhvr>
                                        <p:cTn id="72" dur="2000" fill="hold"/>
                                        <p:tgtEl>
                                          <p:spTgt spid="10"/>
                                        </p:tgtEl>
                                        <p:attrNameLst>
                                          <p:attrName>ppt_x</p:attrName>
                                          <p:attrName>ppt_y</p:attrName>
                                        </p:attrNameLst>
                                      </p:cBhvr>
                                      <p:rCtr x="-28472" y="-370"/>
                                    </p:animMotion>
                                  </p:childTnLst>
                                </p:cTn>
                              </p:par>
                              <p:par>
                                <p:cTn id="73" presetID="42" presetClass="path" presetSubtype="0" accel="50000" decel="50000" fill="hold" grpId="1" nodeType="withEffect">
                                  <p:stCondLst>
                                    <p:cond delay="0"/>
                                  </p:stCondLst>
                                  <p:childTnLst>
                                    <p:animMotion origin="layout" path="M -3.61111E-6 4.07407E-6 L 0.24688 -0.08704 " pathEditMode="relative" rAng="0" ptsTypes="AA">
                                      <p:cBhvr>
                                        <p:cTn id="74" dur="2000" fill="hold"/>
                                        <p:tgtEl>
                                          <p:spTgt spid="11"/>
                                        </p:tgtEl>
                                        <p:attrNameLst>
                                          <p:attrName>ppt_x</p:attrName>
                                          <p:attrName>ppt_y</p:attrName>
                                        </p:attrNameLst>
                                      </p:cBhvr>
                                      <p:rCtr x="12344" y="-4352"/>
                                    </p:animMotion>
                                  </p:childTnLst>
                                </p:cTn>
                              </p:par>
                              <p:par>
                                <p:cTn id="75" presetID="42" presetClass="path" presetSubtype="0" accel="50000" decel="50000" fill="hold" grpId="1" nodeType="withEffect">
                                  <p:stCondLst>
                                    <p:cond delay="0"/>
                                  </p:stCondLst>
                                  <p:childTnLst>
                                    <p:animMotion origin="layout" path="M 4.16667E-6 4.07407E-6 L -0.28959 -0.00695 " pathEditMode="relative" rAng="0" ptsTypes="AA">
                                      <p:cBhvr>
                                        <p:cTn id="76" dur="2000" fill="hold"/>
                                        <p:tgtEl>
                                          <p:spTgt spid="12"/>
                                        </p:tgtEl>
                                        <p:attrNameLst>
                                          <p:attrName>ppt_x</p:attrName>
                                          <p:attrName>ppt_y</p:attrName>
                                        </p:attrNameLst>
                                      </p:cBhvr>
                                      <p:rCtr x="-14479" y="-347"/>
                                    </p:animMotion>
                                  </p:childTnLst>
                                </p:cTn>
                              </p:par>
                              <p:par>
                                <p:cTn id="77" presetID="42" presetClass="path" presetSubtype="0" accel="50000" decel="50000" fill="hold" grpId="1" nodeType="withEffect">
                                  <p:stCondLst>
                                    <p:cond delay="0"/>
                                  </p:stCondLst>
                                  <p:childTnLst>
                                    <p:animMotion origin="layout" path="M 5E-6 1.48148E-6 L -0.33004 -0.00718 " pathEditMode="relative" rAng="0" ptsTypes="AA">
                                      <p:cBhvr>
                                        <p:cTn id="78" dur="2000" fill="hold"/>
                                        <p:tgtEl>
                                          <p:spTgt spid="13"/>
                                        </p:tgtEl>
                                        <p:attrNameLst>
                                          <p:attrName>ppt_x</p:attrName>
                                          <p:attrName>ppt_y</p:attrName>
                                        </p:attrNameLst>
                                      </p:cBhvr>
                                      <p:rCtr x="-16510" y="-370"/>
                                    </p:animMotion>
                                  </p:childTnLst>
                                </p:cTn>
                              </p:par>
                              <p:par>
                                <p:cTn id="79" presetID="42" presetClass="path" presetSubtype="0" accel="50000" decel="50000" fill="hold" grpId="1" nodeType="withEffect">
                                  <p:stCondLst>
                                    <p:cond delay="0"/>
                                  </p:stCondLst>
                                  <p:childTnLst>
                                    <p:animMotion origin="layout" path="M -5.55556E-7 -1.11111E-6 L 0.47934 -0.0875 " pathEditMode="relative" rAng="0" ptsTypes="AA">
                                      <p:cBhvr>
                                        <p:cTn id="80" dur="2000" fill="hold"/>
                                        <p:tgtEl>
                                          <p:spTgt spid="14"/>
                                        </p:tgtEl>
                                        <p:attrNameLst>
                                          <p:attrName>ppt_x</p:attrName>
                                          <p:attrName>ppt_y</p:attrName>
                                        </p:attrNameLst>
                                      </p:cBhvr>
                                      <p:rCtr x="23958" y="-4375"/>
                                    </p:animMotion>
                                  </p:childTnLst>
                                </p:cTn>
                              </p:par>
                              <p:par>
                                <p:cTn id="81" presetID="42" presetClass="path" presetSubtype="0" accel="50000" decel="50000" fill="hold" grpId="1" nodeType="withEffect">
                                  <p:stCondLst>
                                    <p:cond delay="0"/>
                                  </p:stCondLst>
                                  <p:childTnLst>
                                    <p:animMotion origin="layout" path="M -4.72222E-6 -1.11111E-6 L -0.26579 -0.00694 " pathEditMode="relative" rAng="0" ptsTypes="AA">
                                      <p:cBhvr>
                                        <p:cTn id="82" dur="2000" fill="hold"/>
                                        <p:tgtEl>
                                          <p:spTgt spid="15"/>
                                        </p:tgtEl>
                                        <p:attrNameLst>
                                          <p:attrName>ppt_x</p:attrName>
                                          <p:attrName>ppt_y</p:attrName>
                                        </p:attrNameLst>
                                      </p:cBhvr>
                                      <p:rCtr x="-13299" y="-347"/>
                                    </p:animMotion>
                                  </p:childTnLst>
                                </p:cTn>
                              </p:par>
                              <p:par>
                                <p:cTn id="83" presetID="42" presetClass="path" presetSubtype="0" accel="50000" decel="50000" fill="hold" grpId="1" nodeType="withEffect">
                                  <p:stCondLst>
                                    <p:cond delay="0"/>
                                  </p:stCondLst>
                                  <p:childTnLst>
                                    <p:animMotion origin="layout" path="M -1.66667E-6 4.81481E-6 L 0.59288 -0.08704 " pathEditMode="relative" rAng="0" ptsTypes="AA">
                                      <p:cBhvr>
                                        <p:cTn id="84" dur="2000" fill="hold"/>
                                        <p:tgtEl>
                                          <p:spTgt spid="16"/>
                                        </p:tgtEl>
                                        <p:attrNameLst>
                                          <p:attrName>ppt_x</p:attrName>
                                          <p:attrName>ppt_y</p:attrName>
                                        </p:attrNameLst>
                                      </p:cBhvr>
                                      <p:rCtr x="29635" y="-4352"/>
                                    </p:animMotion>
                                  </p:childTnLst>
                                </p:cTn>
                              </p:par>
                              <p:par>
                                <p:cTn id="85" presetID="42" presetClass="path" presetSubtype="0" accel="50000" decel="50000" fill="hold" grpId="1" nodeType="withEffect">
                                  <p:stCondLst>
                                    <p:cond delay="0"/>
                                  </p:stCondLst>
                                  <p:childTnLst>
                                    <p:animMotion origin="layout" path="M -3.05556E-6 -3.7037E-6 L -0.28177 -0.00717 " pathEditMode="relative" rAng="0" ptsTypes="AA">
                                      <p:cBhvr>
                                        <p:cTn id="86" dur="2000" fill="hold"/>
                                        <p:tgtEl>
                                          <p:spTgt spid="17"/>
                                        </p:tgtEl>
                                        <p:attrNameLst>
                                          <p:attrName>ppt_x</p:attrName>
                                          <p:attrName>ppt_y</p:attrName>
                                        </p:attrNameLst>
                                      </p:cBhvr>
                                      <p:rCtr x="-14097" y="-370"/>
                                    </p:animMotion>
                                  </p:childTnLst>
                                </p:cTn>
                              </p:par>
                              <p:par>
                                <p:cTn id="87" presetID="42" presetClass="path" presetSubtype="0" accel="50000" decel="50000" fill="hold" grpId="1" nodeType="withEffect">
                                  <p:stCondLst>
                                    <p:cond delay="0"/>
                                  </p:stCondLst>
                                  <p:childTnLst>
                                    <p:animMotion origin="layout" path="M -2.22222E-6 -4.81481E-6 L 0.55573 -0.0868 " pathEditMode="relative" rAng="0" ptsTypes="AA">
                                      <p:cBhvr>
                                        <p:cTn id="88" dur="2000" fill="hold"/>
                                        <p:tgtEl>
                                          <p:spTgt spid="18"/>
                                        </p:tgtEl>
                                        <p:attrNameLst>
                                          <p:attrName>ppt_x</p:attrName>
                                          <p:attrName>ppt_y</p:attrName>
                                        </p:attrNameLst>
                                      </p:cBhvr>
                                      <p:rCtr x="27778" y="-4352"/>
                                    </p:animMotion>
                                  </p:childTnLst>
                                </p:cTn>
                              </p:par>
                              <p:par>
                                <p:cTn id="89" presetID="42" presetClass="path" presetSubtype="0" accel="50000" decel="50000" fill="hold" grpId="1" nodeType="withEffect">
                                  <p:stCondLst>
                                    <p:cond delay="0"/>
                                  </p:stCondLst>
                                  <p:childTnLst>
                                    <p:animMotion origin="layout" path="M -3.05556E-6 -4.81481E-6 L -0.24705 -0.00648 " pathEditMode="relative" rAng="0" ptsTypes="AA">
                                      <p:cBhvr>
                                        <p:cTn id="90" dur="2000" fill="hold"/>
                                        <p:tgtEl>
                                          <p:spTgt spid="19"/>
                                        </p:tgtEl>
                                        <p:attrNameLst>
                                          <p:attrName>ppt_x</p:attrName>
                                          <p:attrName>ppt_y</p:attrName>
                                        </p:attrNameLst>
                                      </p:cBhvr>
                                      <p:rCtr x="-12361" y="-324"/>
                                    </p:animMotion>
                                  </p:childTnLst>
                                </p:cTn>
                              </p:par>
                              <p:par>
                                <p:cTn id="91" presetID="42" presetClass="path" presetSubtype="0" accel="50000" decel="50000" fill="hold" grpId="1" nodeType="withEffect">
                                  <p:stCondLst>
                                    <p:cond delay="0"/>
                                  </p:stCondLst>
                                  <p:childTnLst>
                                    <p:animMotion origin="layout" path="M -3.88889E-6 -4.44444E-6 L 0.50157 -0.08588 " pathEditMode="relative" rAng="0" ptsTypes="AA">
                                      <p:cBhvr>
                                        <p:cTn id="92" dur="2000" fill="hold"/>
                                        <p:tgtEl>
                                          <p:spTgt spid="20"/>
                                        </p:tgtEl>
                                        <p:attrNameLst>
                                          <p:attrName>ppt_x</p:attrName>
                                          <p:attrName>ppt_y</p:attrName>
                                        </p:attrNameLst>
                                      </p:cBhvr>
                                      <p:rCtr x="25069" y="-4306"/>
                                    </p:animMotion>
                                  </p:childTnLst>
                                </p:cTn>
                              </p:par>
                              <p:par>
                                <p:cTn id="93" presetID="42" presetClass="path" presetSubtype="0" accel="50000" decel="50000" fill="hold" grpId="1" nodeType="withEffect">
                                  <p:stCondLst>
                                    <p:cond delay="0"/>
                                  </p:stCondLst>
                                  <p:childTnLst>
                                    <p:animMotion origin="layout" path="M -2.77778E-6 4.07407E-6 L -0.45104 -0.00718 " pathEditMode="relative" rAng="0" ptsTypes="AA">
                                      <p:cBhvr>
                                        <p:cTn id="94" dur="2000" fill="hold"/>
                                        <p:tgtEl>
                                          <p:spTgt spid="21"/>
                                        </p:tgtEl>
                                        <p:attrNameLst>
                                          <p:attrName>ppt_x</p:attrName>
                                          <p:attrName>ppt_y</p:attrName>
                                        </p:attrNameLst>
                                      </p:cBhvr>
                                      <p:rCtr x="-22552" y="-370"/>
                                    </p:animMotion>
                                  </p:childTnLst>
                                </p:cTn>
                              </p:par>
                              <p:par>
                                <p:cTn id="95" presetID="42" presetClass="path" presetSubtype="0" accel="50000" decel="50000" fill="hold" grpId="1" nodeType="withEffect">
                                  <p:stCondLst>
                                    <p:cond delay="0"/>
                                  </p:stCondLst>
                                  <p:childTnLst>
                                    <p:animMotion origin="layout" path="M 3.61111E-6 1.48148E-6 L 0.19132 -0.08658 " pathEditMode="relative" rAng="0" ptsTypes="AA">
                                      <p:cBhvr>
                                        <p:cTn id="96" dur="2000" fill="hold"/>
                                        <p:tgtEl>
                                          <p:spTgt spid="22"/>
                                        </p:tgtEl>
                                        <p:attrNameLst>
                                          <p:attrName>ppt_x</p:attrName>
                                          <p:attrName>ppt_y</p:attrName>
                                        </p:attrNameLst>
                                      </p:cBhvr>
                                      <p:rCtr x="9566" y="-4329"/>
                                    </p:animMotion>
                                  </p:childTnLst>
                                </p:cTn>
                              </p:par>
                              <p:par>
                                <p:cTn id="97" presetID="10" presetClass="exit" presetSubtype="0" fill="hold" grpId="1" nodeType="withEffect">
                                  <p:stCondLst>
                                    <p:cond delay="0"/>
                                  </p:stCondLst>
                                  <p:childTnLst>
                                    <p:animEffect transition="out" filter="fade">
                                      <p:cBhvr>
                                        <p:cTn id="98" dur="1250"/>
                                        <p:tgtEl>
                                          <p:spTgt spid="3074"/>
                                        </p:tgtEl>
                                      </p:cBhvr>
                                    </p:animEffect>
                                    <p:set>
                                      <p:cBhvr>
                                        <p:cTn id="99" dur="1" fill="hold">
                                          <p:stCondLst>
                                            <p:cond delay="1249"/>
                                          </p:stCondLst>
                                        </p:cTn>
                                        <p:tgtEl>
                                          <p:spTgt spid="3074"/>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250"/>
                                        <p:tgtEl>
                                          <p:spTgt spid="6"/>
                                        </p:tgtEl>
                                      </p:cBhvr>
                                    </p:animEffect>
                                  </p:childTnLst>
                                </p:cTn>
                              </p:par>
                              <p:par>
                                <p:cTn id="104" presetID="10" presetClass="exit" presetSubtype="0" fill="hold" grpId="0"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500"/>
                                        <p:tgtEl>
                                          <p:spTgt spid="20"/>
                                        </p:tgtEl>
                                      </p:cBhvr>
                                    </p:animEffect>
                                    <p:set>
                                      <p:cBhvr>
                                        <p:cTn id="145" dur="1" fill="hold">
                                          <p:stCondLst>
                                            <p:cond delay="499"/>
                                          </p:stCondLst>
                                        </p:cTn>
                                        <p:tgtEl>
                                          <p:spTgt spid="20"/>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500"/>
                                        <p:tgtEl>
                                          <p:spTgt spid="21"/>
                                        </p:tgtEl>
                                      </p:cBhvr>
                                    </p:animEffect>
                                    <p:set>
                                      <p:cBhvr>
                                        <p:cTn id="148" dur="1" fill="hold">
                                          <p:stCondLst>
                                            <p:cond delay="499"/>
                                          </p:stCondLst>
                                        </p:cTn>
                                        <p:tgtEl>
                                          <p:spTgt spid="21"/>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3"/>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82A8A-18A8-4A65-94AA-2CA83D88C617}"/>
              </a:ext>
            </a:extLst>
          </p:cNvPr>
          <p:cNvPicPr>
            <a:picLocks noChangeAspect="1"/>
          </p:cNvPicPr>
          <p:nvPr/>
        </p:nvPicPr>
        <p:blipFill rotWithShape="1">
          <a:blip r:embed="rId2">
            <a:extLst>
              <a:ext uri="{28A0092B-C50C-407E-A947-70E740481C1C}">
                <a14:useLocalDpi xmlns:a14="http://schemas.microsoft.com/office/drawing/2010/main" val="0"/>
              </a:ext>
            </a:extLst>
          </a:blip>
          <a:srcRect b="7857"/>
          <a:stretch/>
        </p:blipFill>
        <p:spPr>
          <a:xfrm>
            <a:off x="1" y="-1"/>
            <a:ext cx="9144000" cy="6858001"/>
          </a:xfrm>
          <a:prstGeom prst="rect">
            <a:avLst/>
          </a:prstGeom>
        </p:spPr>
      </p:pic>
      <p:sp>
        <p:nvSpPr>
          <p:cNvPr id="4" name="Title 1">
            <a:extLst>
              <a:ext uri="{FF2B5EF4-FFF2-40B4-BE49-F238E27FC236}">
                <a16:creationId xmlns:a16="http://schemas.microsoft.com/office/drawing/2014/main" id="{E2E5138C-3A4C-4E9B-B638-B90C3C3E73D6}"/>
              </a:ext>
            </a:extLst>
          </p:cNvPr>
          <p:cNvSpPr txBox="1">
            <a:spLocks/>
          </p:cNvSpPr>
          <p:nvPr/>
        </p:nvSpPr>
        <p:spPr>
          <a:xfrm>
            <a:off x="744990" y="299471"/>
            <a:ext cx="45284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Everyone helped</a:t>
            </a:r>
          </a:p>
        </p:txBody>
      </p:sp>
      <p:sp>
        <p:nvSpPr>
          <p:cNvPr id="3074" name="Rectangle 2"/>
          <p:cNvSpPr>
            <a:spLocks noGrp="1" noChangeArrowheads="1"/>
          </p:cNvSpPr>
          <p:nvPr>
            <p:ph type="title"/>
          </p:nvPr>
        </p:nvSpPr>
        <p:spPr>
          <a:xfrm>
            <a:off x="283191" y="289719"/>
            <a:ext cx="857761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Everyone helped his neighbor,    And said to his brother, "Be of  good courage!" So the craftsman encouraged the goldsmith; He who smooths with the hammer inspired him who strikes the anvil, Saying, "It is ready for the soldering"; Then he fastened it with pegs, That it might not totter.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Isaiah 41:6-7 </a:t>
            </a:r>
          </a:p>
        </p:txBody>
      </p:sp>
    </p:spTree>
    <p:extLst>
      <p:ext uri="{BB962C8B-B14F-4D97-AF65-F5344CB8AC3E}">
        <p14:creationId xmlns:p14="http://schemas.microsoft.com/office/powerpoint/2010/main" val="206293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A18E1-DC9D-4ADA-BB53-0ED6AB2A8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857571" y="1633820"/>
            <a:ext cx="62251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delivers and rescues</a:t>
            </a:r>
          </a:p>
        </p:txBody>
      </p:sp>
      <p:sp>
        <p:nvSpPr>
          <p:cNvPr id="3074" name="Rectangle 2"/>
          <p:cNvSpPr>
            <a:spLocks noGrp="1" noChangeArrowheads="1"/>
          </p:cNvSpPr>
          <p:nvPr>
            <p:ph type="title"/>
          </p:nvPr>
        </p:nvSpPr>
        <p:spPr>
          <a:xfrm>
            <a:off x="457200" y="1662456"/>
            <a:ext cx="8229600" cy="35330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delivers and rescues, And      He works signs and wonders In heaven and on earth, Who has delivered Daniel from the power of the lions.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Daniel 6:27 </a:t>
            </a:r>
          </a:p>
        </p:txBody>
      </p:sp>
    </p:spTree>
    <p:extLst>
      <p:ext uri="{BB962C8B-B14F-4D97-AF65-F5344CB8AC3E}">
        <p14:creationId xmlns:p14="http://schemas.microsoft.com/office/powerpoint/2010/main" val="200744879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7B96E-6ADA-4DCC-A7CB-DD97C8029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3558152" y="286826"/>
            <a:ext cx="4578507" cy="124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133350" h="825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Aharoni" panose="02010803020104030203" pitchFamily="2" charset="-79"/>
                <a:cs typeface="Aharoni" panose="02010803020104030203" pitchFamily="2" charset="-79"/>
              </a:rPr>
              <a:t>HELP!</a:t>
            </a:r>
            <a:endParaRPr lang="en-US" sz="11500" b="1" i="1" spc="50" dirty="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Aharoni" panose="02010803020104030203" pitchFamily="2" charset="-79"/>
              <a:cs typeface="Aharoni" panose="02010803020104030203" pitchFamily="2" charset="-79"/>
            </a:endParaRPr>
          </a:p>
        </p:txBody>
      </p:sp>
      <p:sp>
        <p:nvSpPr>
          <p:cNvPr id="5" name="Rectangle 12"/>
          <p:cNvSpPr>
            <a:spLocks noChangeArrowheads="1"/>
          </p:cNvSpPr>
          <p:nvPr/>
        </p:nvSpPr>
        <p:spPr bwMode="auto">
          <a:xfrm>
            <a:off x="194761" y="4710296"/>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Ron Bert</a:t>
            </a:r>
          </a:p>
        </p:txBody>
      </p:sp>
      <p:sp>
        <p:nvSpPr>
          <p:cNvPr id="6" name="Rectangle 12"/>
          <p:cNvSpPr>
            <a:spLocks noChangeArrowheads="1"/>
          </p:cNvSpPr>
          <p:nvPr/>
        </p:nvSpPr>
        <p:spPr bwMode="auto">
          <a:xfrm>
            <a:off x="2719794" y="543172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December 23</a:t>
            </a:r>
            <a:r>
              <a:rPr lang="en-US" altLang="en-US" sz="5400" b="1" spc="5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2018</a:t>
            </a:r>
            <a:endParaRPr lang="en-US" altLang="en-US" sz="5400" b="1" spc="50" dirty="0">
              <a:ln w="11430"/>
              <a:gradFill flip="none" rotWithShape="1">
                <a:gsLst>
                  <a:gs pos="0">
                    <a:srgbClr val="9900CC">
                      <a:shade val="30000"/>
                      <a:satMod val="115000"/>
                    </a:srgbClr>
                  </a:gs>
                  <a:gs pos="50000">
                    <a:srgbClr val="9900CC">
                      <a:shade val="67500"/>
                      <a:satMod val="115000"/>
                    </a:srgbClr>
                  </a:gs>
                  <a:gs pos="100000">
                    <a:srgbClr val="9900CC">
                      <a:shade val="100000"/>
                      <a:satMod val="115000"/>
                    </a:srgbClr>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endParaRPr>
          </a:p>
        </p:txBody>
      </p:sp>
      <p:sp>
        <p:nvSpPr>
          <p:cNvPr id="7" name="Heart 6"/>
          <p:cNvSpPr/>
          <p:nvPr/>
        </p:nvSpPr>
        <p:spPr bwMode="auto">
          <a:xfrm>
            <a:off x="5962688" y="350032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2.77778E-7 2.59259E-6 L -0.01858 0.54028 " pathEditMode="relative" rAng="0" ptsTypes="AA">
                                      <p:cBhvr>
                                        <p:cTn id="32" dur="1000" fill="hold"/>
                                        <p:tgtEl>
                                          <p:spTgt spid="4"/>
                                        </p:tgtEl>
                                        <p:attrNameLst>
                                          <p:attrName>ppt_x</p:attrName>
                                          <p:attrName>ppt_y</p:attrName>
                                        </p:attrNameLst>
                                      </p:cBhvr>
                                      <p:rCtr x="-938" y="27014"/>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4.16667E-6 -3.33333E-6 L 0.09844 -0.44259 " pathEditMode="relative" rAng="0" ptsTypes="AA">
                                      <p:cBhvr>
                                        <p:cTn id="37" dur="1500" fill="hold"/>
                                        <p:tgtEl>
                                          <p:spTgt spid="5"/>
                                        </p:tgtEl>
                                        <p:attrNameLst>
                                          <p:attrName>ppt_x</p:attrName>
                                          <p:attrName>ppt_y</p:attrName>
                                        </p:attrNameLst>
                                      </p:cBhvr>
                                      <p:rCtr x="4913" y="-22130"/>
                                    </p:animMotion>
                                  </p:childTnLst>
                                </p:cTn>
                              </p:par>
                              <p:par>
                                <p:cTn id="38" presetID="31" presetClass="exit" presetSubtype="0" fill="hold" grpId="1" nodeType="withEffect">
                                  <p:stCondLst>
                                    <p:cond delay="10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000"/>
                                  </p:stCondLst>
                                  <p:childTnLst>
                                    <p:animMotion origin="layout" path="M -2.5E-6 2.59259E-6 L 0.07448 -0.34167 " pathEditMode="relative" rAng="0" ptsTypes="AA">
                                      <p:cBhvr>
                                        <p:cTn id="45" dur="1000" fill="hold"/>
                                        <p:tgtEl>
                                          <p:spTgt spid="6"/>
                                        </p:tgtEl>
                                        <p:attrNameLst>
                                          <p:attrName>ppt_x</p:attrName>
                                          <p:attrName>ppt_y</p:attrName>
                                        </p:attrNameLst>
                                      </p:cBhvr>
                                      <p:rCtr x="3715" y="-17083"/>
                                    </p:animMotion>
                                  </p:childTnLst>
                                </p:cTn>
                              </p:par>
                              <p:par>
                                <p:cTn id="46" presetID="23" presetClass="entr" presetSubtype="16" fill="hold" grpId="0" nodeType="withEffect">
                                  <p:stCondLst>
                                    <p:cond delay="75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childTnLst>
                                </p:cTn>
                              </p:par>
                              <p:par>
                                <p:cTn id="50" presetID="23" presetClass="exit" presetSubtype="16" fill="hold" grpId="1" nodeType="withEffect">
                                  <p:stCondLst>
                                    <p:cond delay="1000"/>
                                  </p:stCondLst>
                                  <p:childTnLst>
                                    <p:anim calcmode="lin" valueType="num">
                                      <p:cBhvr>
                                        <p:cTn id="51" dur="500"/>
                                        <p:tgtEl>
                                          <p:spTgt spid="7"/>
                                        </p:tgtEl>
                                        <p:attrNameLst>
                                          <p:attrName>ppt_w</p:attrName>
                                        </p:attrNameLst>
                                      </p:cBhvr>
                                      <p:tavLst>
                                        <p:tav tm="0">
                                          <p:val>
                                            <p:strVal val="ppt_w"/>
                                          </p:val>
                                        </p:tav>
                                        <p:tav tm="100000">
                                          <p:val>
                                            <p:strVal val="4*ppt_w"/>
                                          </p:val>
                                        </p:tav>
                                      </p:tavLst>
                                    </p:anim>
                                    <p:anim calcmode="lin" valueType="num">
                                      <p:cBhvr>
                                        <p:cTn id="52" dur="500"/>
                                        <p:tgtEl>
                                          <p:spTgt spid="7"/>
                                        </p:tgtEl>
                                        <p:attrNameLst>
                                          <p:attrName>ppt_h</p:attrName>
                                        </p:attrNameLst>
                                      </p:cBhvr>
                                      <p:tavLst>
                                        <p:tav tm="0">
                                          <p:val>
                                            <p:strVal val="ppt_h"/>
                                          </p:val>
                                        </p:tav>
                                        <p:tav tm="100000">
                                          <p:val>
                                            <p:strVal val="4*ppt_h"/>
                                          </p:val>
                                        </p:tav>
                                      </p:tavLst>
                                    </p:anim>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100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animBg="1"/>
      <p:bldP spid="7" grpId="1" animBg="1"/>
      <p:bldP spid="7"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5D981-62EE-4B6E-A3F4-88E0CE9C1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85" y="0"/>
            <a:ext cx="10376170" cy="6858000"/>
          </a:xfrm>
          <a:prstGeom prst="rect">
            <a:avLst/>
          </a:prstGeom>
        </p:spPr>
      </p:pic>
      <p:sp>
        <p:nvSpPr>
          <p:cNvPr id="4" name="Title 1">
            <a:extLst>
              <a:ext uri="{FF2B5EF4-FFF2-40B4-BE49-F238E27FC236}">
                <a16:creationId xmlns:a16="http://schemas.microsoft.com/office/drawing/2014/main" id="{52085E93-469D-4D3E-8EA0-CEF682AE3799}"/>
              </a:ext>
            </a:extLst>
          </p:cNvPr>
          <p:cNvSpPr txBox="1">
            <a:spLocks/>
          </p:cNvSpPr>
          <p:nvPr/>
        </p:nvSpPr>
        <p:spPr>
          <a:xfrm>
            <a:off x="2888486" y="4724204"/>
            <a:ext cx="3338456" cy="8063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 in Him</a:t>
            </a:r>
          </a:p>
        </p:txBody>
      </p:sp>
      <p:sp>
        <p:nvSpPr>
          <p:cNvPr id="3074" name="Rectangle 2"/>
          <p:cNvSpPr>
            <a:spLocks noGrp="1" noChangeArrowheads="1"/>
          </p:cNvSpPr>
          <p:nvPr>
            <p:ph type="title"/>
          </p:nvPr>
        </p:nvSpPr>
        <p:spPr>
          <a:xfrm>
            <a:off x="457200" y="3242739"/>
            <a:ext cx="8229600" cy="24139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good, A stronghold in the day of trouble; And He knows those who trust in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Nahum 1:7 </a:t>
            </a:r>
          </a:p>
        </p:txBody>
      </p:sp>
      <p:sp>
        <p:nvSpPr>
          <p:cNvPr id="5" name="Rectangle 4">
            <a:extLst>
              <a:ext uri="{FF2B5EF4-FFF2-40B4-BE49-F238E27FC236}">
                <a16:creationId xmlns:a16="http://schemas.microsoft.com/office/drawing/2014/main" id="{0FA546F7-F078-4CDD-B83C-FD5A01F1B980}"/>
              </a:ext>
            </a:extLst>
          </p:cNvPr>
          <p:cNvSpPr>
            <a:spLocks noChangeArrowheads="1"/>
          </p:cNvSpPr>
          <p:nvPr/>
        </p:nvSpPr>
        <p:spPr bwMode="auto">
          <a:xfrm>
            <a:off x="4247583" y="464546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6035332" y="3992333"/>
            <a:ext cx="260894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He knows</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51221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2.59259E-6 L 0.08733 -0.14884 " pathEditMode="relative" rAng="0" ptsTypes="AA">
                                      <p:cBhvr>
                                        <p:cTn id="10" dur="1000" spd="-100000" fill="hold"/>
                                        <p:tgtEl>
                                          <p:spTgt spid="3074"/>
                                        </p:tgtEl>
                                        <p:attrNameLst>
                                          <p:attrName>ppt_x</p:attrName>
                                          <p:attrName>ppt_y</p:attrName>
                                        </p:attrNameLst>
                                      </p:cBhvr>
                                      <p:rCtr x="4358" y="-745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stCondLst>
                                            <p:cond delay="0"/>
                                          </p:stCondLst>
                                        </p:cTn>
                                        <p:tgtEl>
                                          <p:spTgt spid="6"/>
                                        </p:tgtEl>
                                      </p:cBhvr>
                                    </p:animEffect>
                                    <p:anim to="" calcmode="lin" valueType="num">
                                      <p:cBhvr>
                                        <p:cTn id="2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1" fill="hold">
                            <p:stCondLst>
                              <p:cond delay="80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B9318-6841-440C-A71D-27BC80B645BB}"/>
              </a:ext>
            </a:extLst>
          </p:cNvPr>
          <p:cNvPicPr>
            <a:picLocks noChangeAspect="1"/>
          </p:cNvPicPr>
          <p:nvPr/>
        </p:nvPicPr>
        <p:blipFill rotWithShape="1">
          <a:blip r:embed="rId3">
            <a:extLst>
              <a:ext uri="{28A0092B-C50C-407E-A947-70E740481C1C}">
                <a14:useLocalDpi xmlns:a14="http://schemas.microsoft.com/office/drawing/2010/main" val="0"/>
              </a:ext>
            </a:extLst>
          </a:blip>
          <a:srcRect l="8277" r="8277"/>
          <a:stretch/>
        </p:blipFill>
        <p:spPr>
          <a:xfrm>
            <a:off x="-1" y="0"/>
            <a:ext cx="9144001" cy="6858000"/>
          </a:xfrm>
          <a:prstGeom prst="rect">
            <a:avLst/>
          </a:prstGeom>
        </p:spPr>
      </p:pic>
      <p:sp>
        <p:nvSpPr>
          <p:cNvPr id="4" name="Title 1">
            <a:extLst>
              <a:ext uri="{FF2B5EF4-FFF2-40B4-BE49-F238E27FC236}">
                <a16:creationId xmlns:a16="http://schemas.microsoft.com/office/drawing/2014/main" id="{404DCFDA-3D50-4A6A-9262-D56AB597C040}"/>
              </a:ext>
            </a:extLst>
          </p:cNvPr>
          <p:cNvSpPr txBox="1">
            <a:spLocks/>
          </p:cNvSpPr>
          <p:nvPr/>
        </p:nvSpPr>
        <p:spPr>
          <a:xfrm>
            <a:off x="725033" y="722880"/>
            <a:ext cx="2032000" cy="764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a:t>
            </a:r>
          </a:p>
        </p:txBody>
      </p:sp>
      <p:sp>
        <p:nvSpPr>
          <p:cNvPr id="5" name="Title 1">
            <a:extLst>
              <a:ext uri="{FF2B5EF4-FFF2-40B4-BE49-F238E27FC236}">
                <a16:creationId xmlns:a16="http://schemas.microsoft.com/office/drawing/2014/main" id="{D30AEE90-55DF-4482-9EDD-5DD68929C745}"/>
              </a:ext>
            </a:extLst>
          </p:cNvPr>
          <p:cNvSpPr txBox="1">
            <a:spLocks/>
          </p:cNvSpPr>
          <p:nvPr/>
        </p:nvSpPr>
        <p:spPr>
          <a:xfrm>
            <a:off x="2968056" y="1876875"/>
            <a:ext cx="3505199" cy="7775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each to his own</a:t>
            </a:r>
          </a:p>
        </p:txBody>
      </p:sp>
      <p:sp>
        <p:nvSpPr>
          <p:cNvPr id="6" name="Title 1">
            <a:extLst>
              <a:ext uri="{FF2B5EF4-FFF2-40B4-BE49-F238E27FC236}">
                <a16:creationId xmlns:a16="http://schemas.microsoft.com/office/drawing/2014/main" id="{593E43D6-2508-4AFB-BDD9-E21A188CCBCF}"/>
              </a:ext>
            </a:extLst>
          </p:cNvPr>
          <p:cNvSpPr txBox="1">
            <a:spLocks/>
          </p:cNvSpPr>
          <p:nvPr/>
        </p:nvSpPr>
        <p:spPr>
          <a:xfrm>
            <a:off x="5203037" y="2514839"/>
            <a:ext cx="3592286" cy="6469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not alone</a:t>
            </a:r>
          </a:p>
        </p:txBody>
      </p:sp>
      <p:sp>
        <p:nvSpPr>
          <p:cNvPr id="7" name="Title 1">
            <a:extLst>
              <a:ext uri="{FF2B5EF4-FFF2-40B4-BE49-F238E27FC236}">
                <a16:creationId xmlns:a16="http://schemas.microsoft.com/office/drawing/2014/main" id="{9D84F4A8-3D80-4AA1-BF40-3A4A999B87B8}"/>
              </a:ext>
            </a:extLst>
          </p:cNvPr>
          <p:cNvSpPr txBox="1">
            <a:spLocks/>
          </p:cNvSpPr>
          <p:nvPr/>
        </p:nvSpPr>
        <p:spPr>
          <a:xfrm>
            <a:off x="3048685" y="296326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Father is with Me</a:t>
            </a:r>
          </a:p>
        </p:txBody>
      </p:sp>
      <p:sp>
        <p:nvSpPr>
          <p:cNvPr id="3074" name="Rectangle 2"/>
          <p:cNvSpPr>
            <a:spLocks noGrp="1" noChangeArrowheads="1"/>
          </p:cNvSpPr>
          <p:nvPr>
            <p:ph type="title"/>
          </p:nvPr>
        </p:nvSpPr>
        <p:spPr>
          <a:xfrm>
            <a:off x="406021" y="289719"/>
            <a:ext cx="8331958"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answered them, "Do you now believe? "Indeed the hour is coming, yes, has now come, that you will be scattered, each to his own, and will leave Me alone. And yet I am not alone, because the Father is with Me. "These things I have spoken to you, that in Me you may have peace. In the world you will have tribulation; but be of good cheer, I have overcome the world."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16:31-33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82FC852D-E393-4A4C-B072-0318BCA946F2}"/>
              </a:ext>
            </a:extLst>
          </p:cNvPr>
          <p:cNvSpPr txBox="1">
            <a:spLocks noChangeArrowheads="1"/>
          </p:cNvSpPr>
          <p:nvPr/>
        </p:nvSpPr>
        <p:spPr bwMode="auto">
          <a:xfrm>
            <a:off x="1944913" y="4779051"/>
            <a:ext cx="44994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CEEC52A-A074-4B70-B88C-8EED5B257439}"/>
              </a:ext>
            </a:extLst>
          </p:cNvPr>
          <p:cNvSpPr txBox="1">
            <a:spLocks noChangeArrowheads="1"/>
          </p:cNvSpPr>
          <p:nvPr/>
        </p:nvSpPr>
        <p:spPr bwMode="auto">
          <a:xfrm>
            <a:off x="3856039" y="3385458"/>
            <a:ext cx="148189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7EB55D1-5DE1-485A-B704-89C572594561}"/>
              </a:ext>
            </a:extLst>
          </p:cNvPr>
          <p:cNvSpPr txBox="1">
            <a:spLocks noChangeArrowheads="1"/>
          </p:cNvSpPr>
          <p:nvPr/>
        </p:nvSpPr>
        <p:spPr bwMode="auto">
          <a:xfrm>
            <a:off x="804639" y="718118"/>
            <a:ext cx="44994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5A73BAD-2825-4704-BC97-240D917CDA22}"/>
              </a:ext>
            </a:extLst>
          </p:cNvPr>
          <p:cNvSpPr txBox="1">
            <a:spLocks noChangeArrowheads="1"/>
          </p:cNvSpPr>
          <p:nvPr/>
        </p:nvSpPr>
        <p:spPr bwMode="auto">
          <a:xfrm>
            <a:off x="7246031" y="1295642"/>
            <a:ext cx="44994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462C5C8-9DEA-4B49-8355-56F59202CC82}"/>
              </a:ext>
            </a:extLst>
          </p:cNvPr>
          <p:cNvSpPr txBox="1">
            <a:spLocks noChangeArrowheads="1"/>
          </p:cNvSpPr>
          <p:nvPr/>
        </p:nvSpPr>
        <p:spPr bwMode="auto">
          <a:xfrm>
            <a:off x="6136029" y="5357428"/>
            <a:ext cx="44994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12">
            <a:extLst>
              <a:ext uri="{FF2B5EF4-FFF2-40B4-BE49-F238E27FC236}">
                <a16:creationId xmlns:a16="http://schemas.microsoft.com/office/drawing/2014/main" id="{9ED59448-D7C0-458E-9593-E525F1E5CBAC}"/>
              </a:ext>
            </a:extLst>
          </p:cNvPr>
          <p:cNvSpPr>
            <a:spLocks noChangeArrowheads="1"/>
          </p:cNvSpPr>
          <p:nvPr/>
        </p:nvSpPr>
        <p:spPr bwMode="auto">
          <a:xfrm>
            <a:off x="203009" y="4673981"/>
            <a:ext cx="873797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000" b="1" dirty="0">
                <a:solidFill>
                  <a:srgbClr val="FFFF00"/>
                </a:solidFill>
                <a:effectLst>
                  <a:glow rad="127000">
                    <a:schemeClr val="tx1"/>
                  </a:glow>
                </a:effectLst>
                <a:latin typeface="Calibri" panose="020F0502020204030204" pitchFamily="34" charset="0"/>
              </a:rPr>
              <a:t>Christians have a higher vision</a:t>
            </a:r>
          </a:p>
        </p:txBody>
      </p:sp>
      <p:sp>
        <p:nvSpPr>
          <p:cNvPr id="16" name="16-Point Star 3">
            <a:extLst>
              <a:ext uri="{FF2B5EF4-FFF2-40B4-BE49-F238E27FC236}">
                <a16:creationId xmlns:a16="http://schemas.microsoft.com/office/drawing/2014/main" id="{E4A8225E-CF04-49BA-B4C5-5950A54EF718}"/>
              </a:ext>
            </a:extLst>
          </p:cNvPr>
          <p:cNvSpPr/>
          <p:nvPr/>
        </p:nvSpPr>
        <p:spPr>
          <a:xfrm>
            <a:off x="3181109" y="-1331743"/>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4">
            <a:extLst>
              <a:ext uri="{FF2B5EF4-FFF2-40B4-BE49-F238E27FC236}">
                <a16:creationId xmlns:a16="http://schemas.microsoft.com/office/drawing/2014/main" id="{3E816B29-3D15-419C-93D4-958A601C9D42}"/>
              </a:ext>
            </a:extLst>
          </p:cNvPr>
          <p:cNvSpPr/>
          <p:nvPr/>
        </p:nvSpPr>
        <p:spPr>
          <a:xfrm>
            <a:off x="3200400" y="-142530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4975078" y="285762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3857761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0" nodeType="withEffect">
                                  <p:stCondLst>
                                    <p:cond delay="0"/>
                                  </p:stCondLst>
                                  <p:childTnLst>
                                    <p:animRot by="-21600000">
                                      <p:cBhvr>
                                        <p:cTn id="10" dur="1000" fill="hold"/>
                                        <p:tgtEl>
                                          <p:spTgt spid="16"/>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 fill="hold"/>
                                        <p:tgtEl>
                                          <p:spTgt spid="1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xit" presetSubtype="8" fill="hold" grpId="2" nodeType="withEffect">
                                  <p:stCondLst>
                                    <p:cond delay="0"/>
                                  </p:stCondLst>
                                  <p:childTnLst>
                                    <p:animEffect transition="out" filter="wipe(left)">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8" presetClass="emph" presetSubtype="0" fill="hold" grpId="1" nodeType="withEffect">
                                  <p:stCondLst>
                                    <p:cond delay="0"/>
                                  </p:stCondLst>
                                  <p:childTnLst>
                                    <p:set>
                                      <p:cBhvr override="childStyle">
                                        <p:cTn id="43" dur="500" fill="hold"/>
                                        <p:tgtEl>
                                          <p:spTgt spid="7"/>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750">
                                          <p:stCondLst>
                                            <p:cond delay="0"/>
                                          </p:stCondLst>
                                        </p:cTn>
                                        <p:tgtEl>
                                          <p:spTgt spid="18"/>
                                        </p:tgtEl>
                                      </p:cBhvr>
                                    </p:animEffect>
                                    <p:anim to="" calcmode="lin" valueType="num">
                                      <p:cBhvr>
                                        <p:cTn id="57" dur="75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58" dur="75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5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50"/>
                                        <p:tgtEl>
                                          <p:spTgt spid="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50"/>
                                        <p:tgtEl>
                                          <p:spTgt spid="14"/>
                                        </p:tgtEl>
                                      </p:cBhvr>
                                    </p:animEffect>
                                  </p:childTnLst>
                                </p:cTn>
                              </p:par>
                              <p:par>
                                <p:cTn id="73" presetID="6" presetClass="emph" presetSubtype="0" fill="hold" grpId="3" nodeType="withEffect">
                                  <p:stCondLst>
                                    <p:cond delay="0"/>
                                  </p:stCondLst>
                                  <p:childTnLst>
                                    <p:animScale>
                                      <p:cBhvr>
                                        <p:cTn id="74" dur="2000" fill="hold"/>
                                        <p:tgtEl>
                                          <p:spTgt spid="11"/>
                                        </p:tgtEl>
                                      </p:cBhvr>
                                      <p:by x="113000" y="113000"/>
                                    </p:animScale>
                                  </p:childTnLst>
                                </p:cTn>
                              </p:par>
                              <p:par>
                                <p:cTn id="75" presetID="6" presetClass="emph" presetSubtype="0" fill="hold" grpId="3" nodeType="withEffect">
                                  <p:stCondLst>
                                    <p:cond delay="0"/>
                                  </p:stCondLst>
                                  <p:childTnLst>
                                    <p:animScale>
                                      <p:cBhvr>
                                        <p:cTn id="76" dur="2000" fill="hold"/>
                                        <p:tgtEl>
                                          <p:spTgt spid="12"/>
                                        </p:tgtEl>
                                      </p:cBhvr>
                                      <p:by x="113000" y="113000"/>
                                    </p:animScale>
                                  </p:childTnLst>
                                </p:cTn>
                              </p:par>
                              <p:par>
                                <p:cTn id="77" presetID="6" presetClass="emph" presetSubtype="0" fill="hold" grpId="3" nodeType="withEffect">
                                  <p:stCondLst>
                                    <p:cond delay="0"/>
                                  </p:stCondLst>
                                  <p:childTnLst>
                                    <p:animScale>
                                      <p:cBhvr>
                                        <p:cTn id="78" dur="2000" fill="hold"/>
                                        <p:tgtEl>
                                          <p:spTgt spid="13"/>
                                        </p:tgtEl>
                                      </p:cBhvr>
                                      <p:by x="113000" y="113000"/>
                                    </p:animScale>
                                  </p:childTnLst>
                                </p:cTn>
                              </p:par>
                              <p:par>
                                <p:cTn id="79" presetID="6" presetClass="emph" presetSubtype="0" fill="hold" grpId="3" nodeType="withEffect">
                                  <p:stCondLst>
                                    <p:cond delay="0"/>
                                  </p:stCondLst>
                                  <p:childTnLst>
                                    <p:animScale>
                                      <p:cBhvr>
                                        <p:cTn id="80" dur="2000" fill="hold"/>
                                        <p:tgtEl>
                                          <p:spTgt spid="14"/>
                                        </p:tgtEl>
                                      </p:cBhvr>
                                      <p:by x="113000" y="113000"/>
                                    </p:animScale>
                                  </p:childTnLst>
                                </p:cTn>
                              </p:par>
                              <p:par>
                                <p:cTn id="81" presetID="42" presetClass="path" presetSubtype="0" accel="62000" decel="38000" fill="hold" grpId="2" nodeType="withEffect">
                                  <p:stCondLst>
                                    <p:cond delay="0"/>
                                  </p:stCondLst>
                                  <p:childTnLst>
                                    <p:animMotion origin="layout" path="M 3.61111E-6 -1.85185E-6 L 0.22604 -0.20231 " pathEditMode="relative" rAng="0" ptsTypes="AA">
                                      <p:cBhvr>
                                        <p:cTn id="82" dur="2000" fill="hold"/>
                                        <p:tgtEl>
                                          <p:spTgt spid="11"/>
                                        </p:tgtEl>
                                        <p:attrNameLst>
                                          <p:attrName>ppt_x</p:attrName>
                                          <p:attrName>ppt_y</p:attrName>
                                        </p:attrNameLst>
                                      </p:cBhvr>
                                      <p:rCtr x="11302" y="-10116"/>
                                    </p:animMotion>
                                  </p:childTnLst>
                                </p:cTn>
                              </p:par>
                              <p:par>
                                <p:cTn id="83" presetID="42" presetClass="path" presetSubtype="0" accel="62000" decel="38000" fill="hold" grpId="2" nodeType="withEffect">
                                  <p:stCondLst>
                                    <p:cond delay="0"/>
                                  </p:stCondLst>
                                  <p:childTnLst>
                                    <p:animMotion origin="layout" path="M 1.38778E-17 -2.22222E-6 L 0.38281 0.38912 " pathEditMode="relative" rAng="0" ptsTypes="AA">
                                      <p:cBhvr>
                                        <p:cTn id="84" dur="2000" fill="hold"/>
                                        <p:tgtEl>
                                          <p:spTgt spid="12"/>
                                        </p:tgtEl>
                                        <p:attrNameLst>
                                          <p:attrName>ppt_x</p:attrName>
                                          <p:attrName>ppt_y</p:attrName>
                                        </p:attrNameLst>
                                      </p:cBhvr>
                                      <p:rCtr x="19132" y="19444"/>
                                    </p:animMotion>
                                  </p:childTnLst>
                                </p:cTn>
                              </p:par>
                              <p:par>
                                <p:cTn id="85" presetID="42" presetClass="path" presetSubtype="0" accel="62000" decel="38000" fill="hold" grpId="2" nodeType="withEffect">
                                  <p:stCondLst>
                                    <p:cond delay="0"/>
                                  </p:stCondLst>
                                  <p:childTnLst>
                                    <p:animMotion origin="layout" path="M -3.88889E-6 0 L -0.29809 0.30509 " pathEditMode="relative" rAng="0" ptsTypes="AA">
                                      <p:cBhvr>
                                        <p:cTn id="86" dur="2000" fill="hold"/>
                                        <p:tgtEl>
                                          <p:spTgt spid="13"/>
                                        </p:tgtEl>
                                        <p:attrNameLst>
                                          <p:attrName>ppt_x</p:attrName>
                                          <p:attrName>ppt_y</p:attrName>
                                        </p:attrNameLst>
                                      </p:cBhvr>
                                      <p:rCtr x="-14913" y="15255"/>
                                    </p:animMotion>
                                  </p:childTnLst>
                                </p:cTn>
                              </p:par>
                              <p:par>
                                <p:cTn id="87" presetID="42" presetClass="path" presetSubtype="0" accel="62000" decel="38000" fill="hold" grpId="2" nodeType="withEffect">
                                  <p:stCondLst>
                                    <p:cond delay="0"/>
                                  </p:stCondLst>
                                  <p:childTnLst>
                                    <p:animMotion origin="layout" path="M 2.77778E-7 -1.11111E-6 L -0.15382 -0.28657 " pathEditMode="relative" rAng="0" ptsTypes="AA">
                                      <p:cBhvr>
                                        <p:cTn id="88" dur="2000" fill="hold"/>
                                        <p:tgtEl>
                                          <p:spTgt spid="14"/>
                                        </p:tgtEl>
                                        <p:attrNameLst>
                                          <p:attrName>ppt_x</p:attrName>
                                          <p:attrName>ppt_y</p:attrName>
                                        </p:attrNameLst>
                                      </p:cBhvr>
                                      <p:rCtr x="-7691" y="-14329"/>
                                    </p:animMotion>
                                  </p:childTnLst>
                                </p:cTn>
                              </p:par>
                              <p:par>
                                <p:cTn id="89" presetID="10" presetClass="exit" presetSubtype="0" fill="hold" grpId="1" nodeType="withEffect">
                                  <p:stCondLst>
                                    <p:cond delay="0"/>
                                  </p:stCondLst>
                                  <p:childTnLst>
                                    <p:animEffect transition="out" filter="fade">
                                      <p:cBhvr>
                                        <p:cTn id="90" dur="1250"/>
                                        <p:tgtEl>
                                          <p:spTgt spid="3074"/>
                                        </p:tgtEl>
                                      </p:cBhvr>
                                    </p:animEffect>
                                    <p:set>
                                      <p:cBhvr>
                                        <p:cTn id="91" dur="1" fill="hold">
                                          <p:stCondLst>
                                            <p:cond delay="1249"/>
                                          </p:stCondLst>
                                        </p:cTn>
                                        <p:tgtEl>
                                          <p:spTgt spid="3074"/>
                                        </p:tgtEl>
                                        <p:attrNameLst>
                                          <p:attrName>style.visibility</p:attrName>
                                        </p:attrNameLst>
                                      </p:cBhvr>
                                      <p:to>
                                        <p:strVal val="hidden"/>
                                      </p:to>
                                    </p:set>
                                  </p:childTnLst>
                                </p:cTn>
                              </p:par>
                              <p:par>
                                <p:cTn id="92" presetID="0" presetClass="exit" presetSubtype="0" fill="hold" grpId="1" nodeType="withEffect">
                                  <p:stCondLst>
                                    <p:cond delay="0"/>
                                  </p:stCondLst>
                                  <p:childTnLst>
                                    <p:set>
                                      <p:cBhvr>
                                        <p:cTn id="93" dur="1" fill="hold">
                                          <p:stCondLst>
                                            <p:cond delay="999"/>
                                          </p:stCondLst>
                                        </p:cTn>
                                        <p:tgtEl>
                                          <p:spTgt spid="18"/>
                                        </p:tgtEl>
                                        <p:attrNameLst>
                                          <p:attrName>style.visibility</p:attrName>
                                        </p:attrNameLst>
                                      </p:cBhvr>
                                      <p:to>
                                        <p:strVal val="hidden"/>
                                      </p:to>
                                    </p:set>
                                    <p:animEffect transition="out" filter="dissolve">
                                      <p:cBhvr>
                                        <p:cTn id="94" dur="1000">
                                          <p:stCondLst>
                                            <p:cond delay="0"/>
                                          </p:stCondLst>
                                        </p:cTn>
                                        <p:tgtEl>
                                          <p:spTgt spid="18"/>
                                        </p:tgtEl>
                                      </p:cBhvr>
                                    </p:animEffect>
                                    <p:anim to="" calcmode="lin" valueType="num">
                                      <p:cBhvr>
                                        <p:cTn id="95" dur="100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96" dur="1000" fill="hold">
                                          <p:stCondLst>
                                            <p:cond delay="0"/>
                                          </p:stCondLst>
                                        </p:cTn>
                                        <p:tgtEl>
                                          <p:spTgt spid="18"/>
                                        </p:tgtEl>
                                        <p:attrNameLst>
                                          <p:attrName>ppt_h</p:attrName>
                                        </p:attrNameLst>
                                      </p:cBhvr>
                                      <p:tavLst>
                                        <p:tav tm="0">
                                          <p:val>
                                            <p:strVal val="#ppt_h"/>
                                          </p:val>
                                        </p:tav>
                                        <p:tav tm="100000">
                                          <p:val>
                                            <p:strVal val="#ppt_h*4"/>
                                          </p:val>
                                        </p:tav>
                                      </p:tavLst>
                                    </p:anim>
                                  </p:childTnLst>
                                </p:cTn>
                              </p:par>
                              <p:par>
                                <p:cTn id="97" presetID="42" presetClass="path" presetSubtype="0" accel="50000" decel="50000" fill="hold" grpId="2" nodeType="withEffect">
                                  <p:stCondLst>
                                    <p:cond delay="0"/>
                                  </p:stCondLst>
                                  <p:childTnLst>
                                    <p:animMotion origin="layout" path="M 4.16667E-6 3.7037E-6 L -0.17674 -0.03311 " pathEditMode="relative" rAng="0" ptsTypes="AA">
                                      <p:cBhvr>
                                        <p:cTn id="98" dur="1000" fill="hold"/>
                                        <p:tgtEl>
                                          <p:spTgt spid="18"/>
                                        </p:tgtEl>
                                        <p:attrNameLst>
                                          <p:attrName>ppt_x</p:attrName>
                                          <p:attrName>ppt_y</p:attrName>
                                        </p:attrNameLst>
                                      </p:cBhvr>
                                      <p:rCtr x="-8837" y="-1667"/>
                                    </p:animMotion>
                                  </p:childTnLst>
                                </p:cTn>
                              </p:par>
                              <p:par>
                                <p:cTn id="99" presetID="10" presetClass="exit" presetSubtype="0" fill="hold" grpId="2" nodeType="withEffect">
                                  <p:stCondLst>
                                    <p:cond delay="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6"/>
                                        </p:tgtEl>
                                      </p:cBhvr>
                                    </p:animEffect>
                                    <p:set>
                                      <p:cBhvr>
                                        <p:cTn id="107" dur="1" fill="hold">
                                          <p:stCondLst>
                                            <p:cond delay="499"/>
                                          </p:stCondLst>
                                        </p:cTn>
                                        <p:tgtEl>
                                          <p:spTgt spid="6"/>
                                        </p:tgtEl>
                                        <p:attrNameLst>
                                          <p:attrName>style.visibility</p:attrName>
                                        </p:attrNameLst>
                                      </p:cBhvr>
                                      <p:to>
                                        <p:strVal val="hidden"/>
                                      </p:to>
                                    </p:set>
                                  </p:childTnLst>
                                </p:cTn>
                              </p:par>
                              <p:par>
                                <p:cTn id="108" presetID="17" presetClass="exit" presetSubtype="10" fill="hold" grpId="1" nodeType="withEffect">
                                  <p:stCondLst>
                                    <p:cond delay="0"/>
                                  </p:stCondLst>
                                  <p:childTnLst>
                                    <p:anim calcmode="lin" valueType="num">
                                      <p:cBhvr>
                                        <p:cTn id="109" dur="1850"/>
                                        <p:tgtEl>
                                          <p:spTgt spid="8"/>
                                        </p:tgtEl>
                                        <p:attrNameLst>
                                          <p:attrName>ppt_w</p:attrName>
                                        </p:attrNameLst>
                                      </p:cBhvr>
                                      <p:tavLst>
                                        <p:tav tm="0">
                                          <p:val>
                                            <p:strVal val="ppt_w"/>
                                          </p:val>
                                        </p:tav>
                                        <p:tav tm="100000">
                                          <p:val>
                                            <p:fltVal val="0"/>
                                          </p:val>
                                        </p:tav>
                                      </p:tavLst>
                                    </p:anim>
                                    <p:anim calcmode="lin" valueType="num">
                                      <p:cBhvr>
                                        <p:cTn id="110" dur="1850"/>
                                        <p:tgtEl>
                                          <p:spTgt spid="8"/>
                                        </p:tgtEl>
                                        <p:attrNameLst>
                                          <p:attrName>ppt_h</p:attrName>
                                        </p:attrNameLst>
                                      </p:cBhvr>
                                      <p:tavLst>
                                        <p:tav tm="0">
                                          <p:val>
                                            <p:strVal val="ppt_h"/>
                                          </p:val>
                                        </p:tav>
                                        <p:tav tm="100000">
                                          <p:val>
                                            <p:strVal val="ppt_h"/>
                                          </p:val>
                                        </p:tav>
                                      </p:tavLst>
                                    </p:anim>
                                    <p:set>
                                      <p:cBhvr>
                                        <p:cTn id="111" dur="1" fill="hold">
                                          <p:stCondLst>
                                            <p:cond delay="1849"/>
                                          </p:stCondLst>
                                        </p:cTn>
                                        <p:tgtEl>
                                          <p:spTgt spid="8"/>
                                        </p:tgtEl>
                                        <p:attrNameLst>
                                          <p:attrName>style.visibility</p:attrName>
                                        </p:attrNameLst>
                                      </p:cBhvr>
                                      <p:to>
                                        <p:strVal val="hidden"/>
                                      </p:to>
                                    </p:set>
                                  </p:childTnLst>
                                </p:cTn>
                              </p:par>
                              <p:par>
                                <p:cTn id="112" presetID="42" presetClass="path" presetSubtype="0" accel="50000" decel="50000" fill="hold" grpId="2" nodeType="withEffect">
                                  <p:stCondLst>
                                    <p:cond delay="0"/>
                                  </p:stCondLst>
                                  <p:childTnLst>
                                    <p:animMotion origin="layout" path="M 0 4.07407E-6 L 0.00625 -0.825 " pathEditMode="relative" rAng="0" ptsTypes="AA">
                                      <p:cBhvr>
                                        <p:cTn id="113" dur="1850" fill="hold"/>
                                        <p:tgtEl>
                                          <p:spTgt spid="8"/>
                                        </p:tgtEl>
                                        <p:attrNameLst>
                                          <p:attrName>ppt_x</p:attrName>
                                          <p:attrName>ppt_y</p:attrName>
                                        </p:attrNameLst>
                                      </p:cBhvr>
                                      <p:rCtr x="313" y="-41250"/>
                                    </p:animMotion>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250"/>
                                        <p:tgtEl>
                                          <p:spTgt spid="15"/>
                                        </p:tgtEl>
                                      </p:cBhvr>
                                    </p:animEffec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3074" grpId="0"/>
      <p:bldP spid="3074" grpId="1"/>
      <p:bldP spid="11" grpId="0"/>
      <p:bldP spid="11" grpId="1"/>
      <p:bldP spid="11" grpId="2"/>
      <p:bldP spid="11" grpId="3"/>
      <p:bldP spid="15" grpId="0"/>
      <p:bldP spid="12" grpId="0"/>
      <p:bldP spid="12" grpId="1"/>
      <p:bldP spid="12" grpId="2"/>
      <p:bldP spid="12" grpId="3"/>
      <p:bldP spid="13" grpId="0"/>
      <p:bldP spid="13" grpId="1"/>
      <p:bldP spid="13" grpId="2"/>
      <p:bldP spid="13" grpId="3"/>
      <p:bldP spid="14" grpId="0"/>
      <p:bldP spid="14" grpId="1"/>
      <p:bldP spid="14" grpId="2"/>
      <p:bldP spid="14" grpId="3"/>
      <p:bldP spid="8" grpId="0"/>
      <p:bldP spid="8" grpId="1"/>
      <p:bldP spid="8" grpId="2"/>
      <p:bldP spid="16" grpId="0" animBg="1"/>
      <p:bldP spid="17" grpId="0" animBg="1"/>
      <p:bldP spid="18" grpId="0"/>
      <p:bldP spid="18" grpId="1"/>
      <p:bldP spid="18"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4292A-BF5E-45C1-8DA6-B4EDE45CC176}"/>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0"/>
            <a:ext cx="9143999" cy="6858000"/>
          </a:xfrm>
          <a:prstGeom prst="rect">
            <a:avLst/>
          </a:prstGeom>
        </p:spPr>
      </p:pic>
      <p:sp>
        <p:nvSpPr>
          <p:cNvPr id="5" name="Title 1"/>
          <p:cNvSpPr txBox="1">
            <a:spLocks/>
          </p:cNvSpPr>
          <p:nvPr/>
        </p:nvSpPr>
        <p:spPr>
          <a:xfrm>
            <a:off x="1652329" y="1980041"/>
            <a:ext cx="35916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is faithful</a:t>
            </a:r>
          </a:p>
        </p:txBody>
      </p:sp>
      <p:sp>
        <p:nvSpPr>
          <p:cNvPr id="3074" name="Rectangle 2"/>
          <p:cNvSpPr>
            <a:spLocks noGrp="1" noChangeArrowheads="1"/>
          </p:cNvSpPr>
          <p:nvPr>
            <p:ph type="title"/>
          </p:nvPr>
        </p:nvSpPr>
        <p:spPr>
          <a:xfrm>
            <a:off x="457200" y="713937"/>
            <a:ext cx="8229600" cy="54301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temptation has overtaken you except such as is common to man; but God is faithful, who will not allow you to be tempted beyond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10:13 </a:t>
            </a:r>
          </a:p>
        </p:txBody>
      </p:sp>
      <p:sp>
        <p:nvSpPr>
          <p:cNvPr id="4" name="Rectangle 2">
            <a:extLst>
              <a:ext uri="{FF2B5EF4-FFF2-40B4-BE49-F238E27FC236}">
                <a16:creationId xmlns:a16="http://schemas.microsoft.com/office/drawing/2014/main" id="{E980A5A5-052F-4733-B2B2-D3B330A2DCAD}"/>
              </a:ext>
            </a:extLst>
          </p:cNvPr>
          <p:cNvSpPr txBox="1">
            <a:spLocks noChangeArrowheads="1"/>
          </p:cNvSpPr>
          <p:nvPr/>
        </p:nvSpPr>
        <p:spPr bwMode="auto">
          <a:xfrm>
            <a:off x="3856039" y="3385458"/>
            <a:ext cx="148189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198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D8A8C-2FCD-4A2C-9110-91DF82FA9349}"/>
              </a:ext>
            </a:extLst>
          </p:cNvPr>
          <p:cNvPicPr>
            <a:picLocks noChangeAspect="1"/>
          </p:cNvPicPr>
          <p:nvPr/>
        </p:nvPicPr>
        <p:blipFill rotWithShape="1">
          <a:blip r:embed="rId2">
            <a:extLst>
              <a:ext uri="{28A0092B-C50C-407E-A947-70E740481C1C}">
                <a14:useLocalDpi xmlns:a14="http://schemas.microsoft.com/office/drawing/2010/main" val="0"/>
              </a:ext>
            </a:extLst>
          </a:blip>
          <a:srcRect l="2259" r="7650"/>
          <a:stretch/>
        </p:blipFill>
        <p:spPr>
          <a:xfrm>
            <a:off x="-86497" y="0"/>
            <a:ext cx="9267567" cy="6858000"/>
          </a:xfrm>
          <a:prstGeom prst="rect">
            <a:avLst/>
          </a:prstGeom>
        </p:spPr>
      </p:pic>
      <p:sp>
        <p:nvSpPr>
          <p:cNvPr id="5" name="Title 1">
            <a:extLst>
              <a:ext uri="{FF2B5EF4-FFF2-40B4-BE49-F238E27FC236}">
                <a16:creationId xmlns:a16="http://schemas.microsoft.com/office/drawing/2014/main" id="{F6540934-B6E7-42AD-A728-86D9B38E8DD3}"/>
              </a:ext>
            </a:extLst>
          </p:cNvPr>
          <p:cNvSpPr txBox="1">
            <a:spLocks/>
          </p:cNvSpPr>
          <p:nvPr/>
        </p:nvSpPr>
        <p:spPr>
          <a:xfrm>
            <a:off x="2516684" y="3342857"/>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joyful in glory</a:t>
            </a:r>
          </a:p>
        </p:txBody>
      </p:sp>
      <p:sp>
        <p:nvSpPr>
          <p:cNvPr id="4" name="Title 1">
            <a:extLst>
              <a:ext uri="{FF2B5EF4-FFF2-40B4-BE49-F238E27FC236}">
                <a16:creationId xmlns:a16="http://schemas.microsoft.com/office/drawing/2014/main" id="{78FDFFDB-20A9-465F-A6BE-7CE9FAF353A8}"/>
              </a:ext>
            </a:extLst>
          </p:cNvPr>
          <p:cNvSpPr txBox="1">
            <a:spLocks/>
          </p:cNvSpPr>
          <p:nvPr/>
        </p:nvSpPr>
        <p:spPr>
          <a:xfrm>
            <a:off x="807059" y="2674372"/>
            <a:ext cx="56315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humble with salvation</a:t>
            </a:r>
          </a:p>
        </p:txBody>
      </p:sp>
      <p:sp>
        <p:nvSpPr>
          <p:cNvPr id="3074" name="Rectangle 2"/>
          <p:cNvSpPr>
            <a:spLocks noGrp="1" noChangeArrowheads="1"/>
          </p:cNvSpPr>
          <p:nvPr>
            <p:ph type="title"/>
          </p:nvPr>
        </p:nvSpPr>
        <p:spPr>
          <a:xfrm>
            <a:off x="617561" y="1423620"/>
            <a:ext cx="7908878" cy="40107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LORD takes pleasure in His people; He will beautify the humble with salvation. Let the saints be joyful in glory; Let them sing aloud on their beds.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149:4-5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5">
            <a:extLst>
              <a:ext uri="{FF2B5EF4-FFF2-40B4-BE49-F238E27FC236}">
                <a16:creationId xmlns:a16="http://schemas.microsoft.com/office/drawing/2014/main" id="{29782009-7F58-4E81-9697-CDFBCF61B494}"/>
              </a:ext>
            </a:extLst>
          </p:cNvPr>
          <p:cNvSpPr>
            <a:spLocks noChangeArrowheads="1"/>
          </p:cNvSpPr>
          <p:nvPr/>
        </p:nvSpPr>
        <p:spPr bwMode="auto">
          <a:xfrm>
            <a:off x="4171950" y="331062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792711" y="3419563"/>
            <a:ext cx="693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7105056" y="3419563"/>
            <a:ext cx="693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3487672" y="3420314"/>
            <a:ext cx="42665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5E10B2FA-6851-465B-BFF7-ABAA28443A41}"/>
              </a:ext>
            </a:extLst>
          </p:cNvPr>
          <p:cNvSpPr txBox="1">
            <a:spLocks noChangeArrowheads="1"/>
          </p:cNvSpPr>
          <p:nvPr/>
        </p:nvSpPr>
        <p:spPr bwMode="auto">
          <a:xfrm>
            <a:off x="4112813" y="2995729"/>
            <a:ext cx="150715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2" name="Heart 11"/>
          <p:cNvSpPr/>
          <p:nvPr/>
        </p:nvSpPr>
        <p:spPr bwMode="auto">
          <a:xfrm>
            <a:off x="4388980" y="439642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11225297"/>
      </p:ext>
    </p:extLst>
  </p:cSld>
  <p:clrMapOvr>
    <a:masterClrMapping/>
  </p:clrMapOvr>
  <mc:AlternateContent xmlns:mc="http://schemas.openxmlformats.org/markup-compatibility/2006" xmlns:p14="http://schemas.microsoft.com/office/powerpoint/2010/main">
    <mc:Choice Requires="p14">
      <p:transition spd="slow" p14:dur="3000">
        <p14:glitter dir="d"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xit" presetSubtype="8" fill="hold" grpId="2"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stCondLst>
                                            <p:cond delay="0"/>
                                          </p:stCondLst>
                                        </p:cTn>
                                        <p:tgtEl>
                                          <p:spTgt spid="6"/>
                                        </p:tgtEl>
                                      </p:cBhvr>
                                    </p:animEffect>
                                    <p:anim to="" calcmode="lin" valueType="num">
                                      <p:cBhvr>
                                        <p:cTn id="2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42" presetClass="path" presetSubtype="0" accel="14000" decel="81000" fill="hold" grpId="2" nodeType="withEffect">
                                  <p:stCondLst>
                                    <p:cond delay="0"/>
                                  </p:stCondLst>
                                  <p:childTnLst>
                                    <p:animMotion origin="layout" path="M 2.5E-6 -3.7037E-6 L 0.0776 -0.06203 " pathEditMode="relative" rAng="0" ptsTypes="AA">
                                      <p:cBhvr>
                                        <p:cTn id="43" dur="2000" fill="hold"/>
                                        <p:tgtEl>
                                          <p:spTgt spid="10"/>
                                        </p:tgtEl>
                                        <p:attrNameLst>
                                          <p:attrName>ppt_x</p:attrName>
                                          <p:attrName>ppt_y</p:attrName>
                                        </p:attrNameLst>
                                      </p:cBhvr>
                                      <p:rCtr x="3872" y="-3102"/>
                                    </p:animMotion>
                                  </p:childTnLst>
                                </p:cTn>
                              </p:par>
                              <p:par>
                                <p:cTn id="44" presetID="0" presetClass="path" presetSubtype="0" accel="50000" decel="50000" fill="hold" grpId="0" nodeType="withEffect">
                                  <p:stCondLst>
                                    <p:cond delay="0"/>
                                  </p:stCondLst>
                                  <p:childTnLst>
                                    <p:animMotion origin="layout" path="M 8.33333E-7 -0.00023 C 0.0026 0.0169 0.00538 0.03403 0.01406 0.05394 C 0.02292 0.07338 0.02917 0.10463 0.04531 0.1257 C 0.06128 0.14653 0.08125 0.16806 0.10972 0.18009 C 0.1375 0.19236 0.17882 0.20162 0.21406 0.19908 C 0.24878 0.1963 0.29253 0.18496 0.31875 0.16435 C 0.34566 0.14375 0.3625 0.1125 0.37448 0.075 C 0.38594 0.03681 0.39062 -0.0625 0.39062 -0.06203 " pathEditMode="relative" rAng="0" ptsTypes="AAAAAAAA">
                                      <p:cBhvr>
                                        <p:cTn id="45" dur="2000" fill="hold"/>
                                        <p:tgtEl>
                                          <p:spTgt spid="8"/>
                                        </p:tgtEl>
                                        <p:attrNameLst>
                                          <p:attrName>ppt_x</p:attrName>
                                          <p:attrName>ppt_y</p:attrName>
                                        </p:attrNameLst>
                                      </p:cBhvr>
                                      <p:rCtr x="19531" y="6898"/>
                                    </p:animMotion>
                                  </p:childTnLst>
                                </p:cTn>
                              </p:par>
                              <p:par>
                                <p:cTn id="46" presetID="42" presetClass="path" presetSubtype="0" accel="14000" decel="81000" fill="hold" grpId="2" nodeType="withEffect">
                                  <p:stCondLst>
                                    <p:cond delay="0"/>
                                  </p:stCondLst>
                                  <p:childTnLst>
                                    <p:animMotion origin="layout" path="M -5.55556E-7 -2.22222E-6 L -0.25035 -0.06157 " pathEditMode="relative" rAng="0" ptsTypes="AA">
                                      <p:cBhvr>
                                        <p:cTn id="47" dur="2000" fill="hold"/>
                                        <p:tgtEl>
                                          <p:spTgt spid="9"/>
                                        </p:tgtEl>
                                        <p:attrNameLst>
                                          <p:attrName>ppt_x</p:attrName>
                                          <p:attrName>ppt_y</p:attrName>
                                        </p:attrNameLst>
                                      </p:cBhvr>
                                      <p:rCtr x="-12517" y="-3079"/>
                                    </p:animMotion>
                                  </p:childTnLst>
                                </p:cTn>
                              </p:par>
                              <p:par>
                                <p:cTn id="48" presetID="10" presetClass="exit" presetSubtype="0" fill="hold" grpId="1" nodeType="with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250"/>
                                        <p:tgtEl>
                                          <p:spTgt spid="5"/>
                                        </p:tgtEl>
                                      </p:cBhvr>
                                    </p:animEffect>
                                    <p:set>
                                      <p:cBhvr>
                                        <p:cTn id="56" dur="1" fill="hold">
                                          <p:stCondLst>
                                            <p:cond delay="249"/>
                                          </p:stCondLst>
                                        </p:cTn>
                                        <p:tgtEl>
                                          <p:spTgt spid="5"/>
                                        </p:tgtEl>
                                        <p:attrNameLst>
                                          <p:attrName>style.visibility</p:attrName>
                                        </p:attrNameLst>
                                      </p:cBhvr>
                                      <p:to>
                                        <p:strVal val="hidden"/>
                                      </p:to>
                                    </p:set>
                                  </p:childTnLst>
                                </p:cTn>
                              </p:par>
                              <p:par>
                                <p:cTn id="57" presetID="23" presetClass="entr" presetSubtype="16" fill="hold" grpId="0" nodeType="withEffect">
                                  <p:stCondLst>
                                    <p:cond delay="85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cTn>
                              </p:par>
                              <p:par>
                                <p:cTn id="61" presetID="23" presetClass="exit" presetSubtype="16" fill="hold" grpId="1" nodeType="withEffect">
                                  <p:stCondLst>
                                    <p:cond delay="1250"/>
                                  </p:stCondLst>
                                  <p:childTnLst>
                                    <p:anim calcmode="lin" valueType="num">
                                      <p:cBhvr>
                                        <p:cTn id="62" dur="500"/>
                                        <p:tgtEl>
                                          <p:spTgt spid="12"/>
                                        </p:tgtEl>
                                        <p:attrNameLst>
                                          <p:attrName>ppt_w</p:attrName>
                                        </p:attrNameLst>
                                      </p:cBhvr>
                                      <p:tavLst>
                                        <p:tav tm="0">
                                          <p:val>
                                            <p:strVal val="ppt_w"/>
                                          </p:val>
                                        </p:tav>
                                        <p:tav tm="100000">
                                          <p:val>
                                            <p:strVal val="4*ppt_w"/>
                                          </p:val>
                                        </p:tav>
                                      </p:tavLst>
                                    </p:anim>
                                    <p:anim calcmode="lin" valueType="num">
                                      <p:cBhvr>
                                        <p:cTn id="63" dur="500"/>
                                        <p:tgtEl>
                                          <p:spTgt spid="12"/>
                                        </p:tgtEl>
                                        <p:attrNameLst>
                                          <p:attrName>ppt_h</p:attrName>
                                        </p:attrNameLst>
                                      </p:cBhvr>
                                      <p:tavLst>
                                        <p:tav tm="0">
                                          <p:val>
                                            <p:strVal val="ppt_h"/>
                                          </p:val>
                                        </p:tav>
                                        <p:tav tm="100000">
                                          <p:val>
                                            <p:strVal val="4*ppt_h"/>
                                          </p:val>
                                        </p:tav>
                                      </p:tavLst>
                                    </p:anim>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125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6" grpId="0"/>
      <p:bldP spid="6" grpId="1"/>
      <p:bldP spid="8" grpId="0"/>
      <p:bldP spid="8" grpId="1"/>
      <p:bldP spid="9" grpId="0"/>
      <p:bldP spid="9" grpId="2"/>
      <p:bldP spid="10" grpId="0"/>
      <p:bldP spid="10" grpId="2"/>
      <p:bldP spid="11" grpId="0"/>
      <p:bldP spid="12" grpId="0" animBg="1"/>
      <p:bldP spid="12" grpId="1" animBg="1"/>
      <p:bldP spid="1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B2AD7C-1637-4DBA-9171-F96F621D5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80" cy="6858000"/>
          </a:xfrm>
          <a:prstGeom prst="rect">
            <a:avLst/>
          </a:prstGeom>
        </p:spPr>
      </p:pic>
      <p:sp>
        <p:nvSpPr>
          <p:cNvPr id="4" name="Title 1">
            <a:extLst>
              <a:ext uri="{FF2B5EF4-FFF2-40B4-BE49-F238E27FC236}">
                <a16:creationId xmlns:a16="http://schemas.microsoft.com/office/drawing/2014/main" id="{00A43265-4E54-401A-929A-AAB96C0ADEB3}"/>
              </a:ext>
            </a:extLst>
          </p:cNvPr>
          <p:cNvSpPr txBox="1">
            <a:spLocks/>
          </p:cNvSpPr>
          <p:nvPr/>
        </p:nvSpPr>
        <p:spPr>
          <a:xfrm>
            <a:off x="2554741" y="3681073"/>
            <a:ext cx="4673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faith you stand</a:t>
            </a:r>
          </a:p>
        </p:txBody>
      </p:sp>
      <p:sp>
        <p:nvSpPr>
          <p:cNvPr id="3074" name="Rectangle 2"/>
          <p:cNvSpPr>
            <a:spLocks noGrp="1" noChangeArrowheads="1"/>
          </p:cNvSpPr>
          <p:nvPr>
            <p:ph type="title"/>
          </p:nvPr>
        </p:nvSpPr>
        <p:spPr>
          <a:xfrm>
            <a:off x="681740" y="1613374"/>
            <a:ext cx="7772400" cy="36312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that we have           dominion over your faith, but are fellow workers for your joy;            for by faith you stand.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E6BEB9D-4992-4245-B19B-0A7AEE3313C3}"/>
              </a:ext>
            </a:extLst>
          </p:cNvPr>
          <p:cNvSpPr txBox="1">
            <a:spLocks noChangeArrowheads="1"/>
          </p:cNvSpPr>
          <p:nvPr/>
        </p:nvSpPr>
        <p:spPr bwMode="auto">
          <a:xfrm>
            <a:off x="3749448" y="2716054"/>
            <a:ext cx="138611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a:t>
            </a:r>
          </a:p>
        </p:txBody>
      </p:sp>
      <p:sp>
        <p:nvSpPr>
          <p:cNvPr id="6"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3528899" y="3757730"/>
            <a:ext cx="693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14AE3EE-AA07-4CB9-88CE-EFDAE9371E29}"/>
              </a:ext>
            </a:extLst>
          </p:cNvPr>
          <p:cNvSpPr txBox="1">
            <a:spLocks noChangeArrowheads="1"/>
          </p:cNvSpPr>
          <p:nvPr/>
        </p:nvSpPr>
        <p:spPr bwMode="auto">
          <a:xfrm>
            <a:off x="5533776" y="3755347"/>
            <a:ext cx="554038"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68DBC07-5247-4720-AA18-E69BD34F85C1}"/>
              </a:ext>
            </a:extLst>
          </p:cNvPr>
          <p:cNvSpPr txBox="1">
            <a:spLocks noChangeArrowheads="1"/>
          </p:cNvSpPr>
          <p:nvPr/>
        </p:nvSpPr>
        <p:spPr bwMode="auto">
          <a:xfrm>
            <a:off x="1006362" y="2411000"/>
            <a:ext cx="554038"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4112813" y="2995729"/>
            <a:ext cx="150715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E10B2FA-6851-465B-BFF7-ABAA28443A41}"/>
              </a:ext>
            </a:extLst>
          </p:cNvPr>
          <p:cNvSpPr txBox="1">
            <a:spLocks noChangeArrowheads="1"/>
          </p:cNvSpPr>
          <p:nvPr/>
        </p:nvSpPr>
        <p:spPr bwMode="auto">
          <a:xfrm>
            <a:off x="4112813" y="2995729"/>
            <a:ext cx="150715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773344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42" presetClass="path" presetSubtype="0" accel="14000" decel="81000" fill="hold" grpId="2" nodeType="withEffect">
                                  <p:stCondLst>
                                    <p:cond delay="0"/>
                                  </p:stCondLst>
                                  <p:childTnLst>
                                    <p:animMotion origin="layout" path="M 1.94444E-6 3.33333E-6 L -0.0908 0.11041 " pathEditMode="relative" rAng="0" ptsTypes="AA">
                                      <p:cBhvr>
                                        <p:cTn id="14" dur="1500" fill="hold"/>
                                        <p:tgtEl>
                                          <p:spTgt spid="11"/>
                                        </p:tgtEl>
                                        <p:attrNameLst>
                                          <p:attrName>ppt_x</p:attrName>
                                          <p:attrName>ppt_y</p:attrName>
                                        </p:attrNameLst>
                                      </p:cBhvr>
                                      <p:rCtr x="-4549" y="5509"/>
                                    </p:animMotion>
                                  </p:childTnLst>
                                </p:cTn>
                              </p:par>
                              <p:par>
                                <p:cTn id="15" presetID="42" presetClass="path" presetSubtype="0" accel="14000" decel="81000" fill="hold" grpId="2" nodeType="withEffect">
                                  <p:stCondLst>
                                    <p:cond delay="0"/>
                                  </p:stCondLst>
                                  <p:childTnLst>
                                    <p:animMotion origin="layout" path="M 1.94444E-6 3.33333E-6 L 0.16736 -0.08473 " pathEditMode="relative" rAng="0" ptsTypes="AA">
                                      <p:cBhvr>
                                        <p:cTn id="16" dur="1500" fill="hold"/>
                                        <p:tgtEl>
                                          <p:spTgt spid="10"/>
                                        </p:tgtEl>
                                        <p:attrNameLst>
                                          <p:attrName>ppt_x</p:attrName>
                                          <p:attrName>ppt_y</p:attrName>
                                        </p:attrNameLst>
                                      </p:cBhvr>
                                      <p:rCtr x="8368" y="-4236"/>
                                    </p:animMotion>
                                  </p:childTnLst>
                                </p:cTn>
                              </p:par>
                              <p:par>
                                <p:cTn id="17" presetID="23" presetClass="entr" presetSubtype="16" fill="hold" grpId="0" nodeType="withEffect">
                                  <p:stCondLst>
                                    <p:cond delay="50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500"/>
                                  </p:stCondLst>
                                  <p:childTnLst>
                                    <p:animMotion origin="layout" path="M 8.33333E-7 0 L 0.00312 -0.46481 " pathEditMode="relative" rAng="0" ptsTypes="AA">
                                      <p:cBhvr>
                                        <p:cTn id="22" dur="1000" spd="-100000" fill="hold"/>
                                        <p:tgtEl>
                                          <p:spTgt spid="3074"/>
                                        </p:tgtEl>
                                        <p:attrNameLst>
                                          <p:attrName>ppt_x</p:attrName>
                                          <p:attrName>ppt_y</p:attrName>
                                        </p:attrNameLst>
                                      </p:cBhvr>
                                      <p:rCtr x="156" y="-23241"/>
                                    </p:animMotion>
                                  </p:childTnLst>
                                </p:cTn>
                              </p:par>
                            </p:childTnLst>
                          </p:cTn>
                        </p:par>
                        <p:par>
                          <p:cTn id="23" fill="hold">
                            <p:stCondLst>
                              <p:cond delay="1500"/>
                            </p:stCondLst>
                            <p:childTnLst>
                              <p:par>
                                <p:cTn id="24" presetID="10" presetClass="exit" presetSubtype="0" fill="hold" grpId="3" nodeType="afterEffect">
                                  <p:stCondLst>
                                    <p:cond delay="0"/>
                                  </p:stCondLst>
                                  <p:childTnLst>
                                    <p:animEffect transition="out" filter="fade">
                                      <p:cBhvr>
                                        <p:cTn id="25" dur="250"/>
                                        <p:tgtEl>
                                          <p:spTgt spid="10"/>
                                        </p:tgtEl>
                                      </p:cBhvr>
                                    </p:animEffect>
                                    <p:set>
                                      <p:cBhvr>
                                        <p:cTn id="26" dur="1" fill="hold">
                                          <p:stCondLst>
                                            <p:cond delay="249"/>
                                          </p:stCondLst>
                                        </p:cTn>
                                        <p:tgtEl>
                                          <p:spTgt spid="10"/>
                                        </p:tgtEl>
                                        <p:attrNameLst>
                                          <p:attrName>style.visibility</p:attrName>
                                        </p:attrNameLst>
                                      </p:cBhvr>
                                      <p:to>
                                        <p:strVal val="hidden"/>
                                      </p:to>
                                    </p:set>
                                  </p:childTnLst>
                                </p:cTn>
                              </p:par>
                              <p:par>
                                <p:cTn id="27" presetID="10" presetClass="exit" presetSubtype="0" fill="hold" grpId="3" nodeType="withEffect">
                                  <p:stCondLst>
                                    <p:cond delay="0"/>
                                  </p:stCondLst>
                                  <p:childTnLst>
                                    <p:animEffect transition="out" filter="fade">
                                      <p:cBhvr>
                                        <p:cTn id="28" dur="250"/>
                                        <p:tgtEl>
                                          <p:spTgt spid="11"/>
                                        </p:tgtEl>
                                      </p:cBhvr>
                                    </p:animEffect>
                                    <p:set>
                                      <p:cBhvr>
                                        <p:cTn id="29" dur="1" fill="hold">
                                          <p:stCondLst>
                                            <p:cond delay="24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8" presetClass="emph" presetSubtype="0" fill="hold" grpId="1" nodeType="withEffect">
                                  <p:stCondLst>
                                    <p:cond delay="0"/>
                                  </p:stCondLst>
                                  <p:childTnLst>
                                    <p:set>
                                      <p:cBhvr override="childStyle">
                                        <p:cTn id="36" dur="500" fill="hold"/>
                                        <p:tgtEl>
                                          <p:spTgt spid="4"/>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42" presetClass="path" presetSubtype="0" accel="14000" decel="81000" fill="hold" grpId="2" nodeType="withEffect">
                                  <p:stCondLst>
                                    <p:cond delay="0"/>
                                  </p:stCondLst>
                                  <p:childTnLst>
                                    <p:animMotion origin="layout" path="M -1.94444E-6 2.22222E-6 L 0.05764 -0.15185 " pathEditMode="relative" rAng="0" ptsTypes="AA">
                                      <p:cBhvr>
                                        <p:cTn id="49" dur="2000" fill="hold"/>
                                        <p:tgtEl>
                                          <p:spTgt spid="6"/>
                                        </p:tgtEl>
                                        <p:attrNameLst>
                                          <p:attrName>ppt_x</p:attrName>
                                          <p:attrName>ppt_y</p:attrName>
                                        </p:attrNameLst>
                                      </p:cBhvr>
                                      <p:rCtr x="2865" y="-7593"/>
                                    </p:animMotion>
                                  </p:childTnLst>
                                </p:cTn>
                              </p:par>
                              <p:par>
                                <p:cTn id="50" presetID="0" presetClass="path" presetSubtype="0" accel="50000" decel="50000" fill="hold" grpId="2" nodeType="withEffect">
                                  <p:stCondLst>
                                    <p:cond delay="0"/>
                                  </p:stCondLst>
                                  <p:childTnLst>
                                    <p:animMotion origin="layout" path="M 2.22222E-6 -0.00069 C 0.01684 -0.01412 0.03403 -0.02754 0.05816 -0.04213 C 0.08229 -0.05671 0.11632 -0.07616 0.14462 -0.08773 C 0.17291 -0.0993 0.19982 -0.10833 0.2283 -0.11088 C 0.25677 -0.11342 0.29184 -0.11458 0.3158 -0.10254 C 0.33975 -0.09051 0.36128 -0.06319 0.37205 -0.03889 C 0.38281 -0.01435 0.37864 0.02685 0.38055 0.04445 " pathEditMode="relative" rAng="0" ptsTypes="AAAAAAA">
                                      <p:cBhvr>
                                        <p:cTn id="51" dur="2000" fill="hold"/>
                                        <p:tgtEl>
                                          <p:spTgt spid="9"/>
                                        </p:tgtEl>
                                        <p:attrNameLst>
                                          <p:attrName>ppt_x</p:attrName>
                                          <p:attrName>ppt_y</p:attrName>
                                        </p:attrNameLst>
                                      </p:cBhvr>
                                      <p:rCtr x="19028" y="-3333"/>
                                    </p:animMotion>
                                  </p:childTnLst>
                                </p:cTn>
                              </p:par>
                              <p:par>
                                <p:cTn id="52" presetID="0" presetClass="path" presetSubtype="0" accel="50000" decel="50000" fill="hold" grpId="2" nodeType="withEffect">
                                  <p:stCondLst>
                                    <p:cond delay="0"/>
                                  </p:stCondLst>
                                  <p:childTnLst>
                                    <p:animMotion origin="layout" path="M 3.33333E-6 -0.00093 C -0.00295 0.01319 -0.00747 0.02801 -0.01893 0.04004 C -0.03039 0.05208 -0.04896 0.06527 -0.06875 0.07106 C -0.08854 0.07685 -0.11736 0.08125 -0.1375 0.07523 C -0.15764 0.06921 -0.17813 0.05555 -0.18959 0.03495 C -0.20104 0.01435 -0.20643 -0.01736 -0.20625 -0.04838 C -0.20608 -0.0794 -0.19202 -0.13033 -0.18837 -0.15186 " pathEditMode="relative" rAng="0" ptsTypes="aaaaaaa">
                                      <p:cBhvr>
                                        <p:cTn id="53" dur="2000" fill="hold"/>
                                        <p:tgtEl>
                                          <p:spTgt spid="8"/>
                                        </p:tgtEl>
                                        <p:attrNameLst>
                                          <p:attrName>ppt_x</p:attrName>
                                          <p:attrName>ppt_y</p:attrName>
                                        </p:attrNameLst>
                                      </p:cBhvr>
                                      <p:rCtr x="-10330" y="-3449"/>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50"/>
                                        <p:tgtEl>
                                          <p:spTgt spid="5"/>
                                        </p:tgtEl>
                                      </p:cBhvr>
                                    </p:animEffect>
                                  </p:childTnLst>
                                </p:cTn>
                              </p:par>
                              <p:par>
                                <p:cTn id="64" presetID="10" presetClass="exit" presetSubtype="0" fill="hold" grpId="1"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6" grpId="0"/>
      <p:bldP spid="6" grpId="1"/>
      <p:bldP spid="6" grpId="2"/>
      <p:bldP spid="8" grpId="0"/>
      <p:bldP spid="8" grpId="1"/>
      <p:bldP spid="8" grpId="2"/>
      <p:bldP spid="9" grpId="0"/>
      <p:bldP spid="9" grpId="1"/>
      <p:bldP spid="9" grpId="2"/>
      <p:bldP spid="10" grpId="0"/>
      <p:bldP spid="10" grpId="1"/>
      <p:bldP spid="10" grpId="2"/>
      <p:bldP spid="10" grpId="3"/>
      <p:bldP spid="11" grpId="0"/>
      <p:bldP spid="11" grpId="1"/>
      <p:bldP spid="11" grpId="2"/>
      <p:bldP spid="11"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857D5-99C3-4D2F-8B8E-F4E2B110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DA0B0D46-37D2-4BE7-B2C6-37D19F769F9C}"/>
              </a:ext>
            </a:extLst>
          </p:cNvPr>
          <p:cNvSpPr txBox="1">
            <a:spLocks/>
          </p:cNvSpPr>
          <p:nvPr/>
        </p:nvSpPr>
        <p:spPr>
          <a:xfrm>
            <a:off x="4645026" y="3983573"/>
            <a:ext cx="38317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is my</a:t>
            </a:r>
          </a:p>
        </p:txBody>
      </p:sp>
      <p:sp>
        <p:nvSpPr>
          <p:cNvPr id="6" name="Title 1">
            <a:extLst>
              <a:ext uri="{FF2B5EF4-FFF2-40B4-BE49-F238E27FC236}">
                <a16:creationId xmlns:a16="http://schemas.microsoft.com/office/drawing/2014/main" id="{84E6E1AD-BEB2-4D2A-8F00-6F04DBF023FE}"/>
              </a:ext>
            </a:extLst>
          </p:cNvPr>
          <p:cNvSpPr txBox="1">
            <a:spLocks/>
          </p:cNvSpPr>
          <p:nvPr/>
        </p:nvSpPr>
        <p:spPr>
          <a:xfrm>
            <a:off x="684553" y="4652831"/>
            <a:ext cx="52832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helper; I will not fear</a:t>
            </a:r>
          </a:p>
        </p:txBody>
      </p:sp>
      <p:sp>
        <p:nvSpPr>
          <p:cNvPr id="3074" name="Rectangle 2"/>
          <p:cNvSpPr>
            <a:spLocks noGrp="1" noChangeArrowheads="1"/>
          </p:cNvSpPr>
          <p:nvPr>
            <p:ph type="title"/>
          </p:nvPr>
        </p:nvSpPr>
        <p:spPr>
          <a:xfrm>
            <a:off x="457200" y="652522"/>
            <a:ext cx="8229600" cy="55529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your conduct be without covetousness; be content with such things as you have. For He Himself has said, "I will never leave you nor forsake you." So we may boldly say: "The LORD is my helper; I will not fear. What can man do to me?"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Hebrews 13:5-6 </a:t>
            </a:r>
          </a:p>
        </p:txBody>
      </p:sp>
      <p:sp>
        <p:nvSpPr>
          <p:cNvPr id="4" name="Rectangle 2">
            <a:extLst>
              <a:ext uri="{FF2B5EF4-FFF2-40B4-BE49-F238E27FC236}">
                <a16:creationId xmlns:a16="http://schemas.microsoft.com/office/drawing/2014/main" id="{A8690F46-34E9-4777-9A21-6A3BFDF9C192}"/>
              </a:ext>
            </a:extLst>
          </p:cNvPr>
          <p:cNvSpPr txBox="1">
            <a:spLocks noChangeArrowheads="1"/>
          </p:cNvSpPr>
          <p:nvPr/>
        </p:nvSpPr>
        <p:spPr bwMode="auto">
          <a:xfrm>
            <a:off x="3749448" y="2716054"/>
            <a:ext cx="138611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AD43668-A36D-4D40-9C54-ABB1E810159A}"/>
              </a:ext>
            </a:extLst>
          </p:cNvPr>
          <p:cNvSpPr txBox="1">
            <a:spLocks noChangeArrowheads="1"/>
          </p:cNvSpPr>
          <p:nvPr/>
        </p:nvSpPr>
        <p:spPr bwMode="auto">
          <a:xfrm>
            <a:off x="457200" y="652522"/>
            <a:ext cx="8229600" cy="555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Let your conduct be without covetousness; be content with such things as you have. For He Himself has said,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 will never leave you nor forsake you."</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So we may boldly say: "The LORD is my helper; I will not fear. What can man do to me?" </a:t>
            </a:r>
            <a:r>
              <a:rPr lang="en-US" altLang="en-US" sz="3200"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Hebrews 13:5-6 </a:t>
            </a:r>
          </a:p>
        </p:txBody>
      </p:sp>
    </p:spTree>
    <p:extLst>
      <p:ext uri="{BB962C8B-B14F-4D97-AF65-F5344CB8AC3E}">
        <p14:creationId xmlns:p14="http://schemas.microsoft.com/office/powerpoint/2010/main" val="871249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650"/>
                                        <p:tgtEl>
                                          <p:spTgt spid="5"/>
                                        </p:tgtEl>
                                      </p:cBhvr>
                                    </p:animEffect>
                                  </p:childTnLst>
                                </p:cTn>
                              </p:par>
                              <p:par>
                                <p:cTn id="19" presetID="18" presetClass="emph" presetSubtype="0" fill="hold" grpId="1" nodeType="withEffect">
                                  <p:stCondLst>
                                    <p:cond delay="0"/>
                                  </p:stCondLst>
                                  <p:childTnLst>
                                    <p:set>
                                      <p:cBhvr override="childStyle">
                                        <p:cTn id="20" dur="65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850"/>
                                        <p:tgtEl>
                                          <p:spTgt spid="6"/>
                                        </p:tgtEl>
                                      </p:cBhvr>
                                    </p:animEffect>
                                  </p:childTnLst>
                                </p:cTn>
                              </p:par>
                              <p:par>
                                <p:cTn id="24" presetID="18" presetClass="emph" presetSubtype="0" fill="hold" grpId="1" nodeType="withEffect">
                                  <p:stCondLst>
                                    <p:cond delay="250"/>
                                  </p:stCondLst>
                                  <p:childTnLst>
                                    <p:set>
                                      <p:cBhvr override="childStyle">
                                        <p:cTn id="25" dur="85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4" grpId="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531E4-1376-405C-8963-DBD782AF2F77}"/>
              </a:ext>
            </a:extLst>
          </p:cNvPr>
          <p:cNvPicPr>
            <a:picLocks noChangeAspect="1"/>
          </p:cNvPicPr>
          <p:nvPr/>
        </p:nvPicPr>
        <p:blipFill rotWithShape="1">
          <a:blip r:embed="rId3">
            <a:extLst>
              <a:ext uri="{28A0092B-C50C-407E-A947-70E740481C1C}">
                <a14:useLocalDpi xmlns:a14="http://schemas.microsoft.com/office/drawing/2010/main" val="0"/>
              </a:ext>
            </a:extLst>
          </a:blip>
          <a:srcRect l="4571" t="5147" r="9996" b="-5147"/>
          <a:stretch/>
        </p:blipFill>
        <p:spPr>
          <a:xfrm>
            <a:off x="0" y="0"/>
            <a:ext cx="9144000" cy="7230139"/>
          </a:xfrm>
          <a:prstGeom prst="rect">
            <a:avLst/>
          </a:prstGeom>
        </p:spPr>
      </p:pic>
      <p:sp>
        <p:nvSpPr>
          <p:cNvPr id="15" name="Title 1">
            <a:extLst>
              <a:ext uri="{FF2B5EF4-FFF2-40B4-BE49-F238E27FC236}">
                <a16:creationId xmlns:a16="http://schemas.microsoft.com/office/drawing/2014/main" id="{C2805D6B-B221-40A0-8AF3-5E44A6973793}"/>
              </a:ext>
            </a:extLst>
          </p:cNvPr>
          <p:cNvSpPr txBox="1">
            <a:spLocks/>
          </p:cNvSpPr>
          <p:nvPr/>
        </p:nvSpPr>
        <p:spPr>
          <a:xfrm>
            <a:off x="5253943" y="5381497"/>
            <a:ext cx="35705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called according</a:t>
            </a:r>
          </a:p>
        </p:txBody>
      </p:sp>
      <p:sp>
        <p:nvSpPr>
          <p:cNvPr id="16" name="Title 1">
            <a:extLst>
              <a:ext uri="{FF2B5EF4-FFF2-40B4-BE49-F238E27FC236}">
                <a16:creationId xmlns:a16="http://schemas.microsoft.com/office/drawing/2014/main" id="{8DADAF12-22CE-41E6-9650-35974C6371A0}"/>
              </a:ext>
            </a:extLst>
          </p:cNvPr>
          <p:cNvSpPr txBox="1">
            <a:spLocks/>
          </p:cNvSpPr>
          <p:nvPr/>
        </p:nvSpPr>
        <p:spPr>
          <a:xfrm>
            <a:off x="1294377" y="5914637"/>
            <a:ext cx="31353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His purpose</a:t>
            </a:r>
          </a:p>
        </p:txBody>
      </p:sp>
      <p:sp>
        <p:nvSpPr>
          <p:cNvPr id="17" name="Title 1">
            <a:extLst>
              <a:ext uri="{FF2B5EF4-FFF2-40B4-BE49-F238E27FC236}">
                <a16:creationId xmlns:a16="http://schemas.microsoft.com/office/drawing/2014/main" id="{FC3F4D36-0BB9-4355-A308-057B13D03F9B}"/>
              </a:ext>
            </a:extLst>
          </p:cNvPr>
          <p:cNvSpPr txBox="1">
            <a:spLocks/>
          </p:cNvSpPr>
          <p:nvPr/>
        </p:nvSpPr>
        <p:spPr>
          <a:xfrm>
            <a:off x="3477233" y="108454"/>
            <a:ext cx="1466084" cy="7957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a:t>
            </a:r>
          </a:p>
        </p:txBody>
      </p:sp>
      <p:sp>
        <p:nvSpPr>
          <p:cNvPr id="18" name="Title 1">
            <a:extLst>
              <a:ext uri="{FF2B5EF4-FFF2-40B4-BE49-F238E27FC236}">
                <a16:creationId xmlns:a16="http://schemas.microsoft.com/office/drawing/2014/main" id="{2BC401DF-7F43-4FD6-B04E-9D7C74C5E626}"/>
              </a:ext>
            </a:extLst>
          </p:cNvPr>
          <p:cNvSpPr txBox="1">
            <a:spLocks/>
          </p:cNvSpPr>
          <p:nvPr/>
        </p:nvSpPr>
        <p:spPr>
          <a:xfrm>
            <a:off x="5508285" y="137433"/>
            <a:ext cx="1262601" cy="737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helps</a:t>
            </a:r>
          </a:p>
        </p:txBody>
      </p:sp>
      <p:sp>
        <p:nvSpPr>
          <p:cNvPr id="7" name="Rectangle 2">
            <a:extLst>
              <a:ext uri="{FF2B5EF4-FFF2-40B4-BE49-F238E27FC236}">
                <a16:creationId xmlns:a16="http://schemas.microsoft.com/office/drawing/2014/main" id="{3C9BB6A7-BDA9-494D-9ED3-0CA51F7CDE35}"/>
              </a:ext>
            </a:extLst>
          </p:cNvPr>
          <p:cNvSpPr txBox="1">
            <a:spLocks noChangeArrowheads="1"/>
          </p:cNvSpPr>
          <p:nvPr/>
        </p:nvSpPr>
        <p:spPr bwMode="auto">
          <a:xfrm>
            <a:off x="392113" y="5453395"/>
            <a:ext cx="120704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a:t>
            </a:r>
          </a:p>
        </p:txBody>
      </p:sp>
      <p:sp>
        <p:nvSpPr>
          <p:cNvPr id="10" name="Rectangle 2">
            <a:extLst>
              <a:ext uri="{FF2B5EF4-FFF2-40B4-BE49-F238E27FC236}">
                <a16:creationId xmlns:a16="http://schemas.microsoft.com/office/drawing/2014/main" id="{8A9555D7-AE11-4AD3-AD6C-8B6527943A0A}"/>
              </a:ext>
            </a:extLst>
          </p:cNvPr>
          <p:cNvSpPr txBox="1">
            <a:spLocks noChangeArrowheads="1"/>
          </p:cNvSpPr>
          <p:nvPr/>
        </p:nvSpPr>
        <p:spPr bwMode="auto">
          <a:xfrm>
            <a:off x="1898875" y="4383986"/>
            <a:ext cx="120704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a:t>
            </a:r>
          </a:p>
        </p:txBody>
      </p:sp>
      <p:sp>
        <p:nvSpPr>
          <p:cNvPr id="11" name="Rectangle 2">
            <a:extLst>
              <a:ext uri="{FF2B5EF4-FFF2-40B4-BE49-F238E27FC236}">
                <a16:creationId xmlns:a16="http://schemas.microsoft.com/office/drawing/2014/main" id="{466F53B5-C5BC-49ED-8A0B-6E3F9DA387A7}"/>
              </a:ext>
            </a:extLst>
          </p:cNvPr>
          <p:cNvSpPr txBox="1">
            <a:spLocks noChangeArrowheads="1"/>
          </p:cNvSpPr>
          <p:nvPr/>
        </p:nvSpPr>
        <p:spPr bwMode="auto">
          <a:xfrm>
            <a:off x="3033434" y="3316385"/>
            <a:ext cx="131354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Spirit</a:t>
            </a:r>
          </a:p>
        </p:txBody>
      </p:sp>
      <p:sp>
        <p:nvSpPr>
          <p:cNvPr id="12" name="Rectangle 2">
            <a:extLst>
              <a:ext uri="{FF2B5EF4-FFF2-40B4-BE49-F238E27FC236}">
                <a16:creationId xmlns:a16="http://schemas.microsoft.com/office/drawing/2014/main" id="{0C33BA30-2057-4ABF-9DB1-E4BAE385EEF4}"/>
              </a:ext>
            </a:extLst>
          </p:cNvPr>
          <p:cNvSpPr txBox="1">
            <a:spLocks noChangeArrowheads="1"/>
          </p:cNvSpPr>
          <p:nvPr/>
        </p:nvSpPr>
        <p:spPr bwMode="auto">
          <a:xfrm>
            <a:off x="7315085" y="1178502"/>
            <a:ext cx="131354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Spirit</a:t>
            </a:r>
          </a:p>
        </p:txBody>
      </p:sp>
      <p:sp>
        <p:nvSpPr>
          <p:cNvPr id="13" name="Rectangle 2">
            <a:extLst>
              <a:ext uri="{FF2B5EF4-FFF2-40B4-BE49-F238E27FC236}">
                <a16:creationId xmlns:a16="http://schemas.microsoft.com/office/drawing/2014/main" id="{B4F1B297-B80D-4FAA-9C57-B0BDBCAB781B}"/>
              </a:ext>
            </a:extLst>
          </p:cNvPr>
          <p:cNvSpPr txBox="1">
            <a:spLocks noChangeArrowheads="1"/>
          </p:cNvSpPr>
          <p:nvPr/>
        </p:nvSpPr>
        <p:spPr bwMode="auto">
          <a:xfrm>
            <a:off x="3548742" y="111224"/>
            <a:ext cx="131354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Spirit</a:t>
            </a:r>
          </a:p>
        </p:txBody>
      </p:sp>
      <p:sp>
        <p:nvSpPr>
          <p:cNvPr id="3074" name="Rectangle 2"/>
          <p:cNvSpPr>
            <a:spLocks noGrp="1" noChangeArrowheads="1"/>
          </p:cNvSpPr>
          <p:nvPr>
            <p:ph type="title"/>
          </p:nvPr>
        </p:nvSpPr>
        <p:spPr>
          <a:xfrm>
            <a:off x="296839" y="289719"/>
            <a:ext cx="8550322"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Likewise the Spirit also helps in our weaknesses. For we do not know what we should pray for as we ought, but the Spirit Himself makes intercession for us with groanings which cannot be uttered. Now He who searches the hearts knows what the mind of the Spirit is, because He makes intercession for the saints according to the will of God. And we know that all things work together for good to those who love God, to those who are the called according to His purpose.</a:t>
            </a:r>
            <a:r>
              <a:rPr lang="en-US" altLang="en-US" sz="34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8:26-28 </a:t>
            </a:r>
          </a:p>
        </p:txBody>
      </p:sp>
      <p:sp>
        <p:nvSpPr>
          <p:cNvPr id="3" name="Title 1">
            <a:extLst>
              <a:ext uri="{FF2B5EF4-FFF2-40B4-BE49-F238E27FC236}">
                <a16:creationId xmlns:a16="http://schemas.microsoft.com/office/drawing/2014/main" id="{5F8C31D8-B48E-427F-9E01-58641F109F00}"/>
              </a:ext>
            </a:extLst>
          </p:cNvPr>
          <p:cNvSpPr txBox="1">
            <a:spLocks/>
          </p:cNvSpPr>
          <p:nvPr/>
        </p:nvSpPr>
        <p:spPr>
          <a:xfrm>
            <a:off x="4082743" y="991971"/>
            <a:ext cx="2851083" cy="1486415"/>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chemeClr val="bg1"/>
                  </a:solidFill>
                  <a:prstDash val="solid"/>
                  <a:miter lim="800000"/>
                </a:ln>
                <a:solidFill>
                  <a:srgbClr val="FFC000"/>
                </a:solidFill>
                <a:effectLst>
                  <a:glow rad="63500">
                    <a:srgbClr val="9966FF"/>
                  </a:glow>
                  <a:outerShdw blurRad="50800" algn="tl" rotWithShape="0">
                    <a:srgbClr val="000000"/>
                  </a:outerShdw>
                </a:effectLst>
                <a:latin typeface="Gill Sans Ultra Bold" panose="020B0A02020104020203" pitchFamily="34" charset="0"/>
              </a:rPr>
              <a:t>faith</a:t>
            </a:r>
          </a:p>
        </p:txBody>
      </p:sp>
      <p:sp>
        <p:nvSpPr>
          <p:cNvPr id="4" name="Title 1">
            <a:extLst>
              <a:ext uri="{FF2B5EF4-FFF2-40B4-BE49-F238E27FC236}">
                <a16:creationId xmlns:a16="http://schemas.microsoft.com/office/drawing/2014/main" id="{EE4823D1-C5B8-4896-886E-46C64BEC2AD6}"/>
              </a:ext>
            </a:extLst>
          </p:cNvPr>
          <p:cNvSpPr txBox="1">
            <a:spLocks/>
          </p:cNvSpPr>
          <p:nvPr/>
        </p:nvSpPr>
        <p:spPr>
          <a:xfrm>
            <a:off x="839122" y="3042847"/>
            <a:ext cx="2851083" cy="1486415"/>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chemeClr val="bg1"/>
                  </a:solidFill>
                  <a:prstDash val="solid"/>
                  <a:miter lim="800000"/>
                </a:ln>
                <a:solidFill>
                  <a:srgbClr val="FFC000"/>
                </a:solidFill>
                <a:effectLst>
                  <a:glow rad="63500">
                    <a:srgbClr val="9966FF"/>
                  </a:glow>
                  <a:outerShdw blurRad="50800" algn="tl" rotWithShape="0">
                    <a:srgbClr val="000000"/>
                  </a:outerShdw>
                </a:effectLst>
                <a:latin typeface="Gill Sans Ultra Bold" panose="020B0A02020104020203" pitchFamily="34" charset="0"/>
              </a:rPr>
              <a:t>His Will</a:t>
            </a:r>
          </a:p>
        </p:txBody>
      </p:sp>
      <p:sp>
        <p:nvSpPr>
          <p:cNvPr id="5" name="Title 1">
            <a:extLst>
              <a:ext uri="{FF2B5EF4-FFF2-40B4-BE49-F238E27FC236}">
                <a16:creationId xmlns:a16="http://schemas.microsoft.com/office/drawing/2014/main" id="{BCB12955-04A5-4986-B6CE-58E9E1E329E2}"/>
              </a:ext>
            </a:extLst>
          </p:cNvPr>
          <p:cNvSpPr txBox="1">
            <a:spLocks/>
          </p:cNvSpPr>
          <p:nvPr/>
        </p:nvSpPr>
        <p:spPr>
          <a:xfrm>
            <a:off x="5020769" y="4676730"/>
            <a:ext cx="2543360" cy="1486415"/>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chemeClr val="bg1"/>
                  </a:solidFill>
                  <a:prstDash val="solid"/>
                  <a:miter lim="800000"/>
                </a:ln>
                <a:solidFill>
                  <a:srgbClr val="FFC000"/>
                </a:solidFill>
                <a:effectLst>
                  <a:glow rad="63500">
                    <a:srgbClr val="9966FF"/>
                  </a:glow>
                  <a:outerShdw blurRad="50800" algn="tl" rotWithShape="0">
                    <a:srgbClr val="000000"/>
                  </a:outerShdw>
                </a:effectLst>
                <a:latin typeface="Gill Sans Ultra Bold" panose="020B0A02020104020203" pitchFamily="34" charset="0"/>
              </a:rPr>
              <a:t>trust</a:t>
            </a:r>
          </a:p>
        </p:txBody>
      </p:sp>
      <p:sp>
        <p:nvSpPr>
          <p:cNvPr id="19" name="Title 1">
            <a:extLst>
              <a:ext uri="{FF2B5EF4-FFF2-40B4-BE49-F238E27FC236}">
                <a16:creationId xmlns:a16="http://schemas.microsoft.com/office/drawing/2014/main" id="{F3F5EEA6-484A-418C-A58A-C790ACF00515}"/>
              </a:ext>
            </a:extLst>
          </p:cNvPr>
          <p:cNvSpPr txBox="1">
            <a:spLocks/>
          </p:cNvSpPr>
          <p:nvPr/>
        </p:nvSpPr>
        <p:spPr bwMode="auto">
          <a:xfrm>
            <a:off x="2514600" y="2475099"/>
            <a:ext cx="4114800" cy="16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1200" spc="5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1"/>
                  <a:tileRect/>
                </a:gradFill>
                <a:effectLst>
                  <a:glow rad="63500">
                    <a:schemeClr val="tx1"/>
                  </a:glow>
                  <a:outerShdw blurRad="76200" dist="50800" dir="5400000" algn="tl" rotWithShape="0">
                    <a:srgbClr val="000000">
                      <a:alpha val="65000"/>
                    </a:srgbClr>
                  </a:outerShdw>
                </a:effectLst>
                <a:latin typeface="Aharoni" panose="02010803020104030203" pitchFamily="2" charset="-79"/>
                <a:ea typeface="+mn-ea"/>
                <a:cs typeface="Aharoni" panose="02010803020104030203" pitchFamily="2" charset="-79"/>
              </a:rPr>
              <a:t>PEACE</a:t>
            </a:r>
            <a:endParaRPr lang="en-US" sz="9600" b="1" kern="1200" spc="5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1"/>
                <a:tileRect/>
              </a:gradFill>
              <a:effectLst>
                <a:glow rad="63500">
                  <a:schemeClr val="tx1"/>
                </a:glow>
                <a:outerShdw blurRad="76200" dist="50800" dir="5400000" algn="tl" rotWithShape="0">
                  <a:srgbClr val="000000">
                    <a:alpha val="65000"/>
                  </a:srgbClr>
                </a:outerShdw>
              </a:effectLst>
              <a:latin typeface="Aharoni" panose="02010803020104030203" pitchFamily="2" charset="-79"/>
              <a:ea typeface="+mn-ea"/>
              <a:cs typeface="Aharoni" panose="02010803020104030203" pitchFamily="2" charset="-79"/>
            </a:endParaRPr>
          </a:p>
        </p:txBody>
      </p:sp>
      <p:sp>
        <p:nvSpPr>
          <p:cNvPr id="24" name="Title 1"/>
          <p:cNvSpPr txBox="1">
            <a:spLocks/>
          </p:cNvSpPr>
          <p:nvPr/>
        </p:nvSpPr>
        <p:spPr>
          <a:xfrm>
            <a:off x="4237463" y="3285720"/>
            <a:ext cx="1750741" cy="8039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20" name="Rectangle 2"/>
          <p:cNvSpPr txBox="1">
            <a:spLocks noChangeArrowheads="1"/>
          </p:cNvSpPr>
          <p:nvPr/>
        </p:nvSpPr>
        <p:spPr bwMode="auto">
          <a:xfrm>
            <a:off x="649705" y="1172622"/>
            <a:ext cx="7772400" cy="301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whatever is born of God overcomes the world. And this is the victory that has overcome the world -- our faith.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5:4</a:t>
            </a:r>
          </a:p>
        </p:txBody>
      </p:sp>
      <p:sp>
        <p:nvSpPr>
          <p:cNvPr id="21" name="Rectangle 2">
            <a:extLst>
              <a:ext uri="{FF2B5EF4-FFF2-40B4-BE49-F238E27FC236}">
                <a16:creationId xmlns:a16="http://schemas.microsoft.com/office/drawing/2014/main" id="{0C33BA30-2057-4ABF-9DB1-E4BAE385EEF4}"/>
              </a:ext>
            </a:extLst>
          </p:cNvPr>
          <p:cNvSpPr txBox="1">
            <a:spLocks noChangeArrowheads="1"/>
          </p:cNvSpPr>
          <p:nvPr/>
        </p:nvSpPr>
        <p:spPr bwMode="auto">
          <a:xfrm>
            <a:off x="4337423" y="639240"/>
            <a:ext cx="257919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3175"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do not know</a:t>
            </a:r>
          </a:p>
        </p:txBody>
      </p:sp>
      <p:sp>
        <p:nvSpPr>
          <p:cNvPr id="22" name="Rectangle 2">
            <a:extLst>
              <a:ext uri="{FF2B5EF4-FFF2-40B4-BE49-F238E27FC236}">
                <a16:creationId xmlns:a16="http://schemas.microsoft.com/office/drawing/2014/main" id="{0C33BA30-2057-4ABF-9DB1-E4BAE385EEF4}"/>
              </a:ext>
            </a:extLst>
          </p:cNvPr>
          <p:cNvSpPr txBox="1">
            <a:spLocks noChangeArrowheads="1"/>
          </p:cNvSpPr>
          <p:nvPr/>
        </p:nvSpPr>
        <p:spPr bwMode="auto">
          <a:xfrm>
            <a:off x="457085" y="3851363"/>
            <a:ext cx="257919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3175"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intercession</a:t>
            </a:r>
          </a:p>
        </p:txBody>
      </p:sp>
      <p:sp>
        <p:nvSpPr>
          <p:cNvPr id="23" name="Rectangle 2">
            <a:extLst>
              <a:ext uri="{FF2B5EF4-FFF2-40B4-BE49-F238E27FC236}">
                <a16:creationId xmlns:a16="http://schemas.microsoft.com/office/drawing/2014/main" id="{0C33BA30-2057-4ABF-9DB1-E4BAE385EEF4}"/>
              </a:ext>
            </a:extLst>
          </p:cNvPr>
          <p:cNvSpPr txBox="1">
            <a:spLocks noChangeArrowheads="1"/>
          </p:cNvSpPr>
          <p:nvPr/>
        </p:nvSpPr>
        <p:spPr bwMode="auto">
          <a:xfrm>
            <a:off x="3171825" y="4918163"/>
            <a:ext cx="555600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3175"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for good to those who love</a:t>
            </a:r>
          </a:p>
        </p:txBody>
      </p:sp>
    </p:spTree>
    <p:extLst>
      <p:ext uri="{BB962C8B-B14F-4D97-AF65-F5344CB8AC3E}">
        <p14:creationId xmlns:p14="http://schemas.microsoft.com/office/powerpoint/2010/main" val="16851289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2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ppt_x"/>
                                          </p:val>
                                        </p:tav>
                                        <p:tav tm="100000">
                                          <p:val>
                                            <p:strVal val="#ppt_x"/>
                                          </p:val>
                                        </p:tav>
                                      </p:tavLst>
                                    </p:anim>
                                    <p:anim calcmode="lin" valueType="num">
                                      <p:cBhvr additive="base">
                                        <p:cTn id="22" dur="75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p:cTn id="31" dur="1000" fill="hold"/>
                                        <p:tgtEl>
                                          <p:spTgt spid="3074"/>
                                        </p:tgtEl>
                                        <p:attrNameLst>
                                          <p:attrName>ppt_w</p:attrName>
                                        </p:attrNameLst>
                                      </p:cBhvr>
                                      <p:tavLst>
                                        <p:tav tm="0">
                                          <p:val>
                                            <p:strVal val="#ppt_w+.3"/>
                                          </p:val>
                                        </p:tav>
                                        <p:tav tm="100000">
                                          <p:val>
                                            <p:strVal val="#ppt_w"/>
                                          </p:val>
                                        </p:tav>
                                      </p:tavLst>
                                    </p:anim>
                                    <p:anim calcmode="lin" valueType="num">
                                      <p:cBhvr>
                                        <p:cTn id="32" dur="1000" fill="hold"/>
                                        <p:tgtEl>
                                          <p:spTgt spid="3074"/>
                                        </p:tgtEl>
                                        <p:attrNameLst>
                                          <p:attrName>ppt_h</p:attrName>
                                        </p:attrNameLst>
                                      </p:cBhvr>
                                      <p:tavLst>
                                        <p:tav tm="0">
                                          <p:val>
                                            <p:strVal val="#ppt_h"/>
                                          </p:val>
                                        </p:tav>
                                        <p:tav tm="100000">
                                          <p:val>
                                            <p:strVal val="#ppt_h"/>
                                          </p:val>
                                        </p:tav>
                                      </p:tavLst>
                                    </p:anim>
                                    <p:animEffect transition="in" filter="fade">
                                      <p:cBhvr>
                                        <p:cTn id="33" dur="1000"/>
                                        <p:tgtEl>
                                          <p:spTgt spid="3074"/>
                                        </p:tgtEl>
                                      </p:cBhvr>
                                    </p:animEffect>
                                  </p:childTnLst>
                                </p:cTn>
                              </p:par>
                            </p:childTnLst>
                          </p:cTn>
                        </p:par>
                        <p:par>
                          <p:cTn id="34" fill="hold">
                            <p:stCondLst>
                              <p:cond delay="1000"/>
                            </p:stCondLst>
                            <p:childTnLst>
                              <p:par>
                                <p:cTn id="35" presetID="10" presetClass="exit" presetSubtype="0" fill="hold" grpId="1" nodeType="afterEffect">
                                  <p:stCondLst>
                                    <p:cond delay="0"/>
                                  </p:stCondLst>
                                  <p:childTnLst>
                                    <p:animEffect transition="out" filter="fade">
                                      <p:cBhvr>
                                        <p:cTn id="36" dur="250"/>
                                        <p:tgtEl>
                                          <p:spTgt spid="7"/>
                                        </p:tgtEl>
                                      </p:cBhvr>
                                    </p:animEffect>
                                    <p:set>
                                      <p:cBhvr>
                                        <p:cTn id="37" dur="1" fill="hold">
                                          <p:stCondLst>
                                            <p:cond delay="24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50"/>
                                        <p:tgtEl>
                                          <p:spTgt spid="10"/>
                                        </p:tgtEl>
                                      </p:cBhvr>
                                    </p:animEffect>
                                    <p:set>
                                      <p:cBhvr>
                                        <p:cTn id="40" dur="1" fill="hold">
                                          <p:stCondLst>
                                            <p:cond delay="249"/>
                                          </p:stCondLst>
                                        </p:cTn>
                                        <p:tgtEl>
                                          <p:spTgt spid="1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50"/>
                                        <p:tgtEl>
                                          <p:spTgt spid="11"/>
                                        </p:tgtEl>
                                      </p:cBhvr>
                                    </p:animEffect>
                                    <p:set>
                                      <p:cBhvr>
                                        <p:cTn id="43" dur="1" fill="hold">
                                          <p:stCondLst>
                                            <p:cond delay="24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50"/>
                                        <p:tgtEl>
                                          <p:spTgt spid="12"/>
                                        </p:tgtEl>
                                      </p:cBhvr>
                                    </p:animEffect>
                                    <p:set>
                                      <p:cBhvr>
                                        <p:cTn id="46" dur="1" fill="hold">
                                          <p:stCondLst>
                                            <p:cond delay="24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50"/>
                                        <p:tgtEl>
                                          <p:spTgt spid="13"/>
                                        </p:tgtEl>
                                      </p:cBhvr>
                                    </p:animEffect>
                                    <p:set>
                                      <p:cBhvr>
                                        <p:cTn id="49" dur="1" fill="hold">
                                          <p:stCondLst>
                                            <p:cond delay="24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par>
                                <p:cTn id="55" presetID="18" presetClass="emph" presetSubtype="0" fill="hold" grpId="1" nodeType="withEffect">
                                  <p:stCondLst>
                                    <p:cond delay="0"/>
                                  </p:stCondLst>
                                  <p:childTnLst>
                                    <p:set>
                                      <p:cBhvr override="childStyle">
                                        <p:cTn id="56" dur="500" fill="hold"/>
                                        <p:tgtEl>
                                          <p:spTgt spid="15"/>
                                        </p:tgtEl>
                                        <p:attrNameLst>
                                          <p:attrName>style.textDecorationUnderline</p:attrName>
                                        </p:attrNameLst>
                                      </p:cBhvr>
                                      <p:to>
                                        <p:strVal val="true"/>
                                      </p:to>
                                    </p:set>
                                  </p:childTnLst>
                                </p:cTn>
                              </p:par>
                              <p:par>
                                <p:cTn id="57" presetID="22" presetClass="entr" presetSubtype="8" fill="hold" grpId="0" nodeType="withEffect">
                                  <p:stCondLst>
                                    <p:cond delay="40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8" presetClass="emph" presetSubtype="0" fill="hold" grpId="1" nodeType="withEffect">
                                  <p:stCondLst>
                                    <p:cond delay="400"/>
                                  </p:stCondLst>
                                  <p:childTnLst>
                                    <p:set>
                                      <p:cBhvr override="childStyle">
                                        <p:cTn id="61" dur="500" fill="hold"/>
                                        <p:tgtEl>
                                          <p:spTgt spid="16"/>
                                        </p:tgtEl>
                                        <p:attrNameLst>
                                          <p:attrName>style.textDecorationUnderline</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par>
                                <p:cTn id="67" presetID="18" presetClass="emph" presetSubtype="0" fill="hold" grpId="1" nodeType="withEffect">
                                  <p:stCondLst>
                                    <p:cond delay="0"/>
                                  </p:stCondLst>
                                  <p:childTnLst>
                                    <p:set>
                                      <p:cBhvr override="childStyle">
                                        <p:cTn id="68" dur="500" fill="hold"/>
                                        <p:tgtEl>
                                          <p:spTgt spid="17"/>
                                        </p:tgtEl>
                                        <p:attrNameLst>
                                          <p:attrName>style.textDecorationUnderline</p:attrName>
                                        </p:attrNameLst>
                                      </p:cBhvr>
                                      <p:to>
                                        <p:strVal val="true"/>
                                      </p:to>
                                    </p:set>
                                  </p:childTnLst>
                                </p:cTn>
                              </p:par>
                              <p:par>
                                <p:cTn id="69" presetID="22" presetClass="exit" presetSubtype="8" fill="hold" grpId="2" nodeType="withEffect">
                                  <p:stCondLst>
                                    <p:cond delay="0"/>
                                  </p:stCondLst>
                                  <p:childTnLst>
                                    <p:animEffect transition="out" filter="wipe(left)">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22" presetClass="exit" presetSubtype="8" fill="hold" grpId="2" nodeType="withEffect">
                                  <p:stCondLst>
                                    <p:cond delay="400"/>
                                  </p:stCondLst>
                                  <p:childTnLst>
                                    <p:animEffect transition="out" filter="wipe(lef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22" presetClass="entr" presetSubtype="8" fill="hold" grpId="0" nodeType="withEffect">
                                  <p:stCondLst>
                                    <p:cond delay="40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par>
                                <p:cTn id="78" presetID="18" presetClass="emph" presetSubtype="0" fill="hold" grpId="1" nodeType="withEffect">
                                  <p:stCondLst>
                                    <p:cond delay="400"/>
                                  </p:stCondLst>
                                  <p:childTnLst>
                                    <p:set>
                                      <p:cBhvr override="childStyle">
                                        <p:cTn id="79" dur="500" fill="hold"/>
                                        <p:tgtEl>
                                          <p:spTgt spid="18"/>
                                        </p:tgtEl>
                                        <p:attrNameLst>
                                          <p:attrName>style.textDecorationUnderline</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12" presetClass="entr" presetSubtype="8"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p:tgtEl>
                                          <p:spTgt spid="21"/>
                                        </p:tgtEl>
                                        <p:attrNameLst>
                                          <p:attrName>ppt_x</p:attrName>
                                        </p:attrNameLst>
                                      </p:cBhvr>
                                      <p:tavLst>
                                        <p:tav tm="0">
                                          <p:val>
                                            <p:strVal val="#ppt_x-#ppt_w*1.125000"/>
                                          </p:val>
                                        </p:tav>
                                        <p:tav tm="100000">
                                          <p:val>
                                            <p:strVal val="#ppt_x"/>
                                          </p:val>
                                        </p:tav>
                                      </p:tavLst>
                                    </p:anim>
                                    <p:animEffect transition="in" filter="wipe(right)">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dissolve">
                                      <p:cBhvr>
                                        <p:cTn id="90" dur="500">
                                          <p:stCondLst>
                                            <p:cond delay="0"/>
                                          </p:stCondLst>
                                        </p:cTn>
                                        <p:tgtEl>
                                          <p:spTgt spid="3"/>
                                        </p:tgtEl>
                                      </p:cBhvr>
                                    </p:animEffect>
                                    <p:anim to="" calcmode="lin" valueType="num">
                                      <p:cBhvr>
                                        <p:cTn id="91"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93" presetID="10" presetClass="exit" presetSubtype="0" fill="hold" grpId="1" nodeType="withEffect">
                                  <p:stCondLst>
                                    <p:cond delay="0"/>
                                  </p:stCondLst>
                                  <p:childTnLst>
                                    <p:animEffect transition="out" filter="fade">
                                      <p:cBhvr>
                                        <p:cTn id="94" dur="250"/>
                                        <p:tgtEl>
                                          <p:spTgt spid="21"/>
                                        </p:tgtEl>
                                      </p:cBhvr>
                                    </p:animEffect>
                                    <p:set>
                                      <p:cBhvr>
                                        <p:cTn id="95" dur="1" fill="hold">
                                          <p:stCondLst>
                                            <p:cond delay="249"/>
                                          </p:stCondLst>
                                        </p:cTn>
                                        <p:tgtEl>
                                          <p:spTgt spid="2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2" presetClass="entr" presetSubtype="8"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p:tgtEl>
                                          <p:spTgt spid="22"/>
                                        </p:tgtEl>
                                        <p:attrNameLst>
                                          <p:attrName>ppt_x</p:attrName>
                                        </p:attrNameLst>
                                      </p:cBhvr>
                                      <p:tavLst>
                                        <p:tav tm="0">
                                          <p:val>
                                            <p:strVal val="#ppt_x-#ppt_w*1.125000"/>
                                          </p:val>
                                        </p:tav>
                                        <p:tav tm="100000">
                                          <p:val>
                                            <p:strVal val="#ppt_x"/>
                                          </p:val>
                                        </p:tav>
                                      </p:tavLst>
                                    </p:anim>
                                    <p:animEffect transition="in" filter="wipe(right)">
                                      <p:cBhvr>
                                        <p:cTn id="101" dur="500"/>
                                        <p:tgtEl>
                                          <p:spTgt spid="22"/>
                                        </p:tgtEl>
                                      </p:cBhvr>
                                    </p:animEffect>
                                  </p:childTnLst>
                                </p:cTn>
                              </p:par>
                            </p:childTnLst>
                          </p:cTn>
                        </p:par>
                      </p:childTnLst>
                    </p:cTn>
                  </p:par>
                  <p:par>
                    <p:cTn id="102" fill="hold">
                      <p:stCondLst>
                        <p:cond delay="indefinite"/>
                      </p:stCondLst>
                      <p:childTnLst>
                        <p:par>
                          <p:cTn id="103" fill="hold">
                            <p:stCondLst>
                              <p:cond delay="0"/>
                            </p:stCondLst>
                            <p:childTnLst>
                              <p:par>
                                <p:cTn id="104" presetID="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dissolve">
                                      <p:cBhvr>
                                        <p:cTn id="106" dur="500">
                                          <p:stCondLst>
                                            <p:cond delay="0"/>
                                          </p:stCondLst>
                                        </p:cTn>
                                        <p:tgtEl>
                                          <p:spTgt spid="4"/>
                                        </p:tgtEl>
                                      </p:cBhvr>
                                    </p:animEffect>
                                    <p:anim to="" calcmode="lin" valueType="num">
                                      <p:cBhvr>
                                        <p:cTn id="10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08"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9" presetID="10" presetClass="exit" presetSubtype="0" fill="hold" grpId="1" nodeType="withEffect">
                                  <p:stCondLst>
                                    <p:cond delay="0"/>
                                  </p:stCondLst>
                                  <p:childTnLst>
                                    <p:animEffect transition="out" filter="fade">
                                      <p:cBhvr>
                                        <p:cTn id="110" dur="250"/>
                                        <p:tgtEl>
                                          <p:spTgt spid="22"/>
                                        </p:tgtEl>
                                      </p:cBhvr>
                                    </p:animEffect>
                                    <p:set>
                                      <p:cBhvr>
                                        <p:cTn id="111" dur="1" fill="hold">
                                          <p:stCondLst>
                                            <p:cond delay="249"/>
                                          </p:stCondLst>
                                        </p:cTn>
                                        <p:tgtEl>
                                          <p:spTgt spid="2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2" presetClass="entr" presetSubtype="8" fill="hold" grpId="0" nodeType="click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additive="base">
                                        <p:cTn id="116" dur="500"/>
                                        <p:tgtEl>
                                          <p:spTgt spid="23"/>
                                        </p:tgtEl>
                                        <p:attrNameLst>
                                          <p:attrName>ppt_x</p:attrName>
                                        </p:attrNameLst>
                                      </p:cBhvr>
                                      <p:tavLst>
                                        <p:tav tm="0">
                                          <p:val>
                                            <p:strVal val="#ppt_x-#ppt_w*1.125000"/>
                                          </p:val>
                                        </p:tav>
                                        <p:tav tm="100000">
                                          <p:val>
                                            <p:strVal val="#ppt_x"/>
                                          </p:val>
                                        </p:tav>
                                      </p:tavLst>
                                    </p:anim>
                                    <p:animEffect transition="in" filter="wipe(right)">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0" presetClass="entr" presetSubtype="0" fill="hold" grpId="0" nodeType="click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dissolve">
                                      <p:cBhvr>
                                        <p:cTn id="122" dur="500">
                                          <p:stCondLst>
                                            <p:cond delay="0"/>
                                          </p:stCondLst>
                                        </p:cTn>
                                        <p:tgtEl>
                                          <p:spTgt spid="5"/>
                                        </p:tgtEl>
                                      </p:cBhvr>
                                    </p:animEffect>
                                    <p:anim to="" calcmode="lin" valueType="num">
                                      <p:cBhvr>
                                        <p:cTn id="1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25" presetID="10" presetClass="exit" presetSubtype="0" fill="hold" grpId="1" nodeType="withEffect">
                                  <p:stCondLst>
                                    <p:cond delay="0"/>
                                  </p:stCondLst>
                                  <p:childTnLst>
                                    <p:animEffect transition="out" filter="fade">
                                      <p:cBhvr>
                                        <p:cTn id="126" dur="250"/>
                                        <p:tgtEl>
                                          <p:spTgt spid="23"/>
                                        </p:tgtEl>
                                      </p:cBhvr>
                                    </p:animEffect>
                                    <p:set>
                                      <p:cBhvr>
                                        <p:cTn id="127" dur="1" fill="hold">
                                          <p:stCondLst>
                                            <p:cond delay="249"/>
                                          </p:stCondLst>
                                        </p:cTn>
                                        <p:tgtEl>
                                          <p:spTgt spid="2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grpId="2" nodeType="clickEffect">
                                  <p:stCondLst>
                                    <p:cond delay="250"/>
                                  </p:stCondLst>
                                  <p:childTnLst>
                                    <p:animMotion origin="layout" path="M -5.55556E-7 7.40741E-7 L -0.10243 0.2206 " pathEditMode="relative" rAng="0" ptsTypes="AA">
                                      <p:cBhvr>
                                        <p:cTn id="131" dur="1000" fill="hold"/>
                                        <p:tgtEl>
                                          <p:spTgt spid="3"/>
                                        </p:tgtEl>
                                        <p:attrNameLst>
                                          <p:attrName>ppt_x</p:attrName>
                                          <p:attrName>ppt_y</p:attrName>
                                        </p:attrNameLst>
                                      </p:cBhvr>
                                      <p:rCtr x="-5122" y="11019"/>
                                    </p:animMotion>
                                  </p:childTnLst>
                                </p:cTn>
                              </p:par>
                              <p:par>
                                <p:cTn id="132" presetID="42" presetClass="path" presetSubtype="0" accel="50000" decel="50000" fill="hold" grpId="2" nodeType="withEffect">
                                  <p:stCondLst>
                                    <p:cond delay="250"/>
                                  </p:stCondLst>
                                  <p:childTnLst>
                                    <p:animMotion origin="layout" path="M -3.05556E-6 -3.33333E-6 L 0.25226 -0.07754 " pathEditMode="relative" rAng="0" ptsTypes="AA">
                                      <p:cBhvr>
                                        <p:cTn id="133" dur="1000" fill="hold"/>
                                        <p:tgtEl>
                                          <p:spTgt spid="4"/>
                                        </p:tgtEl>
                                        <p:attrNameLst>
                                          <p:attrName>ppt_x</p:attrName>
                                          <p:attrName>ppt_y</p:attrName>
                                        </p:attrNameLst>
                                      </p:cBhvr>
                                      <p:rCtr x="12604" y="-3889"/>
                                    </p:animMotion>
                                  </p:childTnLst>
                                </p:cTn>
                              </p:par>
                              <p:par>
                                <p:cTn id="134" presetID="42" presetClass="path" presetSubtype="0" accel="50000" decel="50000" fill="hold" grpId="2" nodeType="withEffect">
                                  <p:stCondLst>
                                    <p:cond delay="250"/>
                                  </p:stCondLst>
                                  <p:childTnLst>
                                    <p:animMotion origin="layout" path="M -4.44444E-6 2.22222E-6 L -0.18819 -0.31644 " pathEditMode="relative" rAng="0" ptsTypes="AA">
                                      <p:cBhvr>
                                        <p:cTn id="135" dur="1000" fill="hold"/>
                                        <p:tgtEl>
                                          <p:spTgt spid="5"/>
                                        </p:tgtEl>
                                        <p:attrNameLst>
                                          <p:attrName>ppt_x</p:attrName>
                                          <p:attrName>ppt_y</p:attrName>
                                        </p:attrNameLst>
                                      </p:cBhvr>
                                      <p:rCtr x="-9410" y="-15833"/>
                                    </p:animMotion>
                                  </p:childTnLst>
                                </p:cTn>
                              </p:par>
                              <p:par>
                                <p:cTn id="136" presetID="0" presetClass="exit" presetSubtype="0" fill="hold" grpId="1" nodeType="withEffect">
                                  <p:stCondLst>
                                    <p:cond delay="250"/>
                                  </p:stCondLst>
                                  <p:childTnLst>
                                    <p:set>
                                      <p:cBhvr>
                                        <p:cTn id="137" dur="1" fill="hold">
                                          <p:stCondLst>
                                            <p:cond delay="999"/>
                                          </p:stCondLst>
                                        </p:cTn>
                                        <p:tgtEl>
                                          <p:spTgt spid="3"/>
                                        </p:tgtEl>
                                        <p:attrNameLst>
                                          <p:attrName>style.visibility</p:attrName>
                                        </p:attrNameLst>
                                      </p:cBhvr>
                                      <p:to>
                                        <p:strVal val="hidden"/>
                                      </p:to>
                                    </p:set>
                                    <p:animEffect transition="out" filter="dissolve">
                                      <p:cBhvr>
                                        <p:cTn id="138" dur="1000">
                                          <p:stCondLst>
                                            <p:cond delay="0"/>
                                          </p:stCondLst>
                                        </p:cTn>
                                        <p:tgtEl>
                                          <p:spTgt spid="3"/>
                                        </p:tgtEl>
                                      </p:cBhvr>
                                    </p:animEffect>
                                    <p:anim to="" calcmode="lin" valueType="num">
                                      <p:cBhvr>
                                        <p:cTn id="139"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40"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141" presetID="0" presetClass="exit" presetSubtype="0" fill="hold" grpId="1" nodeType="withEffect">
                                  <p:stCondLst>
                                    <p:cond delay="250"/>
                                  </p:stCondLst>
                                  <p:childTnLst>
                                    <p:set>
                                      <p:cBhvr>
                                        <p:cTn id="142" dur="1" fill="hold">
                                          <p:stCondLst>
                                            <p:cond delay="999"/>
                                          </p:stCondLst>
                                        </p:cTn>
                                        <p:tgtEl>
                                          <p:spTgt spid="4"/>
                                        </p:tgtEl>
                                        <p:attrNameLst>
                                          <p:attrName>style.visibility</p:attrName>
                                        </p:attrNameLst>
                                      </p:cBhvr>
                                      <p:to>
                                        <p:strVal val="hidden"/>
                                      </p:to>
                                    </p:set>
                                    <p:animEffect transition="out" filter="dissolve">
                                      <p:cBhvr>
                                        <p:cTn id="143" dur="1000">
                                          <p:stCondLst>
                                            <p:cond delay="0"/>
                                          </p:stCondLst>
                                        </p:cTn>
                                        <p:tgtEl>
                                          <p:spTgt spid="4"/>
                                        </p:tgtEl>
                                      </p:cBhvr>
                                    </p:animEffect>
                                    <p:anim to="" calcmode="lin" valueType="num">
                                      <p:cBhvr>
                                        <p:cTn id="14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4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46" presetID="0" presetClass="exit" presetSubtype="0" fill="hold" grpId="1" nodeType="withEffect">
                                  <p:stCondLst>
                                    <p:cond delay="250"/>
                                  </p:stCondLst>
                                  <p:childTnLst>
                                    <p:set>
                                      <p:cBhvr>
                                        <p:cTn id="147" dur="1" fill="hold">
                                          <p:stCondLst>
                                            <p:cond delay="999"/>
                                          </p:stCondLst>
                                        </p:cTn>
                                        <p:tgtEl>
                                          <p:spTgt spid="5"/>
                                        </p:tgtEl>
                                        <p:attrNameLst>
                                          <p:attrName>style.visibility</p:attrName>
                                        </p:attrNameLst>
                                      </p:cBhvr>
                                      <p:to>
                                        <p:strVal val="hidden"/>
                                      </p:to>
                                    </p:set>
                                    <p:animEffect transition="out" filter="dissolve">
                                      <p:cBhvr>
                                        <p:cTn id="148" dur="1000">
                                          <p:stCondLst>
                                            <p:cond delay="0"/>
                                          </p:stCondLst>
                                        </p:cTn>
                                        <p:tgtEl>
                                          <p:spTgt spid="5"/>
                                        </p:tgtEl>
                                      </p:cBhvr>
                                    </p:animEffect>
                                    <p:anim to="" calcmode="lin" valueType="num">
                                      <p:cBhvr>
                                        <p:cTn id="149"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50"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51" presetID="35" presetClass="exit" presetSubtype="0" fill="hold" grpId="1" nodeType="withEffect">
                                  <p:stCondLst>
                                    <p:cond delay="0"/>
                                  </p:stCondLst>
                                  <p:childTnLst>
                                    <p:animEffect transition="out" filter="fade">
                                      <p:cBhvr>
                                        <p:cTn id="152" dur="2000"/>
                                        <p:tgtEl>
                                          <p:spTgt spid="3074"/>
                                        </p:tgtEl>
                                      </p:cBhvr>
                                    </p:animEffect>
                                    <p:anim calcmode="lin" valueType="num">
                                      <p:cBhvr>
                                        <p:cTn id="153" dur="2000"/>
                                        <p:tgtEl>
                                          <p:spTgt spid="3074"/>
                                        </p:tgtEl>
                                        <p:attrNameLst>
                                          <p:attrName>style.rotation</p:attrName>
                                        </p:attrNameLst>
                                      </p:cBhvr>
                                      <p:tavLst>
                                        <p:tav tm="0">
                                          <p:val>
                                            <p:fltVal val="0"/>
                                          </p:val>
                                        </p:tav>
                                        <p:tav tm="100000">
                                          <p:val>
                                            <p:fltVal val="720"/>
                                          </p:val>
                                        </p:tav>
                                      </p:tavLst>
                                    </p:anim>
                                    <p:anim calcmode="lin" valueType="num">
                                      <p:cBhvr>
                                        <p:cTn id="154" dur="2000"/>
                                        <p:tgtEl>
                                          <p:spTgt spid="3074"/>
                                        </p:tgtEl>
                                        <p:attrNameLst>
                                          <p:attrName>ppt_h</p:attrName>
                                        </p:attrNameLst>
                                      </p:cBhvr>
                                      <p:tavLst>
                                        <p:tav tm="0">
                                          <p:val>
                                            <p:strVal val="ppt_h"/>
                                          </p:val>
                                        </p:tav>
                                        <p:tav tm="100000">
                                          <p:val>
                                            <p:fltVal val="0"/>
                                          </p:val>
                                        </p:tav>
                                      </p:tavLst>
                                    </p:anim>
                                    <p:anim calcmode="lin" valueType="num">
                                      <p:cBhvr>
                                        <p:cTn id="155" dur="2000"/>
                                        <p:tgtEl>
                                          <p:spTgt spid="3074"/>
                                        </p:tgtEl>
                                        <p:attrNameLst>
                                          <p:attrName>ppt_w</p:attrName>
                                        </p:attrNameLst>
                                      </p:cBhvr>
                                      <p:tavLst>
                                        <p:tav tm="0">
                                          <p:val>
                                            <p:strVal val="ppt_w"/>
                                          </p:val>
                                        </p:tav>
                                        <p:tav tm="100000">
                                          <p:val>
                                            <p:fltVal val="0"/>
                                          </p:val>
                                        </p:tav>
                                      </p:tavLst>
                                    </p:anim>
                                    <p:set>
                                      <p:cBhvr>
                                        <p:cTn id="156" dur="1" fill="hold">
                                          <p:stCondLst>
                                            <p:cond delay="1999"/>
                                          </p:stCondLst>
                                        </p:cTn>
                                        <p:tgtEl>
                                          <p:spTgt spid="3074"/>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250"/>
                                        <p:tgtEl>
                                          <p:spTgt spid="17"/>
                                        </p:tgtEl>
                                      </p:cBhvr>
                                    </p:animEffect>
                                    <p:set>
                                      <p:cBhvr>
                                        <p:cTn id="159" dur="1" fill="hold">
                                          <p:stCondLst>
                                            <p:cond delay="249"/>
                                          </p:stCondLst>
                                        </p:cTn>
                                        <p:tgtEl>
                                          <p:spTgt spid="17"/>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250"/>
                                        <p:tgtEl>
                                          <p:spTgt spid="18"/>
                                        </p:tgtEl>
                                      </p:cBhvr>
                                    </p:animEffect>
                                    <p:set>
                                      <p:cBhvr>
                                        <p:cTn id="162" dur="1" fill="hold">
                                          <p:stCondLst>
                                            <p:cond delay="249"/>
                                          </p:stCondLst>
                                        </p:cTn>
                                        <p:tgtEl>
                                          <p:spTgt spid="18"/>
                                        </p:tgtEl>
                                        <p:attrNameLst>
                                          <p:attrName>style.visibility</p:attrName>
                                        </p:attrNameLst>
                                      </p:cBhvr>
                                      <p:to>
                                        <p:strVal val="hidden"/>
                                      </p:to>
                                    </p:set>
                                  </p:childTnLst>
                                </p:cTn>
                              </p:par>
                            </p:childTnLst>
                          </p:cTn>
                        </p:par>
                        <p:par>
                          <p:cTn id="163" fill="hold">
                            <p:stCondLst>
                              <p:cond delay="2000"/>
                            </p:stCondLst>
                            <p:childTnLst>
                              <p:par>
                                <p:cTn id="164" presetID="23" presetClass="entr" presetSubtype="16" fill="hold" grpId="0" nodeType="afterEffect">
                                  <p:stCondLst>
                                    <p:cond delay="0"/>
                                  </p:stCondLst>
                                  <p:childTnLst>
                                    <p:set>
                                      <p:cBhvr>
                                        <p:cTn id="165" dur="1" fill="hold">
                                          <p:stCondLst>
                                            <p:cond delay="0"/>
                                          </p:stCondLst>
                                        </p:cTn>
                                        <p:tgtEl>
                                          <p:spTgt spid="19"/>
                                        </p:tgtEl>
                                        <p:attrNameLst>
                                          <p:attrName>style.visibility</p:attrName>
                                        </p:attrNameLst>
                                      </p:cBhvr>
                                      <p:to>
                                        <p:strVal val="visible"/>
                                      </p:to>
                                    </p:set>
                                    <p:anim calcmode="lin" valueType="num">
                                      <p:cBhvr>
                                        <p:cTn id="166" dur="450" fill="hold"/>
                                        <p:tgtEl>
                                          <p:spTgt spid="19"/>
                                        </p:tgtEl>
                                        <p:attrNameLst>
                                          <p:attrName>ppt_w</p:attrName>
                                        </p:attrNameLst>
                                      </p:cBhvr>
                                      <p:tavLst>
                                        <p:tav tm="0">
                                          <p:val>
                                            <p:fltVal val="0"/>
                                          </p:val>
                                        </p:tav>
                                        <p:tav tm="100000">
                                          <p:val>
                                            <p:strVal val="#ppt_w"/>
                                          </p:val>
                                        </p:tav>
                                      </p:tavLst>
                                    </p:anim>
                                    <p:anim calcmode="lin" valueType="num">
                                      <p:cBhvr>
                                        <p:cTn id="167" dur="450" fill="hold"/>
                                        <p:tgtEl>
                                          <p:spTgt spid="19"/>
                                        </p:tgtEl>
                                        <p:attrNameLst>
                                          <p:attrName>ppt_h</p:attrName>
                                        </p:attrNameLst>
                                      </p:cBhvr>
                                      <p:tavLst>
                                        <p:tav tm="0">
                                          <p:val>
                                            <p:fltVal val="0"/>
                                          </p:val>
                                        </p:tav>
                                        <p:tav tm="100000">
                                          <p:val>
                                            <p:strVal val="#ppt_h"/>
                                          </p:val>
                                        </p:tav>
                                      </p:tavLst>
                                    </p:anim>
                                  </p:childTnLst>
                                </p:cTn>
                              </p:par>
                              <p:par>
                                <p:cTn id="168" presetID="0" presetClass="exit" presetSubtype="0" fill="hold" grpId="1" nodeType="withEffect">
                                  <p:stCondLst>
                                    <p:cond delay="450"/>
                                  </p:stCondLst>
                                  <p:childTnLst>
                                    <p:set>
                                      <p:cBhvr>
                                        <p:cTn id="169" dur="1" fill="hold">
                                          <p:stCondLst>
                                            <p:cond delay="999"/>
                                          </p:stCondLst>
                                        </p:cTn>
                                        <p:tgtEl>
                                          <p:spTgt spid="19"/>
                                        </p:tgtEl>
                                        <p:attrNameLst>
                                          <p:attrName>style.visibility</p:attrName>
                                        </p:attrNameLst>
                                      </p:cBhvr>
                                      <p:to>
                                        <p:strVal val="hidden"/>
                                      </p:to>
                                    </p:set>
                                    <p:animEffect transition="out" filter="dissolve">
                                      <p:cBhvr>
                                        <p:cTn id="170" dur="1000">
                                          <p:stCondLst>
                                            <p:cond delay="0"/>
                                          </p:stCondLst>
                                        </p:cTn>
                                        <p:tgtEl>
                                          <p:spTgt spid="19"/>
                                        </p:tgtEl>
                                      </p:cBhvr>
                                    </p:animEffect>
                                    <p:anim to="" calcmode="lin" valueType="num">
                                      <p:cBhvr>
                                        <p:cTn id="171"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72" dur="10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73" presetID="2" presetClass="entr" presetSubtype="8" fill="hold" grpId="0" nodeType="withEffect">
                                  <p:stCondLst>
                                    <p:cond delay="1250"/>
                                  </p:stCondLst>
                                  <p:childTnLst>
                                    <p:set>
                                      <p:cBhvr>
                                        <p:cTn id="174" dur="1" fill="hold">
                                          <p:stCondLst>
                                            <p:cond delay="0"/>
                                          </p:stCondLst>
                                        </p:cTn>
                                        <p:tgtEl>
                                          <p:spTgt spid="20"/>
                                        </p:tgtEl>
                                        <p:attrNameLst>
                                          <p:attrName>style.visibility</p:attrName>
                                        </p:attrNameLst>
                                      </p:cBhvr>
                                      <p:to>
                                        <p:strVal val="visible"/>
                                      </p:to>
                                    </p:set>
                                    <p:anim calcmode="lin" valueType="num">
                                      <p:cBhvr additive="base">
                                        <p:cTn id="175" dur="500" fill="hold"/>
                                        <p:tgtEl>
                                          <p:spTgt spid="20"/>
                                        </p:tgtEl>
                                        <p:attrNameLst>
                                          <p:attrName>ppt_x</p:attrName>
                                        </p:attrNameLst>
                                      </p:cBhvr>
                                      <p:tavLst>
                                        <p:tav tm="0">
                                          <p:val>
                                            <p:strVal val="0-#ppt_w/2"/>
                                          </p:val>
                                        </p:tav>
                                        <p:tav tm="100000">
                                          <p:val>
                                            <p:strVal val="#ppt_x"/>
                                          </p:val>
                                        </p:tav>
                                      </p:tavLst>
                                    </p:anim>
                                    <p:anim calcmode="lin" valueType="num">
                                      <p:cBhvr additive="base">
                                        <p:cTn id="1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24"/>
                                        </p:tgtEl>
                                        <p:attrNameLst>
                                          <p:attrName>style.visibility</p:attrName>
                                        </p:attrNameLst>
                                      </p:cBhvr>
                                      <p:to>
                                        <p:strVal val="visible"/>
                                      </p:to>
                                    </p:set>
                                    <p:animEffect transition="in" filter="wipe(left)">
                                      <p:cBhvr>
                                        <p:cTn id="181" dur="500"/>
                                        <p:tgtEl>
                                          <p:spTgt spid="24"/>
                                        </p:tgtEl>
                                      </p:cBhvr>
                                    </p:animEffect>
                                  </p:childTnLst>
                                </p:cTn>
                              </p:par>
                              <p:par>
                                <p:cTn id="182" presetID="18" presetClass="emph" presetSubtype="0" fill="hold" grpId="1" nodeType="withEffect">
                                  <p:stCondLst>
                                    <p:cond delay="0"/>
                                  </p:stCondLst>
                                  <p:childTnLst>
                                    <p:set>
                                      <p:cBhvr override="childStyle">
                                        <p:cTn id="183" dur="500" fill="hold"/>
                                        <p:tgtEl>
                                          <p:spTgt spid="2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17" grpId="0"/>
      <p:bldP spid="17" grpId="1"/>
      <p:bldP spid="17" grpId="2"/>
      <p:bldP spid="18" grpId="0"/>
      <p:bldP spid="18" grpId="1"/>
      <p:bldP spid="18" grpId="2"/>
      <p:bldP spid="7" grpId="0"/>
      <p:bldP spid="7" grpId="1"/>
      <p:bldP spid="10" grpId="0"/>
      <p:bldP spid="10" grpId="1"/>
      <p:bldP spid="11" grpId="0"/>
      <p:bldP spid="11" grpId="1"/>
      <p:bldP spid="12" grpId="0"/>
      <p:bldP spid="12" grpId="1"/>
      <p:bldP spid="13" grpId="0"/>
      <p:bldP spid="13" grpId="1"/>
      <p:bldP spid="3074" grpId="0"/>
      <p:bldP spid="3074" grpId="1"/>
      <p:bldP spid="3" grpId="0"/>
      <p:bldP spid="3" grpId="1"/>
      <p:bldP spid="3" grpId="2"/>
      <p:bldP spid="4" grpId="0"/>
      <p:bldP spid="4" grpId="1"/>
      <p:bldP spid="4" grpId="2"/>
      <p:bldP spid="5" grpId="0"/>
      <p:bldP spid="5" grpId="1"/>
      <p:bldP spid="5" grpId="2"/>
      <p:bldP spid="19" grpId="0"/>
      <p:bldP spid="19" grpId="1"/>
      <p:bldP spid="24" grpId="0"/>
      <p:bldP spid="24" grpId="1"/>
      <p:bldP spid="20" grpId="0"/>
      <p:bldP spid="21" grpId="0"/>
      <p:bldP spid="21" grpId="1"/>
      <p:bldP spid="22" grpId="0"/>
      <p:bldP spid="22" grpId="1"/>
      <p:bldP spid="23" grpId="0"/>
      <p:bldP spid="2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lmFlare">
            <a:hlinkClick r:id="" action="ppaction://media"/>
            <a:extLst>
              <a:ext uri="{FF2B5EF4-FFF2-40B4-BE49-F238E27FC236}">
                <a16:creationId xmlns:a16="http://schemas.microsoft.com/office/drawing/2014/main" id="{21F19628-6A6A-45A6-85BF-24424BC23B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CAC416CF-9B48-4D7B-A607-2EBAB866ACF6}"/>
              </a:ext>
            </a:extLst>
          </p:cNvPr>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His eyes and ears realize cries of the righteous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The Lord delivers the righteous from their troubles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We need to ask for strength against souls who hate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It is through striving that we return to peace in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In contempt we become cynically untrusting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Sacrifices of thanksgiving &amp; joy is healing He gives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Freedom in vision comes to who love the Lord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Success in life is only achieved through helping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God knows who puts their trust in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Each of us alone must overcome temptations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Temptations are overcome when trust is in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It is by faith that a person can stand for joy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With content confidence in God, what can man do?</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F5CBC31E-3326-4E50-9C2F-0FF97481121B}"/>
              </a:ext>
            </a:extLst>
          </p:cNvPr>
          <p:cNvSpPr>
            <a:spLocks noChangeArrowheads="1"/>
          </p:cNvSpPr>
          <p:nvPr/>
        </p:nvSpPr>
        <p:spPr bwMode="auto">
          <a:xfrm rot="20454704">
            <a:off x="-935718" y="1220076"/>
            <a:ext cx="10023583" cy="51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ContrastingLeftFacing"/>
              <a:lightRig rig="flat" dir="tl"/>
            </a:scene3d>
            <a:sp3d extrusionH="57150" contourW="25400" prstMaterial="plastic">
              <a:bevelT w="50800" h="698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11500" b="1" spc="50" dirty="0">
                <a:ln w="11430">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effectLst>
                  <a:glow rad="165100">
                    <a:srgbClr val="FF0000"/>
                  </a:glow>
                  <a:outerShdw blurRad="50800" dist="38100" algn="l" rotWithShape="0">
                    <a:prstClr val="black">
                      <a:alpha val="40000"/>
                    </a:prstClr>
                  </a:outerShdw>
                </a:effectLst>
                <a:latin typeface="Calibri" panose="020F0502020204030204" pitchFamily="34" charset="0"/>
              </a:rPr>
              <a:t>The help of God delivers us back           to Him</a:t>
            </a:r>
          </a:p>
        </p:txBody>
      </p:sp>
      <p:sp>
        <p:nvSpPr>
          <p:cNvPr id="6" name="Rectangle 5">
            <a:extLst>
              <a:ext uri="{FF2B5EF4-FFF2-40B4-BE49-F238E27FC236}">
                <a16:creationId xmlns:a16="http://schemas.microsoft.com/office/drawing/2014/main" id="{F5CBC31E-3326-4E50-9C2F-0FF97481121B}"/>
              </a:ext>
            </a:extLst>
          </p:cNvPr>
          <p:cNvSpPr>
            <a:spLocks noChangeArrowheads="1"/>
          </p:cNvSpPr>
          <p:nvPr/>
        </p:nvSpPr>
        <p:spPr bwMode="auto">
          <a:xfrm rot="20454704">
            <a:off x="-935718" y="1220076"/>
            <a:ext cx="10023583" cy="51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ContrastingLeftFacing"/>
              <a:lightRig rig="flat" dir="tl"/>
            </a:scene3d>
            <a:sp3d extrusionH="57150" contourW="25400" prstMaterial="plastic">
              <a:bevelT w="50800" h="698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11500" b="1" spc="50" dirty="0">
                <a:ln w="11430">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effectLst>
                  <a:glow rad="50800">
                    <a:srgbClr val="CC9900"/>
                  </a:glow>
                  <a:outerShdw blurRad="50800" dist="38100" algn="l" rotWithShape="0">
                    <a:prstClr val="black">
                      <a:alpha val="40000"/>
                    </a:prstClr>
                  </a:outerShdw>
                </a:effectLst>
                <a:latin typeface="Calibri" panose="020F0502020204030204" pitchFamily="34" charset="0"/>
              </a:rPr>
              <a:t>The help of God delivers us back           to Him</a:t>
            </a:r>
          </a:p>
        </p:txBody>
      </p:sp>
    </p:spTree>
    <p:extLst>
      <p:ext uri="{BB962C8B-B14F-4D97-AF65-F5344CB8AC3E}">
        <p14:creationId xmlns:p14="http://schemas.microsoft.com/office/powerpoint/2010/main" val="25235698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par>
                                <p:cTn id="17" presetID="3" presetClass="emph" presetSubtype="2" fill="hold" nodeType="withEffect">
                                  <p:stCondLst>
                                    <p:cond delay="0"/>
                                  </p:stCondLst>
                                  <p:childTnLst>
                                    <p:animClr clrSpc="rgb" dir="cw">
                                      <p:cBhvr override="childStyle">
                                        <p:cTn id="18" dur="500" fill="hold"/>
                                        <p:tgtEl>
                                          <p:spTgt spid="5">
                                            <p:txEl>
                                              <p:pRg st="0" end="0"/>
                                            </p:txEl>
                                          </p:spTgt>
                                        </p:tgtEl>
                                        <p:attrNameLst>
                                          <p:attrName>style.color</p:attrName>
                                        </p:attrNameLst>
                                      </p:cBhvr>
                                      <p:to>
                                        <a:srgbClr val="E6CDFF"/>
                                      </p:to>
                                    </p:animClr>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par>
                                <p:cTn id="24" presetID="3" presetClass="emph" presetSubtype="2" fill="hold" nodeType="withEffect">
                                  <p:stCondLst>
                                    <p:cond delay="0"/>
                                  </p:stCondLst>
                                  <p:childTnLst>
                                    <p:animClr clrSpc="rgb" dir="cw">
                                      <p:cBhvr override="childStyle">
                                        <p:cTn id="25" dur="500" fill="hold"/>
                                        <p:tgtEl>
                                          <p:spTgt spid="5">
                                            <p:txEl>
                                              <p:pRg st="1" end="1"/>
                                            </p:txEl>
                                          </p:spTgt>
                                        </p:tgtEl>
                                        <p:attrNameLst>
                                          <p:attrName>style.color</p:attrName>
                                        </p:attrNameLst>
                                      </p:cBhvr>
                                      <p:to>
                                        <a:srgbClr val="E6CDFF"/>
                                      </p:to>
                                    </p:animClr>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par>
                                <p:cTn id="31" presetID="3" presetClass="emph" presetSubtype="2" fill="hold" nodeType="withEffect">
                                  <p:stCondLst>
                                    <p:cond delay="0"/>
                                  </p:stCondLst>
                                  <p:childTnLst>
                                    <p:animClr clrSpc="rgb" dir="cw">
                                      <p:cBhvr override="childStyle">
                                        <p:cTn id="32" dur="500" fill="hold"/>
                                        <p:tgtEl>
                                          <p:spTgt spid="5">
                                            <p:txEl>
                                              <p:pRg st="2" end="2"/>
                                            </p:txEl>
                                          </p:spTgt>
                                        </p:tgtEl>
                                        <p:attrNameLst>
                                          <p:attrName>style.color</p:attrName>
                                        </p:attrNameLst>
                                      </p:cBhvr>
                                      <p:to>
                                        <a:srgbClr val="E6CDFF"/>
                                      </p:to>
                                    </p:animClr>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left)">
                                      <p:cBhvr>
                                        <p:cTn id="37" dur="500"/>
                                        <p:tgtEl>
                                          <p:spTgt spid="5">
                                            <p:txEl>
                                              <p:pRg st="4" end="4"/>
                                            </p:txEl>
                                          </p:spTgt>
                                        </p:tgtEl>
                                      </p:cBhvr>
                                    </p:animEffect>
                                  </p:childTnLst>
                                </p:cTn>
                              </p:par>
                              <p:par>
                                <p:cTn id="38" presetID="3" presetClass="emph" presetSubtype="2" fill="hold" nodeType="withEffect">
                                  <p:stCondLst>
                                    <p:cond delay="0"/>
                                  </p:stCondLst>
                                  <p:childTnLst>
                                    <p:animClr clrSpc="rgb" dir="cw">
                                      <p:cBhvr override="childStyle">
                                        <p:cTn id="39" dur="500" fill="hold"/>
                                        <p:tgtEl>
                                          <p:spTgt spid="5">
                                            <p:txEl>
                                              <p:pRg st="3" end="3"/>
                                            </p:txEl>
                                          </p:spTgt>
                                        </p:tgtEl>
                                        <p:attrNameLst>
                                          <p:attrName>style.color</p:attrName>
                                        </p:attrNameLst>
                                      </p:cBhvr>
                                      <p:to>
                                        <a:srgbClr val="E6CDFF"/>
                                      </p:to>
                                    </p:animClr>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left)">
                                      <p:cBhvr>
                                        <p:cTn id="44" dur="500"/>
                                        <p:tgtEl>
                                          <p:spTgt spid="5">
                                            <p:txEl>
                                              <p:pRg st="5" end="5"/>
                                            </p:txEl>
                                          </p:spTgt>
                                        </p:tgtEl>
                                      </p:cBhvr>
                                    </p:animEffect>
                                  </p:childTnLst>
                                </p:cTn>
                              </p:par>
                              <p:par>
                                <p:cTn id="45" presetID="3" presetClass="emph" presetSubtype="2" fill="hold" nodeType="withEffect">
                                  <p:stCondLst>
                                    <p:cond delay="0"/>
                                  </p:stCondLst>
                                  <p:childTnLst>
                                    <p:animClr clrSpc="rgb" dir="cw">
                                      <p:cBhvr override="childStyle">
                                        <p:cTn id="46" dur="500" fill="hold"/>
                                        <p:tgtEl>
                                          <p:spTgt spid="5">
                                            <p:txEl>
                                              <p:pRg st="4" end="4"/>
                                            </p:txEl>
                                          </p:spTgt>
                                        </p:tgtEl>
                                        <p:attrNameLst>
                                          <p:attrName>style.color</p:attrName>
                                        </p:attrNameLst>
                                      </p:cBhvr>
                                      <p:to>
                                        <a:srgbClr val="E6CDFF"/>
                                      </p:to>
                                    </p:animClr>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wipe(left)">
                                      <p:cBhvr>
                                        <p:cTn id="51" dur="500"/>
                                        <p:tgtEl>
                                          <p:spTgt spid="5">
                                            <p:txEl>
                                              <p:pRg st="6" end="6"/>
                                            </p:txEl>
                                          </p:spTgt>
                                        </p:tgtEl>
                                      </p:cBhvr>
                                    </p:animEffect>
                                  </p:childTnLst>
                                </p:cTn>
                              </p:par>
                              <p:par>
                                <p:cTn id="52" presetID="3" presetClass="emph" presetSubtype="2" fill="hold" nodeType="withEffect">
                                  <p:stCondLst>
                                    <p:cond delay="0"/>
                                  </p:stCondLst>
                                  <p:childTnLst>
                                    <p:animClr clrSpc="rgb" dir="cw">
                                      <p:cBhvr override="childStyle">
                                        <p:cTn id="53" dur="500" fill="hold"/>
                                        <p:tgtEl>
                                          <p:spTgt spid="5">
                                            <p:txEl>
                                              <p:pRg st="5" end="5"/>
                                            </p:txEl>
                                          </p:spTgt>
                                        </p:tgtEl>
                                        <p:attrNameLst>
                                          <p:attrName>style.color</p:attrName>
                                        </p:attrNameLst>
                                      </p:cBhvr>
                                      <p:to>
                                        <a:srgbClr val="E6CDFF"/>
                                      </p:to>
                                    </p:animClr>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txEl>
                                              <p:pRg st="7" end="7"/>
                                            </p:txEl>
                                          </p:spTgt>
                                        </p:tgtEl>
                                        <p:attrNameLst>
                                          <p:attrName>style.visibility</p:attrName>
                                        </p:attrNameLst>
                                      </p:cBhvr>
                                      <p:to>
                                        <p:strVal val="visible"/>
                                      </p:to>
                                    </p:set>
                                    <p:animEffect transition="in" filter="wipe(left)">
                                      <p:cBhvr>
                                        <p:cTn id="58" dur="500"/>
                                        <p:tgtEl>
                                          <p:spTgt spid="5">
                                            <p:txEl>
                                              <p:pRg st="7" end="7"/>
                                            </p:txEl>
                                          </p:spTgt>
                                        </p:tgtEl>
                                      </p:cBhvr>
                                    </p:animEffect>
                                  </p:childTnLst>
                                </p:cTn>
                              </p:par>
                              <p:par>
                                <p:cTn id="59" presetID="3" presetClass="emph" presetSubtype="2" fill="hold" nodeType="withEffect">
                                  <p:stCondLst>
                                    <p:cond delay="0"/>
                                  </p:stCondLst>
                                  <p:childTnLst>
                                    <p:animClr clrSpc="rgb" dir="cw">
                                      <p:cBhvr override="childStyle">
                                        <p:cTn id="60" dur="500" fill="hold"/>
                                        <p:tgtEl>
                                          <p:spTgt spid="5">
                                            <p:txEl>
                                              <p:pRg st="6" end="6"/>
                                            </p:txEl>
                                          </p:spTgt>
                                        </p:tgtEl>
                                        <p:attrNameLst>
                                          <p:attrName>style.color</p:attrName>
                                        </p:attrNameLst>
                                      </p:cBhvr>
                                      <p:to>
                                        <a:srgbClr val="E6CDFF"/>
                                      </p:to>
                                    </p:animClr>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wipe(left)">
                                      <p:cBhvr>
                                        <p:cTn id="65" dur="500"/>
                                        <p:tgtEl>
                                          <p:spTgt spid="5">
                                            <p:txEl>
                                              <p:pRg st="8" end="8"/>
                                            </p:txEl>
                                          </p:spTgt>
                                        </p:tgtEl>
                                      </p:cBhvr>
                                    </p:animEffect>
                                  </p:childTnLst>
                                </p:cTn>
                              </p:par>
                              <p:par>
                                <p:cTn id="66" presetID="3" presetClass="emph" presetSubtype="2" fill="hold" nodeType="withEffect">
                                  <p:stCondLst>
                                    <p:cond delay="0"/>
                                  </p:stCondLst>
                                  <p:childTnLst>
                                    <p:animClr clrSpc="rgb" dir="cw">
                                      <p:cBhvr override="childStyle">
                                        <p:cTn id="67" dur="500" fill="hold"/>
                                        <p:tgtEl>
                                          <p:spTgt spid="5">
                                            <p:txEl>
                                              <p:pRg st="7" end="7"/>
                                            </p:txEl>
                                          </p:spTgt>
                                        </p:tgtEl>
                                        <p:attrNameLst>
                                          <p:attrName>style.color</p:attrName>
                                        </p:attrNameLst>
                                      </p:cBhvr>
                                      <p:to>
                                        <a:srgbClr val="E6CDFF"/>
                                      </p:to>
                                    </p:animClr>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
                                            <p:txEl>
                                              <p:pRg st="9" end="9"/>
                                            </p:txEl>
                                          </p:spTgt>
                                        </p:tgtEl>
                                        <p:attrNameLst>
                                          <p:attrName>style.visibility</p:attrName>
                                        </p:attrNameLst>
                                      </p:cBhvr>
                                      <p:to>
                                        <p:strVal val="visible"/>
                                      </p:to>
                                    </p:set>
                                    <p:animEffect transition="in" filter="wipe(left)">
                                      <p:cBhvr>
                                        <p:cTn id="72" dur="500"/>
                                        <p:tgtEl>
                                          <p:spTgt spid="5">
                                            <p:txEl>
                                              <p:pRg st="9" end="9"/>
                                            </p:txEl>
                                          </p:spTgt>
                                        </p:tgtEl>
                                      </p:cBhvr>
                                    </p:animEffect>
                                  </p:childTnLst>
                                </p:cTn>
                              </p:par>
                              <p:par>
                                <p:cTn id="73" presetID="3" presetClass="emph" presetSubtype="2" fill="hold" nodeType="withEffect">
                                  <p:stCondLst>
                                    <p:cond delay="0"/>
                                  </p:stCondLst>
                                  <p:childTnLst>
                                    <p:animClr clrSpc="rgb" dir="cw">
                                      <p:cBhvr override="childStyle">
                                        <p:cTn id="74" dur="500" fill="hold"/>
                                        <p:tgtEl>
                                          <p:spTgt spid="5">
                                            <p:txEl>
                                              <p:pRg st="8" end="8"/>
                                            </p:txEl>
                                          </p:spTgt>
                                        </p:tgtEl>
                                        <p:attrNameLst>
                                          <p:attrName>style.color</p:attrName>
                                        </p:attrNameLst>
                                      </p:cBhvr>
                                      <p:to>
                                        <a:srgbClr val="E6CDFF"/>
                                      </p:to>
                                    </p:animClr>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
                                            <p:txEl>
                                              <p:pRg st="10" end="10"/>
                                            </p:txEl>
                                          </p:spTgt>
                                        </p:tgtEl>
                                        <p:attrNameLst>
                                          <p:attrName>style.visibility</p:attrName>
                                        </p:attrNameLst>
                                      </p:cBhvr>
                                      <p:to>
                                        <p:strVal val="visible"/>
                                      </p:to>
                                    </p:set>
                                    <p:animEffect transition="in" filter="wipe(left)">
                                      <p:cBhvr>
                                        <p:cTn id="79" dur="500"/>
                                        <p:tgtEl>
                                          <p:spTgt spid="5">
                                            <p:txEl>
                                              <p:pRg st="10" end="10"/>
                                            </p:txEl>
                                          </p:spTgt>
                                        </p:tgtEl>
                                      </p:cBhvr>
                                    </p:animEffect>
                                  </p:childTnLst>
                                </p:cTn>
                              </p:par>
                              <p:par>
                                <p:cTn id="80" presetID="3" presetClass="emph" presetSubtype="2" fill="hold" nodeType="withEffect">
                                  <p:stCondLst>
                                    <p:cond delay="0"/>
                                  </p:stCondLst>
                                  <p:childTnLst>
                                    <p:animClr clrSpc="rgb" dir="cw">
                                      <p:cBhvr override="childStyle">
                                        <p:cTn id="81" dur="500" fill="hold"/>
                                        <p:tgtEl>
                                          <p:spTgt spid="5">
                                            <p:txEl>
                                              <p:pRg st="9" end="9"/>
                                            </p:txEl>
                                          </p:spTgt>
                                        </p:tgtEl>
                                        <p:attrNameLst>
                                          <p:attrName>style.color</p:attrName>
                                        </p:attrNameLst>
                                      </p:cBhvr>
                                      <p:to>
                                        <a:srgbClr val="E6CDFF"/>
                                      </p:to>
                                    </p:animClr>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
                                            <p:txEl>
                                              <p:pRg st="11" end="11"/>
                                            </p:txEl>
                                          </p:spTgt>
                                        </p:tgtEl>
                                        <p:attrNameLst>
                                          <p:attrName>style.visibility</p:attrName>
                                        </p:attrNameLst>
                                      </p:cBhvr>
                                      <p:to>
                                        <p:strVal val="visible"/>
                                      </p:to>
                                    </p:set>
                                    <p:animEffect transition="in" filter="wipe(left)">
                                      <p:cBhvr>
                                        <p:cTn id="86" dur="500"/>
                                        <p:tgtEl>
                                          <p:spTgt spid="5">
                                            <p:txEl>
                                              <p:pRg st="11" end="11"/>
                                            </p:txEl>
                                          </p:spTgt>
                                        </p:tgtEl>
                                      </p:cBhvr>
                                    </p:animEffect>
                                  </p:childTnLst>
                                </p:cTn>
                              </p:par>
                              <p:par>
                                <p:cTn id="87" presetID="3" presetClass="emph" presetSubtype="2" fill="hold" nodeType="withEffect">
                                  <p:stCondLst>
                                    <p:cond delay="0"/>
                                  </p:stCondLst>
                                  <p:childTnLst>
                                    <p:animClr clrSpc="rgb" dir="cw">
                                      <p:cBhvr override="childStyle">
                                        <p:cTn id="88" dur="500" fill="hold"/>
                                        <p:tgtEl>
                                          <p:spTgt spid="5">
                                            <p:txEl>
                                              <p:pRg st="10" end="10"/>
                                            </p:txEl>
                                          </p:spTgt>
                                        </p:tgtEl>
                                        <p:attrNameLst>
                                          <p:attrName>style.color</p:attrName>
                                        </p:attrNameLst>
                                      </p:cBhvr>
                                      <p:to>
                                        <a:srgbClr val="E6CDFF"/>
                                      </p:to>
                                    </p:animClr>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
                                            <p:txEl>
                                              <p:pRg st="12" end="12"/>
                                            </p:txEl>
                                          </p:spTgt>
                                        </p:tgtEl>
                                        <p:attrNameLst>
                                          <p:attrName>style.visibility</p:attrName>
                                        </p:attrNameLst>
                                      </p:cBhvr>
                                      <p:to>
                                        <p:strVal val="visible"/>
                                      </p:to>
                                    </p:set>
                                    <p:animEffect transition="in" filter="wipe(left)">
                                      <p:cBhvr>
                                        <p:cTn id="93" dur="500"/>
                                        <p:tgtEl>
                                          <p:spTgt spid="5">
                                            <p:txEl>
                                              <p:pRg st="12" end="12"/>
                                            </p:txEl>
                                          </p:spTgt>
                                        </p:tgtEl>
                                      </p:cBhvr>
                                    </p:animEffect>
                                  </p:childTnLst>
                                </p:cTn>
                              </p:par>
                              <p:par>
                                <p:cTn id="94" presetID="3" presetClass="emph" presetSubtype="2" fill="hold" nodeType="withEffect">
                                  <p:stCondLst>
                                    <p:cond delay="0"/>
                                  </p:stCondLst>
                                  <p:childTnLst>
                                    <p:animClr clrSpc="rgb" dir="cw">
                                      <p:cBhvr override="childStyle">
                                        <p:cTn id="95" dur="500" fill="hold"/>
                                        <p:tgtEl>
                                          <p:spTgt spid="5">
                                            <p:txEl>
                                              <p:pRg st="11" end="11"/>
                                            </p:txEl>
                                          </p:spTgt>
                                        </p:tgtEl>
                                        <p:attrNameLst>
                                          <p:attrName>style.color</p:attrName>
                                        </p:attrNameLst>
                                      </p:cBhvr>
                                      <p:to>
                                        <a:srgbClr val="E6CDFF"/>
                                      </p:to>
                                    </p:animClr>
                                  </p:childTnLst>
                                </p:cTn>
                              </p:par>
                            </p:childTnLst>
                          </p:cTn>
                        </p:par>
                      </p:childTnLst>
                    </p:cTn>
                  </p:par>
                  <p:par>
                    <p:cTn id="96" fill="hold">
                      <p:stCondLst>
                        <p:cond delay="indefinite"/>
                      </p:stCondLst>
                      <p:childTnLst>
                        <p:par>
                          <p:cTn id="97" fill="hold">
                            <p:stCondLst>
                              <p:cond delay="0"/>
                            </p:stCondLst>
                            <p:childTnLst>
                              <p:par>
                                <p:cTn id="98" presetID="3" presetClass="emph" presetSubtype="2" fill="hold" nodeType="clickEffect">
                                  <p:stCondLst>
                                    <p:cond delay="0"/>
                                  </p:stCondLst>
                                  <p:childTnLst>
                                    <p:animClr clrSpc="rgb" dir="cw">
                                      <p:cBhvr override="childStyle">
                                        <p:cTn id="99" dur="500" fill="hold"/>
                                        <p:tgtEl>
                                          <p:spTgt spid="5">
                                            <p:txEl>
                                              <p:pRg st="12" end="12"/>
                                            </p:txEl>
                                          </p:spTgt>
                                        </p:tgtEl>
                                        <p:attrNameLst>
                                          <p:attrName>style.color</p:attrName>
                                        </p:attrNameLst>
                                      </p:cBhvr>
                                      <p:to>
                                        <a:srgbClr val="E6CDFF"/>
                                      </p:to>
                                    </p:animClr>
                                  </p:childTnLst>
                                </p:cTn>
                              </p:par>
                              <p:par>
                                <p:cTn id="100" presetID="0" presetClass="entr" presetSubtype="0" fill="hold" grpId="0" nodeType="withEffect">
                                  <p:stCondLst>
                                    <p:cond delay="600"/>
                                  </p:stCondLst>
                                  <p:childTnLst>
                                    <p:set>
                                      <p:cBhvr>
                                        <p:cTn id="101" dur="1" fill="hold">
                                          <p:stCondLst>
                                            <p:cond delay="0"/>
                                          </p:stCondLst>
                                        </p:cTn>
                                        <p:tgtEl>
                                          <p:spTgt spid="6"/>
                                        </p:tgtEl>
                                        <p:attrNameLst>
                                          <p:attrName>style.visibility</p:attrName>
                                        </p:attrNameLst>
                                      </p:cBhvr>
                                      <p:to>
                                        <p:strVal val="visible"/>
                                      </p:to>
                                    </p:set>
                                    <p:animEffect transition="in" filter="dissolve">
                                      <p:cBhvr>
                                        <p:cTn id="102" dur="1250">
                                          <p:stCondLst>
                                            <p:cond delay="0"/>
                                          </p:stCondLst>
                                        </p:cTn>
                                        <p:tgtEl>
                                          <p:spTgt spid="6"/>
                                        </p:tgtEl>
                                      </p:cBhvr>
                                    </p:animEffect>
                                    <p:anim to="" calcmode="lin" valueType="num">
                                      <p:cBhvr>
                                        <p:cTn id="103" dur="125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04" dur="1250" fill="hold">
                                          <p:stCondLst>
                                            <p:cond delay="0"/>
                                          </p:stCondLst>
                                        </p:cTn>
                                        <p:tgtEl>
                                          <p:spTgt spid="6"/>
                                        </p:tgtEl>
                                        <p:attrNameLst>
                                          <p:attrName>ppt_h</p:attrName>
                                        </p:attrNameLst>
                                      </p:cBhvr>
                                      <p:tavLst>
                                        <p:tav tm="0">
                                          <p:val>
                                            <p:strVal val="#ppt_h*4"/>
                                          </p:val>
                                        </p:tav>
                                        <p:tav tm="100000">
                                          <p:val>
                                            <p:strVal val="#ppt_h"/>
                                          </p:val>
                                        </p:tav>
                                      </p:tavLst>
                                    </p:anim>
                                  </p:childTnLst>
                                </p:cTn>
                              </p:par>
                              <p:par>
                                <p:cTn id="105" presetID="0" presetClass="entr" presetSubtype="0" fill="hold" grpId="0" nodeType="withEffect">
                                  <p:stCondLst>
                                    <p:cond delay="600"/>
                                  </p:stCondLst>
                                  <p:childTnLst>
                                    <p:set>
                                      <p:cBhvr>
                                        <p:cTn id="106" dur="1" fill="hold">
                                          <p:stCondLst>
                                            <p:cond delay="0"/>
                                          </p:stCondLst>
                                        </p:cTn>
                                        <p:tgtEl>
                                          <p:spTgt spid="7"/>
                                        </p:tgtEl>
                                        <p:attrNameLst>
                                          <p:attrName>style.visibility</p:attrName>
                                        </p:attrNameLst>
                                      </p:cBhvr>
                                      <p:to>
                                        <p:strVal val="visible"/>
                                      </p:to>
                                    </p:set>
                                    <p:animEffect transition="in" filter="dissolve">
                                      <p:cBhvr>
                                        <p:cTn id="107" dur="1250">
                                          <p:stCondLst>
                                            <p:cond delay="0"/>
                                          </p:stCondLst>
                                        </p:cTn>
                                        <p:tgtEl>
                                          <p:spTgt spid="7"/>
                                        </p:tgtEl>
                                      </p:cBhvr>
                                    </p:animEffect>
                                    <p:anim to="" calcmode="lin" valueType="num">
                                      <p:cBhvr>
                                        <p:cTn id="108" dur="125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09" dur="125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3" presetClass="emph" presetSubtype="10" fill="hold" grpId="1" nodeType="clickEffect">
                                  <p:stCondLst>
                                    <p:cond delay="0"/>
                                  </p:stCondLst>
                                  <p:childTnLst>
                                    <p:animClr clrSpc="hsl" dir="ccw">
                                      <p:cBhvr override="childStyle">
                                        <p:cTn id="113" dur="2000" fill="hold"/>
                                        <p:tgtEl>
                                          <p:spTgt spid="5">
                                            <p:txEl>
                                              <p:pRg st="0" end="0"/>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5">
                                            <p:txEl>
                                              <p:pRg st="1" end="1"/>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5">
                                            <p:txEl>
                                              <p:pRg st="2" end="2"/>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5">
                                            <p:txEl>
                                              <p:pRg st="3" end="3"/>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5">
                                            <p:txEl>
                                              <p:pRg st="4" end="4"/>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5">
                                            <p:txEl>
                                              <p:pRg st="5" end="5"/>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5">
                                            <p:txEl>
                                              <p:pRg st="6" end="6"/>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5">
                                            <p:txEl>
                                              <p:pRg st="7" end="7"/>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5">
                                            <p:txEl>
                                              <p:pRg st="8" end="8"/>
                                            </p:txEl>
                                          </p:spTgt>
                                        </p:tgtEl>
                                        <p:attrNameLst>
                                          <p:attrName>style.color</p:attrName>
                                        </p:attrNameLst>
                                      </p:cBhvr>
                                      <p:to>
                                        <a:srgbClr val="FFFF00"/>
                                      </p:to>
                                    </p:animClr>
                                  </p:childTnLst>
                                </p:cTn>
                              </p:par>
                              <p:par>
                                <p:cTn id="130" presetID="3" presetClass="emph" presetSubtype="10" fill="hold" grpId="1" nodeType="withEffect">
                                  <p:stCondLst>
                                    <p:cond delay="0"/>
                                  </p:stCondLst>
                                  <p:childTnLst>
                                    <p:animClr clrSpc="hsl" dir="ccw">
                                      <p:cBhvr override="childStyle">
                                        <p:cTn id="131" dur="2000" fill="hold"/>
                                        <p:tgtEl>
                                          <p:spTgt spid="5">
                                            <p:txEl>
                                              <p:pRg st="9" end="9"/>
                                            </p:txEl>
                                          </p:spTgt>
                                        </p:tgtEl>
                                        <p:attrNameLst>
                                          <p:attrName>style.color</p:attrName>
                                        </p:attrNameLst>
                                      </p:cBhvr>
                                      <p:to>
                                        <a:srgbClr val="FFFF00"/>
                                      </p:to>
                                    </p:animClr>
                                  </p:childTnLst>
                                </p:cTn>
                              </p:par>
                              <p:par>
                                <p:cTn id="132" presetID="3" presetClass="emph" presetSubtype="10" fill="hold" grpId="1" nodeType="withEffect">
                                  <p:stCondLst>
                                    <p:cond delay="0"/>
                                  </p:stCondLst>
                                  <p:childTnLst>
                                    <p:animClr clrSpc="hsl" dir="ccw">
                                      <p:cBhvr override="childStyle">
                                        <p:cTn id="133" dur="2000" fill="hold"/>
                                        <p:tgtEl>
                                          <p:spTgt spid="5">
                                            <p:txEl>
                                              <p:pRg st="10" end="10"/>
                                            </p:txEl>
                                          </p:spTgt>
                                        </p:tgtEl>
                                        <p:attrNameLst>
                                          <p:attrName>style.color</p:attrName>
                                        </p:attrNameLst>
                                      </p:cBhvr>
                                      <p:to>
                                        <a:srgbClr val="FFFF00"/>
                                      </p:to>
                                    </p:animClr>
                                  </p:childTnLst>
                                </p:cTn>
                              </p:par>
                              <p:par>
                                <p:cTn id="134" presetID="3" presetClass="emph" presetSubtype="10" fill="hold" grpId="1" nodeType="withEffect">
                                  <p:stCondLst>
                                    <p:cond delay="0"/>
                                  </p:stCondLst>
                                  <p:childTnLst>
                                    <p:animClr clrSpc="hsl" dir="ccw">
                                      <p:cBhvr override="childStyle">
                                        <p:cTn id="135" dur="2000" fill="hold"/>
                                        <p:tgtEl>
                                          <p:spTgt spid="5">
                                            <p:txEl>
                                              <p:pRg st="11" end="11"/>
                                            </p:txEl>
                                          </p:spTgt>
                                        </p:tgtEl>
                                        <p:attrNameLst>
                                          <p:attrName>style.color</p:attrName>
                                        </p:attrNameLst>
                                      </p:cBhvr>
                                      <p:to>
                                        <a:srgbClr val="FFFF00"/>
                                      </p:to>
                                    </p:animClr>
                                  </p:childTnLst>
                                </p:cTn>
                              </p:par>
                              <p:par>
                                <p:cTn id="136" presetID="3" presetClass="emph" presetSubtype="10" fill="hold" grpId="1" nodeType="withEffect">
                                  <p:stCondLst>
                                    <p:cond delay="0"/>
                                  </p:stCondLst>
                                  <p:childTnLst>
                                    <p:animClr clrSpc="hsl" dir="ccw">
                                      <p:cBhvr override="childStyle">
                                        <p:cTn id="137" dur="2000" fill="hold"/>
                                        <p:tgtEl>
                                          <p:spTgt spid="5">
                                            <p:txEl>
                                              <p:pRg st="12" end="12"/>
                                            </p:txEl>
                                          </p:spTgt>
                                        </p:tgtEl>
                                        <p:attrNameLst>
                                          <p:attrName>style.color</p:attrName>
                                        </p:attrNameLst>
                                      </p:cBhvr>
                                      <p:to>
                                        <a:srgbClr val="FFFF00"/>
                                      </p:to>
                                    </p:animClr>
                                  </p:childTnLst>
                                </p:cTn>
                              </p:par>
                            </p:childTnLst>
                          </p:cTn>
                        </p:par>
                        <p:par>
                          <p:cTn id="138" fill="hold">
                            <p:stCondLst>
                              <p:cond delay="2000"/>
                            </p:stCondLst>
                            <p:childTnLst>
                              <p:par>
                                <p:cTn id="139" presetID="0" presetClass="exit" presetSubtype="0" fill="hold" grpId="1" nodeType="afterEffect">
                                  <p:stCondLst>
                                    <p:cond delay="300"/>
                                  </p:stCondLst>
                                  <p:childTnLst>
                                    <p:set>
                                      <p:cBhvr>
                                        <p:cTn id="140" dur="1" fill="hold">
                                          <p:stCondLst>
                                            <p:cond delay="1499"/>
                                          </p:stCondLst>
                                        </p:cTn>
                                        <p:tgtEl>
                                          <p:spTgt spid="6"/>
                                        </p:tgtEl>
                                        <p:attrNameLst>
                                          <p:attrName>style.visibility</p:attrName>
                                        </p:attrNameLst>
                                      </p:cBhvr>
                                      <p:to>
                                        <p:strVal val="hidden"/>
                                      </p:to>
                                    </p:set>
                                    <p:animEffect transition="out" filter="dissolve">
                                      <p:cBhvr>
                                        <p:cTn id="141" dur="1500">
                                          <p:stCondLst>
                                            <p:cond delay="0"/>
                                          </p:stCondLst>
                                        </p:cTn>
                                        <p:tgtEl>
                                          <p:spTgt spid="6"/>
                                        </p:tgtEl>
                                      </p:cBhvr>
                                    </p:animEffect>
                                    <p:anim to="" calcmode="lin" valueType="num">
                                      <p:cBhvr>
                                        <p:cTn id="142"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43" dur="15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44" presetID="0" presetClass="exit" presetSubtype="0" fill="hold" grpId="1" nodeType="withEffect">
                                  <p:stCondLst>
                                    <p:cond delay="300"/>
                                  </p:stCondLst>
                                  <p:childTnLst>
                                    <p:set>
                                      <p:cBhvr>
                                        <p:cTn id="145" dur="1" fill="hold">
                                          <p:stCondLst>
                                            <p:cond delay="1499"/>
                                          </p:stCondLst>
                                        </p:cTn>
                                        <p:tgtEl>
                                          <p:spTgt spid="7"/>
                                        </p:tgtEl>
                                        <p:attrNameLst>
                                          <p:attrName>style.visibility</p:attrName>
                                        </p:attrNameLst>
                                      </p:cBhvr>
                                      <p:to>
                                        <p:strVal val="hidden"/>
                                      </p:to>
                                    </p:set>
                                    <p:animEffect transition="out" filter="dissolve">
                                      <p:cBhvr>
                                        <p:cTn id="146" dur="1500">
                                          <p:stCondLst>
                                            <p:cond delay="0"/>
                                          </p:stCondLst>
                                        </p:cTn>
                                        <p:tgtEl>
                                          <p:spTgt spid="7"/>
                                        </p:tgtEl>
                                      </p:cBhvr>
                                    </p:animEffect>
                                    <p:anim to="" calcmode="lin" valueType="num">
                                      <p:cBhvr>
                                        <p:cTn id="147" dur="15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48" dur="15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149" fill="hold">
                            <p:stCondLst>
                              <p:cond delay="3800"/>
                            </p:stCondLst>
                            <p:childTnLst>
                              <p:par>
                                <p:cTn id="150" presetID="23" presetClass="exit" presetSubtype="32" fill="hold" nodeType="afterEffect">
                                  <p:stCondLst>
                                    <p:cond delay="0"/>
                                  </p:stCondLst>
                                  <p:childTnLst>
                                    <p:anim calcmode="lin" valueType="num">
                                      <p:cBhvr>
                                        <p:cTn id="151" dur="1750"/>
                                        <p:tgtEl>
                                          <p:spTgt spid="5">
                                            <p:txEl>
                                              <p:pRg st="0" end="0"/>
                                            </p:txEl>
                                          </p:spTgt>
                                        </p:tgtEl>
                                        <p:attrNameLst>
                                          <p:attrName>ppt_w</p:attrName>
                                        </p:attrNameLst>
                                      </p:cBhvr>
                                      <p:tavLst>
                                        <p:tav tm="0">
                                          <p:val>
                                            <p:strVal val="ppt_w"/>
                                          </p:val>
                                        </p:tav>
                                        <p:tav tm="100000">
                                          <p:val>
                                            <p:fltVal val="0"/>
                                          </p:val>
                                        </p:tav>
                                      </p:tavLst>
                                    </p:anim>
                                    <p:anim calcmode="lin" valueType="num">
                                      <p:cBhvr>
                                        <p:cTn id="152" dur="1750"/>
                                        <p:tgtEl>
                                          <p:spTgt spid="5">
                                            <p:txEl>
                                              <p:pRg st="0" end="0"/>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5">
                                            <p:txEl>
                                              <p:pRg st="0" end="0"/>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5">
                                            <p:txEl>
                                              <p:pRg st="1" end="1"/>
                                            </p:txEl>
                                          </p:spTgt>
                                        </p:tgtEl>
                                        <p:attrNameLst>
                                          <p:attrName>ppt_w</p:attrName>
                                        </p:attrNameLst>
                                      </p:cBhvr>
                                      <p:tavLst>
                                        <p:tav tm="0">
                                          <p:val>
                                            <p:strVal val="ppt_w"/>
                                          </p:val>
                                        </p:tav>
                                        <p:tav tm="100000">
                                          <p:val>
                                            <p:fltVal val="0"/>
                                          </p:val>
                                        </p:tav>
                                      </p:tavLst>
                                    </p:anim>
                                    <p:anim calcmode="lin" valueType="num">
                                      <p:cBhvr>
                                        <p:cTn id="156" dur="1750"/>
                                        <p:tgtEl>
                                          <p:spTgt spid="5">
                                            <p:txEl>
                                              <p:pRg st="1" end="1"/>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5">
                                            <p:txEl>
                                              <p:pRg st="1" end="1"/>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5">
                                            <p:txEl>
                                              <p:pRg st="2" end="2"/>
                                            </p:txEl>
                                          </p:spTgt>
                                        </p:tgtEl>
                                        <p:attrNameLst>
                                          <p:attrName>ppt_w</p:attrName>
                                        </p:attrNameLst>
                                      </p:cBhvr>
                                      <p:tavLst>
                                        <p:tav tm="0">
                                          <p:val>
                                            <p:strVal val="ppt_w"/>
                                          </p:val>
                                        </p:tav>
                                        <p:tav tm="100000">
                                          <p:val>
                                            <p:fltVal val="0"/>
                                          </p:val>
                                        </p:tav>
                                      </p:tavLst>
                                    </p:anim>
                                    <p:anim calcmode="lin" valueType="num">
                                      <p:cBhvr>
                                        <p:cTn id="160" dur="1750"/>
                                        <p:tgtEl>
                                          <p:spTgt spid="5">
                                            <p:txEl>
                                              <p:pRg st="2" end="2"/>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5">
                                            <p:txEl>
                                              <p:pRg st="2" end="2"/>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5">
                                            <p:txEl>
                                              <p:pRg st="3" end="3"/>
                                            </p:txEl>
                                          </p:spTgt>
                                        </p:tgtEl>
                                        <p:attrNameLst>
                                          <p:attrName>ppt_w</p:attrName>
                                        </p:attrNameLst>
                                      </p:cBhvr>
                                      <p:tavLst>
                                        <p:tav tm="0">
                                          <p:val>
                                            <p:strVal val="ppt_w"/>
                                          </p:val>
                                        </p:tav>
                                        <p:tav tm="100000">
                                          <p:val>
                                            <p:fltVal val="0"/>
                                          </p:val>
                                        </p:tav>
                                      </p:tavLst>
                                    </p:anim>
                                    <p:anim calcmode="lin" valueType="num">
                                      <p:cBhvr>
                                        <p:cTn id="164" dur="1750"/>
                                        <p:tgtEl>
                                          <p:spTgt spid="5">
                                            <p:txEl>
                                              <p:pRg st="3" end="3"/>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5">
                                            <p:txEl>
                                              <p:pRg st="3" end="3"/>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5">
                                            <p:txEl>
                                              <p:pRg st="4" end="4"/>
                                            </p:txEl>
                                          </p:spTgt>
                                        </p:tgtEl>
                                        <p:attrNameLst>
                                          <p:attrName>ppt_w</p:attrName>
                                        </p:attrNameLst>
                                      </p:cBhvr>
                                      <p:tavLst>
                                        <p:tav tm="0">
                                          <p:val>
                                            <p:strVal val="ppt_w"/>
                                          </p:val>
                                        </p:tav>
                                        <p:tav tm="100000">
                                          <p:val>
                                            <p:fltVal val="0"/>
                                          </p:val>
                                        </p:tav>
                                      </p:tavLst>
                                    </p:anim>
                                    <p:anim calcmode="lin" valueType="num">
                                      <p:cBhvr>
                                        <p:cTn id="168" dur="1750"/>
                                        <p:tgtEl>
                                          <p:spTgt spid="5">
                                            <p:txEl>
                                              <p:pRg st="4" end="4"/>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5">
                                            <p:txEl>
                                              <p:pRg st="4" end="4"/>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5">
                                            <p:txEl>
                                              <p:pRg st="5" end="5"/>
                                            </p:txEl>
                                          </p:spTgt>
                                        </p:tgtEl>
                                        <p:attrNameLst>
                                          <p:attrName>ppt_w</p:attrName>
                                        </p:attrNameLst>
                                      </p:cBhvr>
                                      <p:tavLst>
                                        <p:tav tm="0">
                                          <p:val>
                                            <p:strVal val="ppt_w"/>
                                          </p:val>
                                        </p:tav>
                                        <p:tav tm="100000">
                                          <p:val>
                                            <p:fltVal val="0"/>
                                          </p:val>
                                        </p:tav>
                                      </p:tavLst>
                                    </p:anim>
                                    <p:anim calcmode="lin" valueType="num">
                                      <p:cBhvr>
                                        <p:cTn id="172" dur="1750"/>
                                        <p:tgtEl>
                                          <p:spTgt spid="5">
                                            <p:txEl>
                                              <p:pRg st="5" end="5"/>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5">
                                            <p:txEl>
                                              <p:pRg st="5" end="5"/>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5">
                                            <p:txEl>
                                              <p:pRg st="6" end="6"/>
                                            </p:txEl>
                                          </p:spTgt>
                                        </p:tgtEl>
                                        <p:attrNameLst>
                                          <p:attrName>ppt_w</p:attrName>
                                        </p:attrNameLst>
                                      </p:cBhvr>
                                      <p:tavLst>
                                        <p:tav tm="0">
                                          <p:val>
                                            <p:strVal val="ppt_w"/>
                                          </p:val>
                                        </p:tav>
                                        <p:tav tm="100000">
                                          <p:val>
                                            <p:fltVal val="0"/>
                                          </p:val>
                                        </p:tav>
                                      </p:tavLst>
                                    </p:anim>
                                    <p:anim calcmode="lin" valueType="num">
                                      <p:cBhvr>
                                        <p:cTn id="176" dur="1750"/>
                                        <p:tgtEl>
                                          <p:spTgt spid="5">
                                            <p:txEl>
                                              <p:pRg st="6" end="6"/>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5">
                                            <p:txEl>
                                              <p:pRg st="6" end="6"/>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5">
                                            <p:txEl>
                                              <p:pRg st="7" end="7"/>
                                            </p:txEl>
                                          </p:spTgt>
                                        </p:tgtEl>
                                        <p:attrNameLst>
                                          <p:attrName>ppt_w</p:attrName>
                                        </p:attrNameLst>
                                      </p:cBhvr>
                                      <p:tavLst>
                                        <p:tav tm="0">
                                          <p:val>
                                            <p:strVal val="ppt_w"/>
                                          </p:val>
                                        </p:tav>
                                        <p:tav tm="100000">
                                          <p:val>
                                            <p:fltVal val="0"/>
                                          </p:val>
                                        </p:tav>
                                      </p:tavLst>
                                    </p:anim>
                                    <p:anim calcmode="lin" valueType="num">
                                      <p:cBhvr>
                                        <p:cTn id="180" dur="1750"/>
                                        <p:tgtEl>
                                          <p:spTgt spid="5">
                                            <p:txEl>
                                              <p:pRg st="7" end="7"/>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5">
                                            <p:txEl>
                                              <p:pRg st="7" end="7"/>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5">
                                            <p:txEl>
                                              <p:pRg st="8" end="8"/>
                                            </p:txEl>
                                          </p:spTgt>
                                        </p:tgtEl>
                                        <p:attrNameLst>
                                          <p:attrName>ppt_w</p:attrName>
                                        </p:attrNameLst>
                                      </p:cBhvr>
                                      <p:tavLst>
                                        <p:tav tm="0">
                                          <p:val>
                                            <p:strVal val="ppt_w"/>
                                          </p:val>
                                        </p:tav>
                                        <p:tav tm="100000">
                                          <p:val>
                                            <p:fltVal val="0"/>
                                          </p:val>
                                        </p:tav>
                                      </p:tavLst>
                                    </p:anim>
                                    <p:anim calcmode="lin" valueType="num">
                                      <p:cBhvr>
                                        <p:cTn id="184" dur="1750"/>
                                        <p:tgtEl>
                                          <p:spTgt spid="5">
                                            <p:txEl>
                                              <p:pRg st="8" end="8"/>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5">
                                            <p:txEl>
                                              <p:pRg st="8" end="8"/>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5">
                                            <p:txEl>
                                              <p:pRg st="9" end="9"/>
                                            </p:txEl>
                                          </p:spTgt>
                                        </p:tgtEl>
                                        <p:attrNameLst>
                                          <p:attrName>ppt_w</p:attrName>
                                        </p:attrNameLst>
                                      </p:cBhvr>
                                      <p:tavLst>
                                        <p:tav tm="0">
                                          <p:val>
                                            <p:strVal val="ppt_w"/>
                                          </p:val>
                                        </p:tav>
                                        <p:tav tm="100000">
                                          <p:val>
                                            <p:fltVal val="0"/>
                                          </p:val>
                                        </p:tav>
                                      </p:tavLst>
                                    </p:anim>
                                    <p:anim calcmode="lin" valueType="num">
                                      <p:cBhvr>
                                        <p:cTn id="188" dur="1750"/>
                                        <p:tgtEl>
                                          <p:spTgt spid="5">
                                            <p:txEl>
                                              <p:pRg st="9" end="9"/>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5">
                                            <p:txEl>
                                              <p:pRg st="9" end="9"/>
                                            </p:txEl>
                                          </p:spTgt>
                                        </p:tgtEl>
                                        <p:attrNameLst>
                                          <p:attrName>style.visibility</p:attrName>
                                        </p:attrNameLst>
                                      </p:cBhvr>
                                      <p:to>
                                        <p:strVal val="hidden"/>
                                      </p:to>
                                    </p:set>
                                  </p:childTnLst>
                                </p:cTn>
                              </p:par>
                              <p:par>
                                <p:cTn id="190" presetID="23" presetClass="exit" presetSubtype="32" fill="hold" nodeType="withEffect">
                                  <p:stCondLst>
                                    <p:cond delay="0"/>
                                  </p:stCondLst>
                                  <p:childTnLst>
                                    <p:anim calcmode="lin" valueType="num">
                                      <p:cBhvr>
                                        <p:cTn id="191" dur="1750"/>
                                        <p:tgtEl>
                                          <p:spTgt spid="5">
                                            <p:txEl>
                                              <p:pRg st="10" end="10"/>
                                            </p:txEl>
                                          </p:spTgt>
                                        </p:tgtEl>
                                        <p:attrNameLst>
                                          <p:attrName>ppt_w</p:attrName>
                                        </p:attrNameLst>
                                      </p:cBhvr>
                                      <p:tavLst>
                                        <p:tav tm="0">
                                          <p:val>
                                            <p:strVal val="ppt_w"/>
                                          </p:val>
                                        </p:tav>
                                        <p:tav tm="100000">
                                          <p:val>
                                            <p:fltVal val="0"/>
                                          </p:val>
                                        </p:tav>
                                      </p:tavLst>
                                    </p:anim>
                                    <p:anim calcmode="lin" valueType="num">
                                      <p:cBhvr>
                                        <p:cTn id="192" dur="1750"/>
                                        <p:tgtEl>
                                          <p:spTgt spid="5">
                                            <p:txEl>
                                              <p:pRg st="10" end="10"/>
                                            </p:txEl>
                                          </p:spTgt>
                                        </p:tgtEl>
                                        <p:attrNameLst>
                                          <p:attrName>ppt_h</p:attrName>
                                        </p:attrNameLst>
                                      </p:cBhvr>
                                      <p:tavLst>
                                        <p:tav tm="0">
                                          <p:val>
                                            <p:strVal val="ppt_h"/>
                                          </p:val>
                                        </p:tav>
                                        <p:tav tm="100000">
                                          <p:val>
                                            <p:fltVal val="0"/>
                                          </p:val>
                                        </p:tav>
                                      </p:tavLst>
                                    </p:anim>
                                    <p:set>
                                      <p:cBhvr>
                                        <p:cTn id="193" dur="1" fill="hold">
                                          <p:stCondLst>
                                            <p:cond delay="1749"/>
                                          </p:stCondLst>
                                        </p:cTn>
                                        <p:tgtEl>
                                          <p:spTgt spid="5">
                                            <p:txEl>
                                              <p:pRg st="10" end="10"/>
                                            </p:txEl>
                                          </p:spTgt>
                                        </p:tgtEl>
                                        <p:attrNameLst>
                                          <p:attrName>style.visibility</p:attrName>
                                        </p:attrNameLst>
                                      </p:cBhvr>
                                      <p:to>
                                        <p:strVal val="hidden"/>
                                      </p:to>
                                    </p:set>
                                  </p:childTnLst>
                                </p:cTn>
                              </p:par>
                              <p:par>
                                <p:cTn id="194" presetID="23" presetClass="exit" presetSubtype="32" fill="hold" nodeType="withEffect">
                                  <p:stCondLst>
                                    <p:cond delay="0"/>
                                  </p:stCondLst>
                                  <p:childTnLst>
                                    <p:anim calcmode="lin" valueType="num">
                                      <p:cBhvr>
                                        <p:cTn id="195" dur="1750"/>
                                        <p:tgtEl>
                                          <p:spTgt spid="5">
                                            <p:txEl>
                                              <p:pRg st="11" end="11"/>
                                            </p:txEl>
                                          </p:spTgt>
                                        </p:tgtEl>
                                        <p:attrNameLst>
                                          <p:attrName>ppt_w</p:attrName>
                                        </p:attrNameLst>
                                      </p:cBhvr>
                                      <p:tavLst>
                                        <p:tav tm="0">
                                          <p:val>
                                            <p:strVal val="ppt_w"/>
                                          </p:val>
                                        </p:tav>
                                        <p:tav tm="100000">
                                          <p:val>
                                            <p:fltVal val="0"/>
                                          </p:val>
                                        </p:tav>
                                      </p:tavLst>
                                    </p:anim>
                                    <p:anim calcmode="lin" valueType="num">
                                      <p:cBhvr>
                                        <p:cTn id="196" dur="1750"/>
                                        <p:tgtEl>
                                          <p:spTgt spid="5">
                                            <p:txEl>
                                              <p:pRg st="11" end="11"/>
                                            </p:txEl>
                                          </p:spTgt>
                                        </p:tgtEl>
                                        <p:attrNameLst>
                                          <p:attrName>ppt_h</p:attrName>
                                        </p:attrNameLst>
                                      </p:cBhvr>
                                      <p:tavLst>
                                        <p:tav tm="0">
                                          <p:val>
                                            <p:strVal val="ppt_h"/>
                                          </p:val>
                                        </p:tav>
                                        <p:tav tm="100000">
                                          <p:val>
                                            <p:fltVal val="0"/>
                                          </p:val>
                                        </p:tav>
                                      </p:tavLst>
                                    </p:anim>
                                    <p:set>
                                      <p:cBhvr>
                                        <p:cTn id="197" dur="1" fill="hold">
                                          <p:stCondLst>
                                            <p:cond delay="1749"/>
                                          </p:stCondLst>
                                        </p:cTn>
                                        <p:tgtEl>
                                          <p:spTgt spid="5">
                                            <p:txEl>
                                              <p:pRg st="11" end="11"/>
                                            </p:txEl>
                                          </p:spTgt>
                                        </p:tgtEl>
                                        <p:attrNameLst>
                                          <p:attrName>style.visibility</p:attrName>
                                        </p:attrNameLst>
                                      </p:cBhvr>
                                      <p:to>
                                        <p:strVal val="hidden"/>
                                      </p:to>
                                    </p:set>
                                  </p:childTnLst>
                                </p:cTn>
                              </p:par>
                              <p:par>
                                <p:cTn id="198" presetID="23" presetClass="exit" presetSubtype="32" fill="hold" nodeType="withEffect">
                                  <p:stCondLst>
                                    <p:cond delay="0"/>
                                  </p:stCondLst>
                                  <p:childTnLst>
                                    <p:anim calcmode="lin" valueType="num">
                                      <p:cBhvr>
                                        <p:cTn id="199" dur="1750"/>
                                        <p:tgtEl>
                                          <p:spTgt spid="5">
                                            <p:txEl>
                                              <p:pRg st="12" end="12"/>
                                            </p:txEl>
                                          </p:spTgt>
                                        </p:tgtEl>
                                        <p:attrNameLst>
                                          <p:attrName>ppt_w</p:attrName>
                                        </p:attrNameLst>
                                      </p:cBhvr>
                                      <p:tavLst>
                                        <p:tav tm="0">
                                          <p:val>
                                            <p:strVal val="ppt_w"/>
                                          </p:val>
                                        </p:tav>
                                        <p:tav tm="100000">
                                          <p:val>
                                            <p:fltVal val="0"/>
                                          </p:val>
                                        </p:tav>
                                      </p:tavLst>
                                    </p:anim>
                                    <p:anim calcmode="lin" valueType="num">
                                      <p:cBhvr>
                                        <p:cTn id="200" dur="1750"/>
                                        <p:tgtEl>
                                          <p:spTgt spid="5">
                                            <p:txEl>
                                              <p:pRg st="12" end="12"/>
                                            </p:txEl>
                                          </p:spTgt>
                                        </p:tgtEl>
                                        <p:attrNameLst>
                                          <p:attrName>ppt_h</p:attrName>
                                        </p:attrNameLst>
                                      </p:cBhvr>
                                      <p:tavLst>
                                        <p:tav tm="0">
                                          <p:val>
                                            <p:strVal val="ppt_h"/>
                                          </p:val>
                                        </p:tav>
                                        <p:tav tm="100000">
                                          <p:val>
                                            <p:fltVal val="0"/>
                                          </p:val>
                                        </p:tav>
                                      </p:tavLst>
                                    </p:anim>
                                    <p:set>
                                      <p:cBhvr>
                                        <p:cTn id="201" dur="1" fill="hold">
                                          <p:stCondLst>
                                            <p:cond delay="1749"/>
                                          </p:stCondLst>
                                        </p:cTn>
                                        <p:tgtEl>
                                          <p:spTgt spid="5">
                                            <p:txEl>
                                              <p:pRg st="12" end="12"/>
                                            </p:txEl>
                                          </p:spTgt>
                                        </p:tgtEl>
                                        <p:attrNameLst>
                                          <p:attrName>style.visibility</p:attrName>
                                        </p:attrNameLst>
                                      </p:cBhvr>
                                      <p:to>
                                        <p:strVal val="hidden"/>
                                      </p:to>
                                    </p:set>
                                  </p:childTnLst>
                                </p:cTn>
                              </p:par>
                              <p:par>
                                <p:cTn id="202" presetID="0" presetClass="path" presetSubtype="0" accel="50000" decel="50000" fill="hold" grpId="2" nodeType="withEffect">
                                  <p:stCondLst>
                                    <p:cond delay="0"/>
                                  </p:stCondLst>
                                  <p:childTnLst>
                                    <p:animMotion origin="layout" path="M 1.11111E-6 3.7037E-6 L 0.41684 0.35301 " pathEditMode="relative" rAng="0" ptsTypes="AA">
                                      <p:cBhvr>
                                        <p:cTn id="203" dur="1750" fill="hold"/>
                                        <p:tgtEl>
                                          <p:spTgt spid="5">
                                            <p:txEl>
                                              <p:pRg st="0" end="0"/>
                                            </p:txEl>
                                          </p:spTgt>
                                        </p:tgtEl>
                                        <p:attrNameLst>
                                          <p:attrName>ppt_x</p:attrName>
                                          <p:attrName>ppt_y</p:attrName>
                                        </p:attrNameLst>
                                      </p:cBhvr>
                                      <p:rCtr x="20833" y="17639"/>
                                    </p:animMotion>
                                  </p:childTnLst>
                                </p:cTn>
                              </p:par>
                              <p:par>
                                <p:cTn id="204" presetID="0" presetClass="path" presetSubtype="0" accel="50000" decel="50000" fill="hold" grpId="2" nodeType="withEffect">
                                  <p:stCondLst>
                                    <p:cond delay="0"/>
                                  </p:stCondLst>
                                  <p:childTnLst>
                                    <p:animMotion origin="layout" path="M 5.55556E-7 -2.96296E-6 L 0.37639 0.2875 " pathEditMode="relative" rAng="0" ptsTypes="AA">
                                      <p:cBhvr>
                                        <p:cTn id="205" dur="1750" fill="hold"/>
                                        <p:tgtEl>
                                          <p:spTgt spid="5">
                                            <p:txEl>
                                              <p:pRg st="1" end="1"/>
                                            </p:txEl>
                                          </p:spTgt>
                                        </p:tgtEl>
                                        <p:attrNameLst>
                                          <p:attrName>ppt_x</p:attrName>
                                          <p:attrName>ppt_y</p:attrName>
                                        </p:attrNameLst>
                                      </p:cBhvr>
                                      <p:rCtr x="18819" y="14375"/>
                                    </p:animMotion>
                                  </p:childTnLst>
                                </p:cTn>
                              </p:par>
                              <p:par>
                                <p:cTn id="206" presetID="0" presetClass="path" presetSubtype="0" accel="50000" decel="50000" fill="hold" grpId="2" nodeType="withEffect">
                                  <p:stCondLst>
                                    <p:cond delay="0"/>
                                  </p:stCondLst>
                                  <p:childTnLst>
                                    <p:animMotion origin="layout" path="M 3.88889E-6 -2.59259E-6 L 0.37257 0.21158 " pathEditMode="relative" rAng="0" ptsTypes="AA">
                                      <p:cBhvr>
                                        <p:cTn id="207" dur="1750" fill="hold"/>
                                        <p:tgtEl>
                                          <p:spTgt spid="5">
                                            <p:txEl>
                                              <p:pRg st="2" end="2"/>
                                            </p:txEl>
                                          </p:spTgt>
                                        </p:tgtEl>
                                        <p:attrNameLst>
                                          <p:attrName>ppt_x</p:attrName>
                                          <p:attrName>ppt_y</p:attrName>
                                        </p:attrNameLst>
                                      </p:cBhvr>
                                      <p:rCtr x="18628" y="10579"/>
                                    </p:animMotion>
                                  </p:childTnLst>
                                </p:cTn>
                              </p:par>
                              <p:par>
                                <p:cTn id="208" presetID="0" presetClass="path" presetSubtype="0" accel="50000" decel="50000" fill="hold" grpId="2" nodeType="withEffect">
                                  <p:stCondLst>
                                    <p:cond delay="0"/>
                                  </p:stCondLst>
                                  <p:childTnLst>
                                    <p:animMotion origin="layout" path="M -3.05556E-6 -2.22222E-6 L 0.37032 0.1382 " pathEditMode="relative" rAng="0" ptsTypes="AA">
                                      <p:cBhvr>
                                        <p:cTn id="209" dur="1750" fill="hold"/>
                                        <p:tgtEl>
                                          <p:spTgt spid="5">
                                            <p:txEl>
                                              <p:pRg st="3" end="3"/>
                                            </p:txEl>
                                          </p:spTgt>
                                        </p:tgtEl>
                                        <p:attrNameLst>
                                          <p:attrName>ppt_x</p:attrName>
                                          <p:attrName>ppt_y</p:attrName>
                                        </p:attrNameLst>
                                      </p:cBhvr>
                                      <p:rCtr x="18507" y="6898"/>
                                    </p:animMotion>
                                  </p:childTnLst>
                                </p:cTn>
                              </p:par>
                              <p:par>
                                <p:cTn id="210" presetID="0" presetClass="path" presetSubtype="0" accel="50000" decel="50000" fill="hold" grpId="2" nodeType="withEffect">
                                  <p:stCondLst>
                                    <p:cond delay="0"/>
                                  </p:stCondLst>
                                  <p:childTnLst>
                                    <p:animMotion origin="layout" path="M -1.94444E-6 -3.7037E-7 L 0.43143 0.06505 " pathEditMode="relative" rAng="0" ptsTypes="AA">
                                      <p:cBhvr>
                                        <p:cTn id="211" dur="1750" fill="hold"/>
                                        <p:tgtEl>
                                          <p:spTgt spid="5">
                                            <p:txEl>
                                              <p:pRg st="4" end="4"/>
                                            </p:txEl>
                                          </p:spTgt>
                                        </p:tgtEl>
                                        <p:attrNameLst>
                                          <p:attrName>ppt_x</p:attrName>
                                          <p:attrName>ppt_y</p:attrName>
                                        </p:attrNameLst>
                                      </p:cBhvr>
                                      <p:rCtr x="21563" y="3241"/>
                                    </p:animMotion>
                                  </p:childTnLst>
                                </p:cTn>
                              </p:par>
                              <p:par>
                                <p:cTn id="212" presetID="0" presetClass="path" presetSubtype="0" accel="50000" decel="50000" fill="hold" grpId="2" nodeType="withEffect">
                                  <p:stCondLst>
                                    <p:cond delay="0"/>
                                  </p:stCondLst>
                                  <p:childTnLst>
                                    <p:animMotion origin="layout" path="M 1.38889E-6 0 L 0.38368 -0.00833 " pathEditMode="relative" rAng="0" ptsTypes="AA">
                                      <p:cBhvr>
                                        <p:cTn id="213" dur="1750" fill="hold"/>
                                        <p:tgtEl>
                                          <p:spTgt spid="5">
                                            <p:txEl>
                                              <p:pRg st="5" end="5"/>
                                            </p:txEl>
                                          </p:spTgt>
                                        </p:tgtEl>
                                        <p:attrNameLst>
                                          <p:attrName>ppt_x</p:attrName>
                                          <p:attrName>ppt_y</p:attrName>
                                        </p:attrNameLst>
                                      </p:cBhvr>
                                      <p:rCtr x="19184" y="-417"/>
                                    </p:animMotion>
                                  </p:childTnLst>
                                </p:cTn>
                              </p:par>
                              <p:par>
                                <p:cTn id="214" presetID="0" presetClass="path" presetSubtype="0" accel="50000" decel="50000" fill="hold" grpId="2" nodeType="withEffect">
                                  <p:stCondLst>
                                    <p:cond delay="0"/>
                                  </p:stCondLst>
                                  <p:childTnLst>
                                    <p:animMotion origin="layout" path="M 2.77778E-7 3.7037E-7 L 0.41615 -0.08102 " pathEditMode="relative" rAng="0" ptsTypes="AA">
                                      <p:cBhvr>
                                        <p:cTn id="215" dur="1750" fill="hold"/>
                                        <p:tgtEl>
                                          <p:spTgt spid="5">
                                            <p:txEl>
                                              <p:pRg st="6" end="6"/>
                                            </p:txEl>
                                          </p:spTgt>
                                        </p:tgtEl>
                                        <p:attrNameLst>
                                          <p:attrName>ppt_x</p:attrName>
                                          <p:attrName>ppt_y</p:attrName>
                                        </p:attrNameLst>
                                      </p:cBhvr>
                                      <p:rCtr x="20799" y="-4051"/>
                                    </p:animMotion>
                                  </p:childTnLst>
                                </p:cTn>
                              </p:par>
                              <p:par>
                                <p:cTn id="216" presetID="0" presetClass="path" presetSubtype="0" accel="50000" decel="50000" fill="hold" grpId="2" nodeType="withEffect">
                                  <p:stCondLst>
                                    <p:cond delay="0"/>
                                  </p:stCondLst>
                                  <p:childTnLst>
                                    <p:animMotion origin="layout" path="M 1.11111E-6 7.40741E-7 L 0.41042 -0.15509 " pathEditMode="relative" rAng="0" ptsTypes="AA">
                                      <p:cBhvr>
                                        <p:cTn id="217" dur="1750" fill="hold"/>
                                        <p:tgtEl>
                                          <p:spTgt spid="5">
                                            <p:txEl>
                                              <p:pRg st="7" end="7"/>
                                            </p:txEl>
                                          </p:spTgt>
                                        </p:tgtEl>
                                        <p:attrNameLst>
                                          <p:attrName>ppt_x</p:attrName>
                                          <p:attrName>ppt_y</p:attrName>
                                        </p:attrNameLst>
                                      </p:cBhvr>
                                      <p:rCtr x="20521" y="-7755"/>
                                    </p:animMotion>
                                  </p:childTnLst>
                                </p:cTn>
                              </p:par>
                              <p:par>
                                <p:cTn id="218" presetID="0" presetClass="path" presetSubtype="0" accel="50000" decel="50000" fill="hold" grpId="2" nodeType="withEffect">
                                  <p:stCondLst>
                                    <p:cond delay="0"/>
                                  </p:stCondLst>
                                  <p:childTnLst>
                                    <p:animMotion origin="layout" path="M 3.88889E-6 1.11111E-6 L 0.47899 -0.22847 " pathEditMode="relative" rAng="0" ptsTypes="AA">
                                      <p:cBhvr>
                                        <p:cTn id="219" dur="1750" fill="hold"/>
                                        <p:tgtEl>
                                          <p:spTgt spid="5">
                                            <p:txEl>
                                              <p:pRg st="8" end="8"/>
                                            </p:txEl>
                                          </p:spTgt>
                                        </p:tgtEl>
                                        <p:attrNameLst>
                                          <p:attrName>ppt_x</p:attrName>
                                          <p:attrName>ppt_y</p:attrName>
                                        </p:attrNameLst>
                                      </p:cBhvr>
                                      <p:rCtr x="23941" y="-11435"/>
                                    </p:animMotion>
                                  </p:childTnLst>
                                </p:cTn>
                              </p:par>
                              <p:par>
                                <p:cTn id="220" presetID="0" presetClass="path" presetSubtype="0" accel="50000" decel="50000" fill="hold" grpId="2" nodeType="withEffect">
                                  <p:stCondLst>
                                    <p:cond delay="0"/>
                                  </p:stCondLst>
                                  <p:childTnLst>
                                    <p:animMotion origin="layout" path="M 8.33333E-7 2.96296E-6 L 0.42396 -0.30162 " pathEditMode="relative" rAng="0" ptsTypes="AA">
                                      <p:cBhvr>
                                        <p:cTn id="221" dur="1750" fill="hold"/>
                                        <p:tgtEl>
                                          <p:spTgt spid="5">
                                            <p:txEl>
                                              <p:pRg st="9" end="9"/>
                                            </p:txEl>
                                          </p:spTgt>
                                        </p:tgtEl>
                                        <p:attrNameLst>
                                          <p:attrName>ppt_x</p:attrName>
                                          <p:attrName>ppt_y</p:attrName>
                                        </p:attrNameLst>
                                      </p:cBhvr>
                                      <p:rCtr x="21198" y="-15093"/>
                                    </p:animMotion>
                                  </p:childTnLst>
                                </p:cTn>
                              </p:par>
                              <p:par>
                                <p:cTn id="222" presetID="0" presetClass="path" presetSubtype="0" accel="50000" decel="50000" fill="hold" grpId="2" nodeType="withEffect">
                                  <p:stCondLst>
                                    <p:cond delay="0"/>
                                  </p:stCondLst>
                                  <p:childTnLst>
                                    <p:animMotion origin="layout" path="M 2.77778E-6 3.33333E-6 L 0.4059 -0.375 " pathEditMode="relative" rAng="0" ptsTypes="AA">
                                      <p:cBhvr>
                                        <p:cTn id="223" dur="1750" fill="hold"/>
                                        <p:tgtEl>
                                          <p:spTgt spid="5">
                                            <p:txEl>
                                              <p:pRg st="10" end="10"/>
                                            </p:txEl>
                                          </p:spTgt>
                                        </p:tgtEl>
                                        <p:attrNameLst>
                                          <p:attrName>ppt_x</p:attrName>
                                          <p:attrName>ppt_y</p:attrName>
                                        </p:attrNameLst>
                                      </p:cBhvr>
                                      <p:rCtr x="20295" y="-18750"/>
                                    </p:animMotion>
                                  </p:childTnLst>
                                </p:cTn>
                              </p:par>
                              <p:par>
                                <p:cTn id="224" presetID="0" presetClass="path" presetSubtype="0" accel="50000" decel="50000" fill="hold" grpId="2" nodeType="withEffect">
                                  <p:stCondLst>
                                    <p:cond delay="0"/>
                                  </p:stCondLst>
                                  <p:childTnLst>
                                    <p:animMotion origin="layout" path="M -1.11111E-6 3.7037E-6 L 0.38142 -0.44792 " pathEditMode="relative" rAng="0" ptsTypes="AA">
                                      <p:cBhvr>
                                        <p:cTn id="225" dur="1750" fill="hold"/>
                                        <p:tgtEl>
                                          <p:spTgt spid="5">
                                            <p:txEl>
                                              <p:pRg st="11" end="11"/>
                                            </p:txEl>
                                          </p:spTgt>
                                        </p:tgtEl>
                                        <p:attrNameLst>
                                          <p:attrName>ppt_x</p:attrName>
                                          <p:attrName>ppt_y</p:attrName>
                                        </p:attrNameLst>
                                      </p:cBhvr>
                                      <p:rCtr x="19062" y="-22407"/>
                                    </p:animMotion>
                                  </p:childTnLst>
                                </p:cTn>
                              </p:par>
                              <p:par>
                                <p:cTn id="226" presetID="0" presetClass="path" presetSubtype="0" accel="50000" decel="50000" fill="hold" grpId="2" nodeType="withEffect">
                                  <p:stCondLst>
                                    <p:cond delay="0"/>
                                  </p:stCondLst>
                                  <p:childTnLst>
                                    <p:animMotion origin="layout" path="M -3.05556E-6 4.07407E-6 L 0.37136 -0.52199 " pathEditMode="relative" rAng="0" ptsTypes="AA">
                                      <p:cBhvr>
                                        <p:cTn id="227" dur="1750" fill="hold"/>
                                        <p:tgtEl>
                                          <p:spTgt spid="5">
                                            <p:txEl>
                                              <p:pRg st="12" end="12"/>
                                            </p:txEl>
                                          </p:spTgt>
                                        </p:tgtEl>
                                        <p:attrNameLst>
                                          <p:attrName>ppt_x</p:attrName>
                                          <p:attrName>ppt_y</p:attrName>
                                        </p:attrNameLst>
                                      </p:cBhvr>
                                      <p:rCtr x="18559" y="-26111"/>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8" repeatCount="indefinite" fill="hold" display="0">
                  <p:stCondLst>
                    <p:cond delay="indefinite"/>
                  </p:stCondLst>
                </p:cTn>
                <p:tgtEl>
                  <p:spTgt spid="2"/>
                </p:tgtEl>
              </p:cMediaNode>
            </p:video>
            <p:seq concurrent="1" nextAc="seek">
              <p:cTn id="229" restart="whenNotActive" fill="hold" evtFilter="cancelBubble" nodeType="interactiveSeq">
                <p:stCondLst>
                  <p:cond evt="onClick" delay="0">
                    <p:tgtEl>
                      <p:spTgt spid="2"/>
                    </p:tgtEl>
                  </p:cond>
                </p:stCondLst>
                <p:endSync evt="end" delay="0">
                  <p:rtn val="all"/>
                </p:endSync>
                <p:childTnLst>
                  <p:par>
                    <p:cTn id="230" fill="hold">
                      <p:stCondLst>
                        <p:cond delay="0"/>
                      </p:stCondLst>
                      <p:childTnLst>
                        <p:par>
                          <p:cTn id="231" fill="hold">
                            <p:stCondLst>
                              <p:cond delay="0"/>
                            </p:stCondLst>
                            <p:childTnLst>
                              <p:par>
                                <p:cTn id="232" presetID="2" presetClass="mediacall" presetSubtype="0" fill="hold" nodeType="clickEffect">
                                  <p:stCondLst>
                                    <p:cond delay="0"/>
                                  </p:stCondLst>
                                  <p:childTnLst>
                                    <p:cmd type="call" cmd="togglePause">
                                      <p:cBhvr>
                                        <p:cTn id="233"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uiExpand="1" build="p"/>
      <p:bldP spid="5" grpId="1" uiExpand="1" build="allAtOnce"/>
      <p:bldP spid="5" grpId="2" uiExpand="1" build="allAtOnce"/>
      <p:bldP spid="7" grpId="0"/>
      <p:bldP spid="7"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5B60F9-BBDC-4921-92DE-577915226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389091"/>
          </a:xfrm>
          <a:prstGeom prst="rect">
            <a:avLst/>
          </a:prstGeom>
        </p:spPr>
      </p:pic>
      <p:sp>
        <p:nvSpPr>
          <p:cNvPr id="7" name="Title 1">
            <a:extLst>
              <a:ext uri="{FF2B5EF4-FFF2-40B4-BE49-F238E27FC236}">
                <a16:creationId xmlns:a16="http://schemas.microsoft.com/office/drawing/2014/main" id="{E21614A7-D4E9-4326-9E27-2536B6B29142}"/>
              </a:ext>
            </a:extLst>
          </p:cNvPr>
          <p:cNvSpPr txBox="1">
            <a:spLocks/>
          </p:cNvSpPr>
          <p:nvPr/>
        </p:nvSpPr>
        <p:spPr>
          <a:xfrm>
            <a:off x="1237129" y="2079373"/>
            <a:ext cx="1247887" cy="712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eyes</a:t>
            </a:r>
          </a:p>
        </p:txBody>
      </p:sp>
      <p:sp>
        <p:nvSpPr>
          <p:cNvPr id="8" name="Title 1">
            <a:extLst>
              <a:ext uri="{FF2B5EF4-FFF2-40B4-BE49-F238E27FC236}">
                <a16:creationId xmlns:a16="http://schemas.microsoft.com/office/drawing/2014/main" id="{AB818E43-6CF2-4631-9114-DA0687CAC3D9}"/>
              </a:ext>
            </a:extLst>
          </p:cNvPr>
          <p:cNvSpPr txBox="1">
            <a:spLocks/>
          </p:cNvSpPr>
          <p:nvPr/>
        </p:nvSpPr>
        <p:spPr>
          <a:xfrm>
            <a:off x="5030880" y="2732362"/>
            <a:ext cx="1258645" cy="754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ears</a:t>
            </a:r>
          </a:p>
        </p:txBody>
      </p:sp>
      <p:sp>
        <p:nvSpPr>
          <p:cNvPr id="14" name="Title 1">
            <a:extLst>
              <a:ext uri="{FF2B5EF4-FFF2-40B4-BE49-F238E27FC236}">
                <a16:creationId xmlns:a16="http://schemas.microsoft.com/office/drawing/2014/main" id="{E21614A7-D4E9-4326-9E27-2536B6B29142}"/>
              </a:ext>
            </a:extLst>
          </p:cNvPr>
          <p:cNvSpPr txBox="1">
            <a:spLocks/>
          </p:cNvSpPr>
          <p:nvPr/>
        </p:nvSpPr>
        <p:spPr>
          <a:xfrm>
            <a:off x="763205" y="733902"/>
            <a:ext cx="4451873" cy="712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Depart from evil</a:t>
            </a:r>
          </a:p>
        </p:txBody>
      </p:sp>
      <p:sp>
        <p:nvSpPr>
          <p:cNvPr id="15" name="Title 1">
            <a:extLst>
              <a:ext uri="{FF2B5EF4-FFF2-40B4-BE49-F238E27FC236}">
                <a16:creationId xmlns:a16="http://schemas.microsoft.com/office/drawing/2014/main" id="{E21614A7-D4E9-4326-9E27-2536B6B29142}"/>
              </a:ext>
            </a:extLst>
          </p:cNvPr>
          <p:cNvSpPr txBox="1">
            <a:spLocks/>
          </p:cNvSpPr>
          <p:nvPr/>
        </p:nvSpPr>
        <p:spPr>
          <a:xfrm>
            <a:off x="5821119" y="735049"/>
            <a:ext cx="2291379" cy="712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good</a:t>
            </a:r>
          </a:p>
        </p:txBody>
      </p:sp>
      <p:sp>
        <p:nvSpPr>
          <p:cNvPr id="16" name="Title 1">
            <a:extLst>
              <a:ext uri="{FF2B5EF4-FFF2-40B4-BE49-F238E27FC236}">
                <a16:creationId xmlns:a16="http://schemas.microsoft.com/office/drawing/2014/main" id="{E21614A7-D4E9-4326-9E27-2536B6B29142}"/>
              </a:ext>
            </a:extLst>
          </p:cNvPr>
          <p:cNvSpPr txBox="1">
            <a:spLocks/>
          </p:cNvSpPr>
          <p:nvPr/>
        </p:nvSpPr>
        <p:spPr>
          <a:xfrm>
            <a:off x="806149" y="1403256"/>
            <a:ext cx="3214744" cy="712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peace</a:t>
            </a:r>
          </a:p>
        </p:txBody>
      </p:sp>
      <p:sp>
        <p:nvSpPr>
          <p:cNvPr id="17" name="Title 1">
            <a:extLst>
              <a:ext uri="{FF2B5EF4-FFF2-40B4-BE49-F238E27FC236}">
                <a16:creationId xmlns:a16="http://schemas.microsoft.com/office/drawing/2014/main" id="{E21614A7-D4E9-4326-9E27-2536B6B29142}"/>
              </a:ext>
            </a:extLst>
          </p:cNvPr>
          <p:cNvSpPr txBox="1">
            <a:spLocks/>
          </p:cNvSpPr>
          <p:nvPr/>
        </p:nvSpPr>
        <p:spPr>
          <a:xfrm>
            <a:off x="4672432" y="1400969"/>
            <a:ext cx="1936376" cy="712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pursue</a:t>
            </a:r>
          </a:p>
        </p:txBody>
      </p:sp>
      <p:sp>
        <p:nvSpPr>
          <p:cNvPr id="3074" name="Rectangle 2"/>
          <p:cNvSpPr>
            <a:spLocks noGrp="1" noChangeArrowheads="1"/>
          </p:cNvSpPr>
          <p:nvPr>
            <p:ph type="title"/>
          </p:nvPr>
        </p:nvSpPr>
        <p:spPr>
          <a:xfrm>
            <a:off x="457200" y="693465"/>
            <a:ext cx="8229600" cy="54710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Depart from evil and do good; Seek peace and pursue it. The eyes of the LORD are on the righteous, And His ears are open to their cry. The face of the LORD is against those who do evil, To cut off the remembrance of them from the earth.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34:14-16</a:t>
            </a:r>
          </a:p>
        </p:txBody>
      </p:sp>
      <p:sp>
        <p:nvSpPr>
          <p:cNvPr id="4" name="Rectangle 2">
            <a:extLst>
              <a:ext uri="{FF2B5EF4-FFF2-40B4-BE49-F238E27FC236}">
                <a16:creationId xmlns:a16="http://schemas.microsoft.com/office/drawing/2014/main" id="{55149E96-3FB6-4BD0-B2F5-11E67675A947}"/>
              </a:ext>
            </a:extLst>
          </p:cNvPr>
          <p:cNvSpPr txBox="1">
            <a:spLocks noChangeArrowheads="1"/>
          </p:cNvSpPr>
          <p:nvPr/>
        </p:nvSpPr>
        <p:spPr bwMode="auto">
          <a:xfrm>
            <a:off x="3803876" y="2043658"/>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78A0CD1-BF6F-4F76-BD10-09E04E37A275}"/>
              </a:ext>
            </a:extLst>
          </p:cNvPr>
          <p:cNvSpPr txBox="1">
            <a:spLocks noChangeArrowheads="1"/>
          </p:cNvSpPr>
          <p:nvPr/>
        </p:nvSpPr>
        <p:spPr bwMode="auto">
          <a:xfrm>
            <a:off x="6930456" y="3385455"/>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eardrop 9">
            <a:extLst>
              <a:ext uri="{FF2B5EF4-FFF2-40B4-BE49-F238E27FC236}">
                <a16:creationId xmlns:a16="http://schemas.microsoft.com/office/drawing/2014/main" id="{EF17C61D-EA77-4B64-A385-EAEB96433D6A}"/>
              </a:ext>
            </a:extLst>
          </p:cNvPr>
          <p:cNvSpPr/>
          <p:nvPr/>
        </p:nvSpPr>
        <p:spPr>
          <a:xfrm rot="18904910">
            <a:off x="2767513" y="4063589"/>
            <a:ext cx="152400" cy="152400"/>
          </a:xfrm>
          <a:prstGeom prst="teardrop">
            <a:avLst>
              <a:gd name="adj" fmla="val 175949"/>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a:spLocks noChangeArrowheads="1"/>
          </p:cNvSpPr>
          <p:nvPr/>
        </p:nvSpPr>
        <p:spPr bwMode="auto">
          <a:xfrm>
            <a:off x="3773460" y="2036379"/>
            <a:ext cx="1773621" cy="76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hidden="1">
            <a:extLst>
              <a:ext uri="{FF2B5EF4-FFF2-40B4-BE49-F238E27FC236}">
                <a16:creationId xmlns:a16="http://schemas.microsoft.com/office/drawing/2014/main" id="{50D6D319-4251-4937-9315-4190DB8E41C7}"/>
              </a:ext>
            </a:extLst>
          </p:cNvPr>
          <p:cNvSpPr txBox="1">
            <a:spLocks noChangeArrowheads="1"/>
          </p:cNvSpPr>
          <p:nvPr/>
        </p:nvSpPr>
        <p:spPr bwMode="auto">
          <a:xfrm>
            <a:off x="3826653" y="3174625"/>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325987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18" presetClass="emph" presetSubtype="0" fill="hold" grpId="1" nodeType="withEffect">
                                  <p:stCondLst>
                                    <p:cond delay="0"/>
                                  </p:stCondLst>
                                  <p:childTnLst>
                                    <p:set>
                                      <p:cBhvr override="childStyle">
                                        <p:cTn id="15" dur="500" fill="hold"/>
                                        <p:tgtEl>
                                          <p:spTgt spid="1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8" presetClass="emph" presetSubtype="0" fill="hold" grpId="1" nodeType="withEffect">
                                  <p:stCondLst>
                                    <p:cond delay="250"/>
                                  </p:stCondLst>
                                  <p:childTnLst>
                                    <p:set>
                                      <p:cBhvr override="childStyle">
                                        <p:cTn id="22" dur="500" fill="hold"/>
                                        <p:tgtEl>
                                          <p:spTgt spid="15"/>
                                        </p:tgtEl>
                                        <p:attrNameLst>
                                          <p:attrName>style.textDecorationUnderline</p:attrName>
                                        </p:attrNameLst>
                                      </p:cBhvr>
                                      <p:to>
                                        <p:strVal val="true"/>
                                      </p:to>
                                    </p:set>
                                  </p:childTnLst>
                                </p:cTn>
                              </p:par>
                              <p:par>
                                <p:cTn id="23" presetID="22" presetClass="exit" presetSubtype="8" fill="hold" grpId="2" nodeType="withEffect">
                                  <p:stCondLst>
                                    <p:cond delay="0"/>
                                  </p:stCondLst>
                                  <p:childTnLst>
                                    <p:animEffect transition="out" filter="wipe(left)">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25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8" presetClass="emph" presetSubtype="0" fill="hold" grpId="1" nodeType="withEffect">
                                  <p:stCondLst>
                                    <p:cond delay="250"/>
                                  </p:stCondLst>
                                  <p:childTnLst>
                                    <p:set>
                                      <p:cBhvr override="childStyle">
                                        <p:cTn id="32" dur="500" fill="hold"/>
                                        <p:tgtEl>
                                          <p:spTgt spid="16"/>
                                        </p:tgtEl>
                                        <p:attrNameLst>
                                          <p:attrName>style.textDecorationUnderline</p:attrName>
                                        </p:attrNameLst>
                                      </p:cBhvr>
                                      <p:to>
                                        <p:strVal val="true"/>
                                      </p:to>
                                    </p:set>
                                  </p:childTnLst>
                                </p:cTn>
                              </p:par>
                              <p:par>
                                <p:cTn id="33" presetID="22" presetClass="exit" presetSubtype="8" fill="hold" grpId="2" nodeType="withEffect">
                                  <p:stCondLst>
                                    <p:cond delay="0"/>
                                  </p:stCondLst>
                                  <p:childTnLst>
                                    <p:animEffect transition="out" filter="wipe(left)">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25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18" presetClass="emph" presetSubtype="0" fill="hold" grpId="1" nodeType="withEffect">
                                  <p:stCondLst>
                                    <p:cond delay="250"/>
                                  </p:stCondLst>
                                  <p:childTnLst>
                                    <p:set>
                                      <p:cBhvr override="childStyle">
                                        <p:cTn id="42" dur="500" fill="hold"/>
                                        <p:tgtEl>
                                          <p:spTgt spid="17"/>
                                        </p:tgtEl>
                                        <p:attrNameLst>
                                          <p:attrName>style.textDecorationUnderline</p:attrName>
                                        </p:attrNameLst>
                                      </p:cBhvr>
                                      <p:to>
                                        <p:strVal val="true"/>
                                      </p:to>
                                    </p:set>
                                  </p:childTnLst>
                                </p:cTn>
                              </p:par>
                              <p:par>
                                <p:cTn id="43" presetID="22" presetClass="exit" presetSubtype="8" fill="hold" grpId="2" nodeType="withEffect">
                                  <p:stCondLst>
                                    <p:cond delay="0"/>
                                  </p:stCondLst>
                                  <p:childTnLst>
                                    <p:animEffect transition="out" filter="wipe(left)">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iterate type="lt">
                                    <p:tmPct val="10000"/>
                                  </p:iterate>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stCondLst>
                                            <p:cond delay="0"/>
                                          </p:stCondLst>
                                        </p:cTn>
                                        <p:tgtEl>
                                          <p:spTgt spid="11"/>
                                        </p:tgtEl>
                                      </p:cBhvr>
                                    </p:animEffect>
                                    <p:anim to="" calcmode="lin" valueType="num">
                                      <p:cBhvr>
                                        <p:cTn id="5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3" fill="hold">
                            <p:stCondLst>
                              <p:cond delay="6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par>
                          <p:cTn id="57" fill="hold">
                            <p:stCondLst>
                              <p:cond delay="115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par>
                                <p:cTn id="61" presetID="18" presetClass="emph" presetSubtype="0" fill="hold" grpId="1" nodeType="withEffect">
                                  <p:stCondLst>
                                    <p:cond delay="0"/>
                                  </p:stCondLst>
                                  <p:childTnLst>
                                    <p:set>
                                      <p:cBhvr override="childStyle">
                                        <p:cTn id="62" dur="500" fill="hold"/>
                                        <p:tgtEl>
                                          <p:spTgt spid="7"/>
                                        </p:tgtEl>
                                        <p:attrNameLst>
                                          <p:attrName>style.textDecorationUnderline</p:attrName>
                                        </p:attrNameLst>
                                      </p:cBhvr>
                                      <p:to>
                                        <p:strVal val="true"/>
                                      </p:to>
                                    </p:set>
                                  </p:childTnLst>
                                </p:cTn>
                              </p:par>
                              <p:par>
                                <p:cTn id="63" presetID="22" presetClass="exit" presetSubtype="8" fill="hold" grpId="2" nodeType="withEffect">
                                  <p:stCondLst>
                                    <p:cond delay="0"/>
                                  </p:stCondLst>
                                  <p:childTnLst>
                                    <p:animEffect transition="out" filter="wipe(left)">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par>
                                <p:cTn id="71" presetID="18" presetClass="emph" presetSubtype="0" fill="hold" grpId="1" nodeType="withEffect">
                                  <p:stCondLst>
                                    <p:cond delay="0"/>
                                  </p:stCondLst>
                                  <p:childTnLst>
                                    <p:set>
                                      <p:cBhvr override="childStyle">
                                        <p:cTn id="72" dur="500" fill="hold"/>
                                        <p:tgtEl>
                                          <p:spTgt spid="8"/>
                                        </p:tgtEl>
                                        <p:attrNameLst>
                                          <p:attrName>style.textDecorationUnderline</p:attrName>
                                        </p:attrNameLst>
                                      </p:cBhvr>
                                      <p:to>
                                        <p:strVal val="true"/>
                                      </p:to>
                                    </p:set>
                                  </p:childTnLst>
                                </p:cTn>
                              </p:par>
                              <p:par>
                                <p:cTn id="73" presetID="10" presetClass="entr" presetSubtype="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
                                        <p:tgtEl>
                                          <p:spTgt spid="10"/>
                                        </p:tgtEl>
                                      </p:cBhvr>
                                    </p:animEffect>
                                  </p:childTnLst>
                                </p:cTn>
                              </p:par>
                              <p:par>
                                <p:cTn id="76" presetID="0" presetClass="path" presetSubtype="0" repeatCount="indefinite" accel="50000" decel="50000" fill="hold" grpId="0" nodeType="withEffect">
                                  <p:stCondLst>
                                    <p:cond delay="0"/>
                                  </p:stCondLst>
                                  <p:childTnLst>
                                    <p:animMotion origin="layout" path="M 0.00382 -0.00301 L -0.00434 0.49769 " pathEditMode="relative" rAng="0" ptsTypes="AA">
                                      <p:cBhvr>
                                        <p:cTn id="77" dur="1500" fill="hold"/>
                                        <p:tgtEl>
                                          <p:spTgt spid="10"/>
                                        </p:tgtEl>
                                        <p:attrNameLst>
                                          <p:attrName>ppt_x</p:attrName>
                                          <p:attrName>ppt_y</p:attrName>
                                        </p:attrNameLst>
                                      </p:cBhvr>
                                      <p:rCtr x="-417" y="25023"/>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
                                        <p:tgtEl>
                                          <p:spTgt spid="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
                                        <p:tgtEl>
                                          <p:spTgt spid="6"/>
                                        </p:tgtEl>
                                      </p:cBhvr>
                                    </p:animEffect>
                                  </p:childTnLst>
                                </p:cTn>
                              </p:par>
                              <p:par>
                                <p:cTn id="86" presetID="0" presetClass="path" presetSubtype="0" accel="50000" decel="50000" fill="hold" grpId="2" nodeType="withEffect">
                                  <p:stCondLst>
                                    <p:cond delay="0"/>
                                  </p:stCondLst>
                                  <p:childTnLst>
                                    <p:animMotion origin="layout" path="M 1.11111E-6 -1.11111E-6 C 0.01302 -0.02338 0.0276 -0.0463 0.03646 -0.07662 C 0.04531 -0.10671 0.05555 -0.14699 0.0533 -0.18264 C 0.05104 -0.21829 0.04253 -0.26458 0.02326 -0.29074 C 0.00399 -0.31667 -0.02951 -0.33449 -0.0625 -0.33912 C -0.09549 -0.34375 -0.14219 -0.33819 -0.17517 -0.31782 C -0.20816 -0.29768 -0.23872 -0.25046 -0.26094 -0.21667 C -0.28316 -0.18287 -0.29531 -0.14583 -0.30851 -0.11505 C -0.3217 -0.08449 -0.33333 -0.04861 -0.33958 -0.03125 " pathEditMode="relative" rAng="0" ptsTypes="AAAAAAAAA">
                                      <p:cBhvr>
                                        <p:cTn id="87" dur="2000" fill="hold"/>
                                        <p:tgtEl>
                                          <p:spTgt spid="6"/>
                                        </p:tgtEl>
                                        <p:attrNameLst>
                                          <p:attrName>ppt_x</p:attrName>
                                          <p:attrName>ppt_y</p:attrName>
                                        </p:attrNameLst>
                                      </p:cBhvr>
                                      <p:rCtr x="-14306" y="-17037"/>
                                    </p:animMotion>
                                  </p:childTnLst>
                                </p:cTn>
                              </p:par>
                              <p:par>
                                <p:cTn id="88" presetID="0" presetClass="path" presetSubtype="0" accel="50000" decel="50000" fill="hold" grpId="2" nodeType="withEffect">
                                  <p:stCondLst>
                                    <p:cond delay="0"/>
                                  </p:stCondLst>
                                  <p:childTnLst>
                                    <p:animMotion origin="layout" path="M -0.00018 -0.00023 C -0.02205 -0.00347 -0.08455 -0.02431 -0.1323 -0.01921 C -0.17987 -0.01412 -0.24879 -0.00579 -0.28664 0.02986 C -0.32448 0.06551 -0.35747 0.14005 -0.35955 0.19468 C -0.36164 0.24861 -0.3323 0.32778 -0.29931 0.35671 C -0.26632 0.38565 -0.20382 0.38218 -0.16112 0.36736 C -0.11858 0.35255 -0.07014 0.30139 -0.04323 0.26759 C -0.01632 0.23356 -0.00747 0.18611 0.00208 0.16435 " pathEditMode="relative" rAng="0" ptsTypes="AAAAAAAA">
                                      <p:cBhvr>
                                        <p:cTn id="89" dur="2000" fill="hold"/>
                                        <p:tgtEl>
                                          <p:spTgt spid="4"/>
                                        </p:tgtEl>
                                        <p:attrNameLst>
                                          <p:attrName>ppt_x</p:attrName>
                                          <p:attrName>ppt_y</p:attrName>
                                        </p:attrNameLst>
                                      </p:cBhvr>
                                      <p:rCtr x="-17865" y="17963"/>
                                    </p:animMotion>
                                  </p:childTnLst>
                                </p:cTn>
                              </p:par>
                              <p:par>
                                <p:cTn id="90" presetID="10" presetClass="exit" presetSubtype="0" fill="hold" grpId="1" nodeType="with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par>
                                <p:cTn id="93" presetID="10" presetClass="exit" presetSubtype="0" fill="hold" grpId="2" nodeType="withEffect">
                                  <p:stCondLst>
                                    <p:cond delay="0"/>
                                  </p:stCondLst>
                                  <p:iterate type="lt">
                                    <p:tmPct val="0"/>
                                  </p:iterate>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250"/>
                                        <p:tgtEl>
                                          <p:spTgt spid="7"/>
                                        </p:tgtEl>
                                      </p:cBhvr>
                                    </p:animEffect>
                                    <p:set>
                                      <p:cBhvr>
                                        <p:cTn id="98" dur="1" fill="hold">
                                          <p:stCondLst>
                                            <p:cond delay="249"/>
                                          </p:stCondLst>
                                        </p:cTn>
                                        <p:tgtEl>
                                          <p:spTgt spid="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250"/>
                                        <p:tgtEl>
                                          <p:spTgt spid="8"/>
                                        </p:tgtEl>
                                      </p:cBhvr>
                                    </p:animEffect>
                                    <p:set>
                                      <p:cBhvr>
                                        <p:cTn id="101" dur="1" fill="hold">
                                          <p:stCondLst>
                                            <p:cond delay="249"/>
                                          </p:stCondLst>
                                        </p:cTn>
                                        <p:tgtEl>
                                          <p:spTgt spid="8"/>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0"/>
                                        </p:tgtEl>
                                        <p:attrNameLst>
                                          <p:attrName>style.visibility</p:attrName>
                                        </p:attrNameLst>
                                      </p:cBhvr>
                                      <p:to>
                                        <p:strVal val="hidden"/>
                                      </p:to>
                                    </p:set>
                                  </p:childTnLst>
                                </p:cTn>
                              </p:par>
                            </p:childTnLst>
                          </p:cTn>
                        </p:par>
                        <p:par>
                          <p:cTn id="104" fill="hold">
                            <p:stCondLst>
                              <p:cond delay="2000"/>
                            </p:stCondLst>
                            <p:childTnLst>
                              <p:par>
                                <p:cTn id="105" presetID="10" presetClass="exit" presetSubtype="0" fill="hold" grpId="1" nodeType="afterEffect">
                                  <p:stCondLst>
                                    <p:cond delay="0"/>
                                  </p:stCondLst>
                                  <p:childTnLst>
                                    <p:animEffect transition="out" filter="fade">
                                      <p:cBhvr>
                                        <p:cTn id="106" dur="100"/>
                                        <p:tgtEl>
                                          <p:spTgt spid="6"/>
                                        </p:tgtEl>
                                      </p:cBhvr>
                                    </p:animEffect>
                                    <p:set>
                                      <p:cBhvr>
                                        <p:cTn id="107" dur="1" fill="hold">
                                          <p:stCondLst>
                                            <p:cond delay="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14" grpId="0"/>
      <p:bldP spid="14" grpId="1"/>
      <p:bldP spid="14" grpId="2"/>
      <p:bldP spid="15" grpId="0"/>
      <p:bldP spid="15" grpId="1"/>
      <p:bldP spid="15" grpId="2"/>
      <p:bldP spid="16" grpId="0"/>
      <p:bldP spid="16" grpId="1"/>
      <p:bldP spid="16" grpId="2"/>
      <p:bldP spid="17" grpId="0"/>
      <p:bldP spid="17" grpId="1"/>
      <p:bldP spid="17" grpId="2"/>
      <p:bldP spid="3074" grpId="0"/>
      <p:bldP spid="3074" grpId="1"/>
      <p:bldP spid="4" grpId="0"/>
      <p:bldP spid="4" grpId="2"/>
      <p:bldP spid="6" grpId="0"/>
      <p:bldP spid="6" grpId="1"/>
      <p:bldP spid="6" grpId="2"/>
      <p:bldP spid="10" grpId="0" animBg="1"/>
      <p:bldP spid="10" grpId="1" animBg="1"/>
      <p:bldP spid="10" grpId="2" animBg="1"/>
      <p:bldP spid="11" grpId="0"/>
      <p:bldP spid="11" grpId="1"/>
      <p:bldP spid="11"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1B7AF-0C69-4868-A9DE-3B94D651A08A}"/>
              </a:ext>
            </a:extLst>
          </p:cNvPr>
          <p:cNvPicPr>
            <a:picLocks noChangeAspect="1"/>
          </p:cNvPicPr>
          <p:nvPr/>
        </p:nvPicPr>
        <p:blipFill rotWithShape="1">
          <a:blip r:embed="rId3">
            <a:extLst>
              <a:ext uri="{28A0092B-C50C-407E-A947-70E740481C1C}">
                <a14:useLocalDpi xmlns:a14="http://schemas.microsoft.com/office/drawing/2010/main" val="0"/>
              </a:ext>
            </a:extLst>
          </a:blip>
          <a:srcRect l="-145" t="-312" r="13197" b="221"/>
          <a:stretch/>
        </p:blipFill>
        <p:spPr>
          <a:xfrm>
            <a:off x="-396607" y="-22034"/>
            <a:ext cx="9540607" cy="6977874"/>
          </a:xfrm>
          <a:prstGeom prst="rect">
            <a:avLst/>
          </a:prstGeom>
        </p:spPr>
      </p:pic>
      <p:sp>
        <p:nvSpPr>
          <p:cNvPr id="10" name="Title 1">
            <a:extLst>
              <a:ext uri="{FF2B5EF4-FFF2-40B4-BE49-F238E27FC236}">
                <a16:creationId xmlns:a16="http://schemas.microsoft.com/office/drawing/2014/main" id="{9BD1D50F-F5C4-4E0E-AD37-F3D7963093DE}"/>
              </a:ext>
            </a:extLst>
          </p:cNvPr>
          <p:cNvSpPr txBox="1">
            <a:spLocks/>
          </p:cNvSpPr>
          <p:nvPr/>
        </p:nvSpPr>
        <p:spPr>
          <a:xfrm>
            <a:off x="892742" y="281781"/>
            <a:ext cx="43890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righteous cry</a:t>
            </a:r>
          </a:p>
        </p:txBody>
      </p:sp>
      <p:sp>
        <p:nvSpPr>
          <p:cNvPr id="11" name="Title 1">
            <a:extLst>
              <a:ext uri="{FF2B5EF4-FFF2-40B4-BE49-F238E27FC236}">
                <a16:creationId xmlns:a16="http://schemas.microsoft.com/office/drawing/2014/main" id="{2593D33D-897C-4E87-BFBE-1C0E7C573588}"/>
              </a:ext>
            </a:extLst>
          </p:cNvPr>
          <p:cNvSpPr txBox="1">
            <a:spLocks/>
          </p:cNvSpPr>
          <p:nvPr/>
        </p:nvSpPr>
        <p:spPr>
          <a:xfrm>
            <a:off x="2080922" y="951961"/>
            <a:ext cx="1872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hears</a:t>
            </a:r>
          </a:p>
        </p:txBody>
      </p:sp>
      <p:sp>
        <p:nvSpPr>
          <p:cNvPr id="12" name="Title 1">
            <a:extLst>
              <a:ext uri="{FF2B5EF4-FFF2-40B4-BE49-F238E27FC236}">
                <a16:creationId xmlns:a16="http://schemas.microsoft.com/office/drawing/2014/main" id="{CF5E2190-F5BA-4A6C-AA8D-5135F287ACB8}"/>
              </a:ext>
            </a:extLst>
          </p:cNvPr>
          <p:cNvSpPr txBox="1">
            <a:spLocks/>
          </p:cNvSpPr>
          <p:nvPr/>
        </p:nvSpPr>
        <p:spPr>
          <a:xfrm>
            <a:off x="1542142" y="2293618"/>
            <a:ext cx="1709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near</a:t>
            </a:r>
          </a:p>
        </p:txBody>
      </p:sp>
      <p:sp>
        <p:nvSpPr>
          <p:cNvPr id="13" name="Title 1">
            <a:extLst>
              <a:ext uri="{FF2B5EF4-FFF2-40B4-BE49-F238E27FC236}">
                <a16:creationId xmlns:a16="http://schemas.microsoft.com/office/drawing/2014/main" id="{B54A6584-2177-4770-A02D-B67D408CF1F0}"/>
              </a:ext>
            </a:extLst>
          </p:cNvPr>
          <p:cNvSpPr txBox="1">
            <a:spLocks/>
          </p:cNvSpPr>
          <p:nvPr/>
        </p:nvSpPr>
        <p:spPr>
          <a:xfrm>
            <a:off x="1742731" y="4307187"/>
            <a:ext cx="64262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afflictions of the righteous</a:t>
            </a:r>
          </a:p>
        </p:txBody>
      </p:sp>
      <p:sp>
        <p:nvSpPr>
          <p:cNvPr id="14" name="Title 1">
            <a:extLst>
              <a:ext uri="{FF2B5EF4-FFF2-40B4-BE49-F238E27FC236}">
                <a16:creationId xmlns:a16="http://schemas.microsoft.com/office/drawing/2014/main" id="{E195A551-0829-4CD4-B9AC-D96773E93FAF}"/>
              </a:ext>
            </a:extLst>
          </p:cNvPr>
          <p:cNvSpPr txBox="1">
            <a:spLocks/>
          </p:cNvSpPr>
          <p:nvPr/>
        </p:nvSpPr>
        <p:spPr>
          <a:xfrm>
            <a:off x="5814997" y="3762542"/>
            <a:ext cx="1706918" cy="6746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righteous cry out, and the LORD hears, And delivers them out of all their troubles. The LORD is near to those who have a broken heart, And saves such as have a contrite spirit. Many are the afflictions of the righteous, But the LORD delivers him out of them all.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34:17-19 </a:t>
            </a:r>
          </a:p>
        </p:txBody>
      </p:sp>
      <p:sp>
        <p:nvSpPr>
          <p:cNvPr id="7" name="Rectangle 2">
            <a:extLst>
              <a:ext uri="{FF2B5EF4-FFF2-40B4-BE49-F238E27FC236}">
                <a16:creationId xmlns:a16="http://schemas.microsoft.com/office/drawing/2014/main" id="{3931FFE5-7AFF-4C08-82F5-7D02616B27D3}"/>
              </a:ext>
            </a:extLst>
          </p:cNvPr>
          <p:cNvSpPr txBox="1">
            <a:spLocks noChangeArrowheads="1"/>
          </p:cNvSpPr>
          <p:nvPr/>
        </p:nvSpPr>
        <p:spPr bwMode="auto">
          <a:xfrm>
            <a:off x="3826653" y="3174625"/>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91EADB4-60F9-4883-8C2F-6D2B6CB78291}"/>
              </a:ext>
            </a:extLst>
          </p:cNvPr>
          <p:cNvSpPr txBox="1">
            <a:spLocks noChangeArrowheads="1"/>
          </p:cNvSpPr>
          <p:nvPr/>
        </p:nvSpPr>
        <p:spPr bwMode="auto">
          <a:xfrm>
            <a:off x="3826653" y="3174625"/>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31701A6-7AD5-41E5-88CC-FC3E5D67C6D2}"/>
              </a:ext>
            </a:extLst>
          </p:cNvPr>
          <p:cNvSpPr txBox="1">
            <a:spLocks noChangeArrowheads="1"/>
          </p:cNvSpPr>
          <p:nvPr/>
        </p:nvSpPr>
        <p:spPr bwMode="auto">
          <a:xfrm>
            <a:off x="3826653" y="3174625"/>
            <a:ext cx="170905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5A3EBDD-9933-4B5C-BD83-41462C2B16B4}"/>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The righteous cry out, and the LORD hears, And delivers them out of all their troubles. The LORD is near to those who have a broken heart, And saves such as have a contrite spirit. Many are the afflictions of the righteous, But the LORD delivers him out of them all. </a:t>
            </a:r>
            <a:r>
              <a:rPr lang="en-US" altLang="en-US" sz="3200"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Psalms 34:17-19 </a:t>
            </a:r>
          </a:p>
        </p:txBody>
      </p:sp>
      <p:sp>
        <p:nvSpPr>
          <p:cNvPr id="15" name="Rectangle 14">
            <a:extLst>
              <a:ext uri="{FF2B5EF4-FFF2-40B4-BE49-F238E27FC236}">
                <a16:creationId xmlns:a16="http://schemas.microsoft.com/office/drawing/2014/main" id="{73C37558-0D5B-41DC-A2D5-9C3A43C93170}"/>
              </a:ext>
            </a:extLst>
          </p:cNvPr>
          <p:cNvSpPr>
            <a:spLocks noChangeArrowheads="1"/>
          </p:cNvSpPr>
          <p:nvPr/>
        </p:nvSpPr>
        <p:spPr bwMode="auto">
          <a:xfrm>
            <a:off x="3751033" y="4972001"/>
            <a:ext cx="234768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delivers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7" name="Rectangle 2">
            <a:extLst>
              <a:ext uri="{FF2B5EF4-FFF2-40B4-BE49-F238E27FC236}">
                <a16:creationId xmlns:a16="http://schemas.microsoft.com/office/drawing/2014/main" id="{BCCE8DD2-5A8C-458E-9DC8-E071C46CCD8B}"/>
              </a:ext>
            </a:extLst>
          </p:cNvPr>
          <p:cNvSpPr txBox="1">
            <a:spLocks noChangeArrowheads="1"/>
          </p:cNvSpPr>
          <p:nvPr/>
        </p:nvSpPr>
        <p:spPr bwMode="auto">
          <a:xfrm>
            <a:off x="4077608" y="3034370"/>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O</a:t>
            </a:r>
            <a:r>
              <a:rPr lang="en-US" altLang="en-US" b="1" dirty="0">
                <a:ln w="17780"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solidFill>
                    <a:schemeClr val="bg1"/>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God</a:t>
            </a:r>
          </a:p>
        </p:txBody>
      </p:sp>
      <p:sp>
        <p:nvSpPr>
          <p:cNvPr id="18" name="Rectangle 2">
            <a:extLst>
              <a:ext uri="{FF2B5EF4-FFF2-40B4-BE49-F238E27FC236}">
                <a16:creationId xmlns:a16="http://schemas.microsoft.com/office/drawing/2014/main" id="{3F3C55A2-FE5A-4824-A1F9-244089F3F181}"/>
              </a:ext>
            </a:extLst>
          </p:cNvPr>
          <p:cNvSpPr txBox="1">
            <a:spLocks noChangeArrowheads="1"/>
          </p:cNvSpPr>
          <p:nvPr/>
        </p:nvSpPr>
        <p:spPr bwMode="auto">
          <a:xfrm>
            <a:off x="1076085" y="1023531"/>
            <a:ext cx="64635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O</a:t>
            </a:r>
          </a:p>
        </p:txBody>
      </p:sp>
      <p:sp>
        <p:nvSpPr>
          <p:cNvPr id="19" name="Rectangle 2">
            <a:extLst>
              <a:ext uri="{FF2B5EF4-FFF2-40B4-BE49-F238E27FC236}">
                <a16:creationId xmlns:a16="http://schemas.microsoft.com/office/drawing/2014/main" id="{DC4C7B89-2664-45C9-B08F-0EA3D3035526}"/>
              </a:ext>
            </a:extLst>
          </p:cNvPr>
          <p:cNvSpPr txBox="1">
            <a:spLocks noChangeArrowheads="1"/>
          </p:cNvSpPr>
          <p:nvPr/>
        </p:nvSpPr>
        <p:spPr bwMode="auto">
          <a:xfrm>
            <a:off x="2651352" y="5046369"/>
            <a:ext cx="73112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G</a:t>
            </a:r>
          </a:p>
        </p:txBody>
      </p:sp>
      <p:sp>
        <p:nvSpPr>
          <p:cNvPr id="20" name="Rectangle 2">
            <a:extLst>
              <a:ext uri="{FF2B5EF4-FFF2-40B4-BE49-F238E27FC236}">
                <a16:creationId xmlns:a16="http://schemas.microsoft.com/office/drawing/2014/main" id="{11B0C498-B844-4952-A056-23931FA15E33}"/>
              </a:ext>
            </a:extLst>
          </p:cNvPr>
          <p:cNvSpPr txBox="1">
            <a:spLocks noChangeArrowheads="1"/>
          </p:cNvSpPr>
          <p:nvPr/>
        </p:nvSpPr>
        <p:spPr bwMode="auto">
          <a:xfrm>
            <a:off x="6847552" y="5046368"/>
            <a:ext cx="55926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o</a:t>
            </a:r>
          </a:p>
        </p:txBody>
      </p:sp>
      <p:sp>
        <p:nvSpPr>
          <p:cNvPr id="21" name="Rectangle 2">
            <a:extLst>
              <a:ext uri="{FF2B5EF4-FFF2-40B4-BE49-F238E27FC236}">
                <a16:creationId xmlns:a16="http://schemas.microsoft.com/office/drawing/2014/main" id="{E8812C68-C7D1-48E0-9299-9B4102B69A92}"/>
              </a:ext>
            </a:extLst>
          </p:cNvPr>
          <p:cNvSpPr txBox="1">
            <a:spLocks noChangeArrowheads="1"/>
          </p:cNvSpPr>
          <p:nvPr/>
        </p:nvSpPr>
        <p:spPr bwMode="auto">
          <a:xfrm>
            <a:off x="6756162" y="350723"/>
            <a:ext cx="513409"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d</a:t>
            </a:r>
          </a:p>
        </p:txBody>
      </p:sp>
      <p:sp>
        <p:nvSpPr>
          <p:cNvPr id="22" name="Rectangle 21">
            <a:extLst>
              <a:ext uri="{FF2B5EF4-FFF2-40B4-BE49-F238E27FC236}">
                <a16:creationId xmlns:a16="http://schemas.microsoft.com/office/drawing/2014/main" id="{404F5480-CCAE-4659-BE54-22BE9DB34C6C}"/>
              </a:ext>
            </a:extLst>
          </p:cNvPr>
          <p:cNvSpPr>
            <a:spLocks noChangeArrowheads="1"/>
          </p:cNvSpPr>
          <p:nvPr/>
        </p:nvSpPr>
        <p:spPr bwMode="auto">
          <a:xfrm>
            <a:off x="3751033" y="4972001"/>
            <a:ext cx="234768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delivers</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24" name="Heart 23"/>
          <p:cNvSpPr/>
          <p:nvPr/>
        </p:nvSpPr>
        <p:spPr bwMode="auto">
          <a:xfrm>
            <a:off x="4736980" y="3668486"/>
            <a:ext cx="487413" cy="431904"/>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pic>
        <p:nvPicPr>
          <p:cNvPr id="25" name="Picture 24">
            <a:extLst>
              <a:ext uri="{FF2B5EF4-FFF2-40B4-BE49-F238E27FC236}">
                <a16:creationId xmlns:a16="http://schemas.microsoft.com/office/drawing/2014/main" id="{39E1B7AF-0C69-4868-A9DE-3B94D651A08A}"/>
              </a:ext>
            </a:extLst>
          </p:cNvPr>
          <p:cNvPicPr>
            <a:picLocks noChangeAspect="1"/>
          </p:cNvPicPr>
          <p:nvPr/>
        </p:nvPicPr>
        <p:blipFill rotWithShape="1">
          <a:blip r:embed="rId3">
            <a:extLst>
              <a:ext uri="{28A0092B-C50C-407E-A947-70E740481C1C}">
                <a14:useLocalDpi xmlns:a14="http://schemas.microsoft.com/office/drawing/2010/main" val="0"/>
              </a:ext>
            </a:extLst>
          </a:blip>
          <a:srcRect l="-145" t="59107" r="13197" b="220"/>
          <a:stretch/>
        </p:blipFill>
        <p:spPr>
          <a:xfrm>
            <a:off x="-396607" y="4120308"/>
            <a:ext cx="9540607" cy="2835532"/>
          </a:xfrm>
          <a:prstGeom prst="rect">
            <a:avLst/>
          </a:prstGeom>
        </p:spPr>
      </p:pic>
      <p:sp>
        <p:nvSpPr>
          <p:cNvPr id="23" name="Rectangle 22">
            <a:extLst>
              <a:ext uri="{FF2B5EF4-FFF2-40B4-BE49-F238E27FC236}">
                <a16:creationId xmlns:a16="http://schemas.microsoft.com/office/drawing/2014/main" id="{404F5480-CCAE-4659-BE54-22BE9DB34C6C}"/>
              </a:ext>
            </a:extLst>
          </p:cNvPr>
          <p:cNvSpPr>
            <a:spLocks noChangeArrowheads="1"/>
          </p:cNvSpPr>
          <p:nvPr/>
        </p:nvSpPr>
        <p:spPr bwMode="auto">
          <a:xfrm>
            <a:off x="5063535" y="3044754"/>
            <a:ext cx="1579967" cy="74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effectLst>
                  <a:glow rad="63500">
                    <a:schemeClr val="tx1"/>
                  </a:glow>
                </a:effectLst>
                <a:latin typeface="Calibri" panose="020F0502020204030204" pitchFamily="34" charset="0"/>
                <a:cs typeface="Calibri" panose="020F0502020204030204" pitchFamily="34" charset="0"/>
              </a:rPr>
              <a:t>saves</a:t>
            </a:r>
            <a:endParaRPr lang="en-US" sz="4410" b="1" i="1" dirty="0">
              <a:solidFill>
                <a:srgbClr val="FF0000"/>
              </a:solidFill>
              <a:effectLst>
                <a:glow rad="63500">
                  <a:schemeClr val="tx1"/>
                </a:glow>
              </a:effectLst>
              <a:latin typeface="Calibri" panose="020F0502020204030204" pitchFamily="34" charset="0"/>
              <a:cs typeface="Calibri" panose="020F0502020204030204" pitchFamily="34" charset="0"/>
            </a:endParaRPr>
          </a:p>
        </p:txBody>
      </p:sp>
      <p:sp>
        <p:nvSpPr>
          <p:cNvPr id="27" name="Title 1"/>
          <p:cNvSpPr txBox="1">
            <a:spLocks/>
          </p:cNvSpPr>
          <p:nvPr/>
        </p:nvSpPr>
        <p:spPr>
          <a:xfrm>
            <a:off x="2648668" y="1584750"/>
            <a:ext cx="57805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 His will</a:t>
            </a:r>
          </a:p>
        </p:txBody>
      </p:sp>
      <p:sp>
        <p:nvSpPr>
          <p:cNvPr id="26" name="Rectangle 2"/>
          <p:cNvSpPr txBox="1">
            <a:spLocks noChangeArrowheads="1"/>
          </p:cNvSpPr>
          <p:nvPr/>
        </p:nvSpPr>
        <p:spPr bwMode="auto">
          <a:xfrm>
            <a:off x="408878" y="315527"/>
            <a:ext cx="8229600"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this is the confidence that   we have in Him, that if we ask anything according to His will,     He hears us.</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5:14</a:t>
            </a:r>
          </a:p>
        </p:txBody>
      </p:sp>
    </p:spTree>
    <p:extLst>
      <p:ext uri="{BB962C8B-B14F-4D97-AF65-F5344CB8AC3E}">
        <p14:creationId xmlns:p14="http://schemas.microsoft.com/office/powerpoint/2010/main" val="14123689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4.44444E-6 -4.07407E-6 L -0.33525 -0.31342 " pathEditMode="relative" rAng="0" ptsTypes="AA">
                                      <p:cBhvr>
                                        <p:cTn id="20" dur="2000" fill="hold"/>
                                        <p:tgtEl>
                                          <p:spTgt spid="9"/>
                                        </p:tgtEl>
                                        <p:attrNameLst>
                                          <p:attrName>ppt_x</p:attrName>
                                          <p:attrName>ppt_y</p:attrName>
                                        </p:attrNameLst>
                                      </p:cBhvr>
                                      <p:rCtr x="-16771" y="-15671"/>
                                    </p:animMotion>
                                  </p:childTnLst>
                                </p:cTn>
                              </p:par>
                              <p:par>
                                <p:cTn id="21" presetID="42" presetClass="path" presetSubtype="0" accel="50000" decel="50000" fill="hold" grpId="2" nodeType="withEffect">
                                  <p:stCondLst>
                                    <p:cond delay="0"/>
                                  </p:stCondLst>
                                  <p:childTnLst>
                                    <p:animMotion origin="layout" path="M 4.44444E-6 -4.07407E-6 L 0.35086 -0.21551 " pathEditMode="relative" rAng="0" ptsTypes="AA">
                                      <p:cBhvr>
                                        <p:cTn id="22" dur="2000" fill="hold"/>
                                        <p:tgtEl>
                                          <p:spTgt spid="8"/>
                                        </p:tgtEl>
                                        <p:attrNameLst>
                                          <p:attrName>ppt_x</p:attrName>
                                          <p:attrName>ppt_y</p:attrName>
                                        </p:attrNameLst>
                                      </p:cBhvr>
                                      <p:rCtr x="17535" y="-10787"/>
                                    </p:animMotion>
                                  </p:childTnLst>
                                </p:cTn>
                              </p:par>
                              <p:par>
                                <p:cTn id="23" presetID="42" presetClass="path" presetSubtype="0" accel="50000" decel="50000" fill="hold" grpId="2" nodeType="withEffect">
                                  <p:stCondLst>
                                    <p:cond delay="0"/>
                                  </p:stCondLst>
                                  <p:childTnLst>
                                    <p:animMotion origin="layout" path="M 4.44444E-6 -4.07407E-6 L -0.15678 0.27315 " pathEditMode="relative" rAng="0" ptsTypes="AA">
                                      <p:cBhvr>
                                        <p:cTn id="24" dur="2000" fill="hold"/>
                                        <p:tgtEl>
                                          <p:spTgt spid="7"/>
                                        </p:tgtEl>
                                        <p:attrNameLst>
                                          <p:attrName>ppt_x</p:attrName>
                                          <p:attrName>ppt_y</p:attrName>
                                        </p:attrNameLst>
                                      </p:cBhvr>
                                      <p:rCtr x="-7847" y="13657"/>
                                    </p:animMotion>
                                  </p:childTnLst>
                                </p:cTn>
                              </p:par>
                              <p:par>
                                <p:cTn id="25" presetID="3" presetClass="emph" presetSubtype="2" fill="hold" grpId="3" nodeType="withEffect">
                                  <p:stCondLst>
                                    <p:cond delay="0"/>
                                  </p:stCondLst>
                                  <p:childTnLst>
                                    <p:animClr clrSpc="rgb" dir="cw">
                                      <p:cBhvr override="childStyle">
                                        <p:cTn id="26" dur="2000" fill="hold"/>
                                        <p:tgtEl>
                                          <p:spTgt spid="9"/>
                                        </p:tgtEl>
                                        <p:attrNameLst>
                                          <p:attrName>style.color</p:attrName>
                                        </p:attrNameLst>
                                      </p:cBhvr>
                                      <p:to>
                                        <a:srgbClr val="FFC000"/>
                                      </p:to>
                                    </p:animClr>
                                  </p:childTnLst>
                                </p:cTn>
                              </p:par>
                              <p:par>
                                <p:cTn id="27" presetID="3" presetClass="emph" presetSubtype="2" fill="hold" grpId="3" nodeType="withEffect">
                                  <p:stCondLst>
                                    <p:cond delay="0"/>
                                  </p:stCondLst>
                                  <p:childTnLst>
                                    <p:animClr clrSpc="rgb" dir="cw">
                                      <p:cBhvr override="childStyle">
                                        <p:cTn id="28" dur="2000" fill="hold"/>
                                        <p:tgtEl>
                                          <p:spTgt spid="7"/>
                                        </p:tgtEl>
                                        <p:attrNameLst>
                                          <p:attrName>style.color</p:attrName>
                                        </p:attrNameLst>
                                      </p:cBhvr>
                                      <p:to>
                                        <a:srgbClr val="FFC000"/>
                                      </p:to>
                                    </p:animClr>
                                  </p:childTnLst>
                                </p:cTn>
                              </p:par>
                              <p:par>
                                <p:cTn id="29" presetID="3" presetClass="emph" presetSubtype="2" fill="hold" grpId="3" nodeType="withEffect">
                                  <p:stCondLst>
                                    <p:cond delay="0"/>
                                  </p:stCondLst>
                                  <p:childTnLst>
                                    <p:animClr clrSpc="rgb" dir="cw">
                                      <p:cBhvr override="childStyle">
                                        <p:cTn id="30" dur="2000" fill="hold"/>
                                        <p:tgtEl>
                                          <p:spTgt spid="8"/>
                                        </p:tgtEl>
                                        <p:attrNameLst>
                                          <p:attrName>style.color</p:attrName>
                                        </p:attrNameLst>
                                      </p:cBhvr>
                                      <p:to>
                                        <a:srgbClr val="FFC000"/>
                                      </p:to>
                                    </p:animClr>
                                  </p:childTnLst>
                                </p:cTn>
                              </p:par>
                              <p:par>
                                <p:cTn id="31" presetID="23" presetClass="entr" presetSubtype="16" fill="hold" grpId="0" nodeType="withEffect">
                                  <p:stCondLst>
                                    <p:cond delay="140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500" fill="hold"/>
                                        <p:tgtEl>
                                          <p:spTgt spid="3074"/>
                                        </p:tgtEl>
                                        <p:attrNameLst>
                                          <p:attrName>ppt_w</p:attrName>
                                        </p:attrNameLst>
                                      </p:cBhvr>
                                      <p:tavLst>
                                        <p:tav tm="0">
                                          <p:val>
                                            <p:fltVal val="0"/>
                                          </p:val>
                                        </p:tav>
                                        <p:tav tm="100000">
                                          <p:val>
                                            <p:strVal val="#ppt_w"/>
                                          </p:val>
                                        </p:tav>
                                      </p:tavLst>
                                    </p:anim>
                                    <p:anim calcmode="lin" valueType="num">
                                      <p:cBhvr>
                                        <p:cTn id="34" dur="500" fill="hold"/>
                                        <p:tgtEl>
                                          <p:spTgt spid="3074"/>
                                        </p:tgtEl>
                                        <p:attrNameLst>
                                          <p:attrName>ppt_h</p:attrName>
                                        </p:attrNameLst>
                                      </p:cBhvr>
                                      <p:tavLst>
                                        <p:tav tm="0">
                                          <p:val>
                                            <p:fltVal val="0"/>
                                          </p:val>
                                        </p:tav>
                                        <p:tav tm="100000">
                                          <p:val>
                                            <p:strVal val="#ppt_h"/>
                                          </p:val>
                                        </p:tav>
                                      </p:tavLst>
                                    </p:anim>
                                  </p:childTnLst>
                                </p:cTn>
                              </p:par>
                            </p:childTnLst>
                          </p:cTn>
                        </p:par>
                        <p:par>
                          <p:cTn id="35" fill="hold">
                            <p:stCondLst>
                              <p:cond delay="2000"/>
                            </p:stCondLst>
                            <p:childTnLst>
                              <p:par>
                                <p:cTn id="36" presetID="10" presetClass="exit" presetSubtype="0" fill="hold" grpId="4" nodeType="afterEffect">
                                  <p:stCondLst>
                                    <p:cond delay="0"/>
                                  </p:stCondLst>
                                  <p:childTnLst>
                                    <p:animEffect transition="out" filter="fade">
                                      <p:cBhvr>
                                        <p:cTn id="37" dur="250"/>
                                        <p:tgtEl>
                                          <p:spTgt spid="7"/>
                                        </p:tgtEl>
                                      </p:cBhvr>
                                    </p:animEffect>
                                    <p:set>
                                      <p:cBhvr>
                                        <p:cTn id="38" dur="1" fill="hold">
                                          <p:stCondLst>
                                            <p:cond delay="249"/>
                                          </p:stCondLst>
                                        </p:cTn>
                                        <p:tgtEl>
                                          <p:spTgt spid="7"/>
                                        </p:tgtEl>
                                        <p:attrNameLst>
                                          <p:attrName>style.visibility</p:attrName>
                                        </p:attrNameLst>
                                      </p:cBhvr>
                                      <p:to>
                                        <p:strVal val="hidden"/>
                                      </p:to>
                                    </p:set>
                                  </p:childTnLst>
                                </p:cTn>
                              </p:par>
                              <p:par>
                                <p:cTn id="39" presetID="10" presetClass="exit" presetSubtype="0" fill="hold" grpId="4" nodeType="withEffect">
                                  <p:stCondLst>
                                    <p:cond delay="0"/>
                                  </p:stCondLst>
                                  <p:childTnLst>
                                    <p:animEffect transition="out" filter="fade">
                                      <p:cBhvr>
                                        <p:cTn id="40" dur="250"/>
                                        <p:tgtEl>
                                          <p:spTgt spid="9"/>
                                        </p:tgtEl>
                                      </p:cBhvr>
                                    </p:animEffect>
                                    <p:set>
                                      <p:cBhvr>
                                        <p:cTn id="41" dur="1" fill="hold">
                                          <p:stCondLst>
                                            <p:cond delay="249"/>
                                          </p:stCondLst>
                                        </p:cTn>
                                        <p:tgtEl>
                                          <p:spTgt spid="9"/>
                                        </p:tgtEl>
                                        <p:attrNameLst>
                                          <p:attrName>style.visibility</p:attrName>
                                        </p:attrNameLst>
                                      </p:cBhvr>
                                      <p:to>
                                        <p:strVal val="hidden"/>
                                      </p:to>
                                    </p:set>
                                  </p:childTnLst>
                                </p:cTn>
                              </p:par>
                              <p:par>
                                <p:cTn id="42" presetID="10" presetClass="exit" presetSubtype="0" fill="hold" grpId="4" nodeType="withEffect">
                                  <p:stCondLst>
                                    <p:cond delay="0"/>
                                  </p:stCondLst>
                                  <p:childTnLst>
                                    <p:animEffect transition="out" filter="fade">
                                      <p:cBhvr>
                                        <p:cTn id="43" dur="250"/>
                                        <p:tgtEl>
                                          <p:spTgt spid="8"/>
                                        </p:tgtEl>
                                      </p:cBhvr>
                                    </p:animEffect>
                                    <p:set>
                                      <p:cBhvr>
                                        <p:cTn id="44" dur="1" fill="hold">
                                          <p:stCondLst>
                                            <p:cond delay="24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18" presetClass="emph" presetSubtype="0" fill="hold" grpId="1" nodeType="withEffect">
                                  <p:stCondLst>
                                    <p:cond delay="0"/>
                                  </p:stCondLst>
                                  <p:childTnLst>
                                    <p:set>
                                      <p:cBhvr override="childStyle">
                                        <p:cTn id="51" dur="500" fill="hold"/>
                                        <p:tgtEl>
                                          <p:spTgt spid="10"/>
                                        </p:tgtEl>
                                        <p:attrNameLst>
                                          <p:attrName>style.textDecorationUnderline</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par>
                                <p:cTn id="57" presetID="18" presetClass="emph" presetSubtype="0" fill="hold" grpId="1" nodeType="withEffect">
                                  <p:stCondLst>
                                    <p:cond delay="0"/>
                                  </p:stCondLst>
                                  <p:childTnLst>
                                    <p:set>
                                      <p:cBhvr override="childStyle">
                                        <p:cTn id="58" dur="500" fill="hold"/>
                                        <p:tgtEl>
                                          <p:spTgt spid="11"/>
                                        </p:tgtEl>
                                        <p:attrNameLst>
                                          <p:attrName>style.textDecorationUnderline</p:attrName>
                                        </p:attrNameLst>
                                      </p:cBhvr>
                                      <p:to>
                                        <p:strVal val="true"/>
                                      </p:to>
                                    </p:set>
                                  </p:childTnLst>
                                </p:cTn>
                              </p:par>
                              <p:par>
                                <p:cTn id="59" presetID="22" presetClass="exit" presetSubtype="8" fill="hold" grpId="2" nodeType="withEffect">
                                  <p:stCondLst>
                                    <p:cond delay="0"/>
                                  </p:stCondLst>
                                  <p:childTnLst>
                                    <p:animEffect transition="out" filter="wipe(left)">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18" presetClass="emph" presetSubtype="0" fill="hold" grpId="1" nodeType="withEffect">
                                  <p:stCondLst>
                                    <p:cond delay="0"/>
                                  </p:stCondLst>
                                  <p:childTnLst>
                                    <p:set>
                                      <p:cBhvr override="childStyle">
                                        <p:cTn id="67" dur="500" fill="hold"/>
                                        <p:tgtEl>
                                          <p:spTgt spid="12"/>
                                        </p:tgtEl>
                                        <p:attrNameLst>
                                          <p:attrName>style.textDecorationUnderline</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25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par>
                                <p:cTn id="73" presetID="18" presetClass="emph" presetSubtype="0" fill="hold" grpId="1" nodeType="withEffect">
                                  <p:stCondLst>
                                    <p:cond delay="250"/>
                                  </p:stCondLst>
                                  <p:childTnLst>
                                    <p:set>
                                      <p:cBhvr override="childStyle">
                                        <p:cTn id="74" dur="500" fill="hold"/>
                                        <p:tgtEl>
                                          <p:spTgt spid="13"/>
                                        </p:tgtEl>
                                        <p:attrNameLst>
                                          <p:attrName>style.textDecorationUnderline</p:attrName>
                                        </p:attrNameLst>
                                      </p:cBhvr>
                                      <p:to>
                                        <p:strVal val="true"/>
                                      </p:to>
                                    </p:set>
                                  </p:childTnLst>
                                </p:cTn>
                              </p:par>
                              <p:par>
                                <p:cTn id="75" presetID="22" presetClass="exit" presetSubtype="8" fill="hold" grpId="2" nodeType="withEffect">
                                  <p:stCondLst>
                                    <p:cond delay="0"/>
                                  </p:stCondLst>
                                  <p:childTnLst>
                                    <p:animEffect transition="out" filter="wipe(left)">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22" presetClass="exit" presetSubtype="8" fill="hold" grpId="2" nodeType="withEffect">
                                  <p:stCondLst>
                                    <p:cond delay="0"/>
                                  </p:stCondLst>
                                  <p:childTnLst>
                                    <p:animEffect transition="out" filter="wipe(left)">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par>
                                <p:cTn id="86" presetID="18" presetClass="emph" presetSubtype="0" fill="hold" grpId="1" nodeType="withEffect">
                                  <p:stCondLst>
                                    <p:cond delay="0"/>
                                  </p:stCondLst>
                                  <p:childTnLst>
                                    <p:set>
                                      <p:cBhvr override="childStyle">
                                        <p:cTn id="87" dur="500" fill="hold"/>
                                        <p:tgtEl>
                                          <p:spTgt spid="14"/>
                                        </p:tgtEl>
                                        <p:attrNameLst>
                                          <p:attrName>style.textDecorationUnderline</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iterate type="lt">
                                    <p:tmPct val="10000"/>
                                  </p:iterate>
                                  <p:childTnLst>
                                    <p:set>
                                      <p:cBhvr>
                                        <p:cTn id="91" dur="1" fill="hold">
                                          <p:stCondLst>
                                            <p:cond delay="0"/>
                                          </p:stCondLst>
                                        </p:cTn>
                                        <p:tgtEl>
                                          <p:spTgt spid="15"/>
                                        </p:tgtEl>
                                        <p:attrNameLst>
                                          <p:attrName>style.visibility</p:attrName>
                                        </p:attrNameLst>
                                      </p:cBhvr>
                                      <p:to>
                                        <p:strVal val="visible"/>
                                      </p:to>
                                    </p:set>
                                    <p:animEffect transition="in" filter="dissolve">
                                      <p:cBhvr>
                                        <p:cTn id="92" dur="500">
                                          <p:stCondLst>
                                            <p:cond delay="0"/>
                                          </p:stCondLst>
                                        </p:cTn>
                                        <p:tgtEl>
                                          <p:spTgt spid="15"/>
                                        </p:tgtEl>
                                      </p:cBhvr>
                                    </p:animEffect>
                                    <p:anim to="" calcmode="lin" valueType="num">
                                      <p:cBhvr>
                                        <p:cTn id="9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95" fill="hold">
                            <p:stCondLst>
                              <p:cond delay="850"/>
                            </p:stCondLst>
                            <p:childTnLst>
                              <p:par>
                                <p:cTn id="96" presetID="26" presetClass="emph" presetSubtype="0" fill="hold" grpId="1" nodeType="afterEffect">
                                  <p:stCondLst>
                                    <p:cond delay="0"/>
                                  </p:stCondLst>
                                  <p:iterate type="lt">
                                    <p:tmPct val="0"/>
                                  </p:iterate>
                                  <p:childTnLst>
                                    <p:animEffect transition="out" filter="fade">
                                      <p:cBhvr>
                                        <p:cTn id="97" dur="500" tmFilter="0, 0; .2, .5; .8, .5; 1, 0"/>
                                        <p:tgtEl>
                                          <p:spTgt spid="15"/>
                                        </p:tgtEl>
                                      </p:cBhvr>
                                    </p:animEffect>
                                    <p:animScale>
                                      <p:cBhvr>
                                        <p:cTn id="98" dur="250" autoRev="1" fill="hold"/>
                                        <p:tgtEl>
                                          <p:spTgt spid="15"/>
                                        </p:tgtEl>
                                      </p:cBhvr>
                                      <p:by x="105000" y="105000"/>
                                    </p:animScale>
                                  </p:childTnLst>
                                </p:cTn>
                              </p:par>
                              <p:par>
                                <p:cTn id="99" presetID="10" presetClass="entr" presetSubtype="0" fill="hold" grpId="0" nodeType="withEffect">
                                  <p:stCondLst>
                                    <p:cond delay="10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par>
                                <p:cTn id="102" presetID="10" presetClass="exit" presetSubtype="0" fill="hold" grpId="2"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iterate type="lt">
                                    <p:tmAbs val="0"/>
                                  </p:iterate>
                                  <p:childTnLst>
                                    <p:set>
                                      <p:cBhvr>
                                        <p:cTn id="111" dur="1" fill="hold">
                                          <p:stCondLst>
                                            <p:cond delay="0"/>
                                          </p:stCondLst>
                                        </p:cTn>
                                        <p:tgtEl>
                                          <p:spTgt spid="22"/>
                                        </p:tgtEl>
                                        <p:attrNameLst>
                                          <p:attrName>style.visibility</p:attrName>
                                        </p:attrNameLst>
                                      </p:cBhvr>
                                      <p:to>
                                        <p:strVal val="visible"/>
                                      </p:to>
                                    </p:set>
                                  </p:childTnLst>
                                </p:cTn>
                              </p:par>
                              <p:par>
                                <p:cTn id="112" presetID="42" presetClass="path" presetSubtype="0" accel="50000" decel="50000" fill="hold" grpId="3" nodeType="withEffect">
                                  <p:stCondLst>
                                    <p:cond delay="0"/>
                                  </p:stCondLst>
                                  <p:iterate type="lt">
                                    <p:tmPct val="0"/>
                                  </p:iterate>
                                  <p:childTnLst>
                                    <p:animMotion origin="layout" path="M -1.66667E-6 3.33333E-6 L 0.10712 -0.5875 " pathEditMode="relative" rAng="0" ptsTypes="AA">
                                      <p:cBhvr>
                                        <p:cTn id="113" dur="2000" fill="hold"/>
                                        <p:tgtEl>
                                          <p:spTgt spid="22"/>
                                        </p:tgtEl>
                                        <p:attrNameLst>
                                          <p:attrName>ppt_x</p:attrName>
                                          <p:attrName>ppt_y</p:attrName>
                                        </p:attrNameLst>
                                      </p:cBhvr>
                                      <p:rCtr x="5347" y="-29375"/>
                                    </p:animMotion>
                                  </p:childTnLst>
                                </p:cTn>
                              </p:par>
                              <p:par>
                                <p:cTn id="114" presetID="22" presetClass="entr" presetSubtype="4" fill="hold" grpId="0" nodeType="withEffect">
                                  <p:stCondLst>
                                    <p:cond delay="750"/>
                                  </p:stCondLst>
                                  <p:iterate type="lt">
                                    <p:tmPct val="0"/>
                                  </p:iterate>
                                  <p:childTnLst>
                                    <p:set>
                                      <p:cBhvr>
                                        <p:cTn id="115" dur="1" fill="hold">
                                          <p:stCondLst>
                                            <p:cond delay="0"/>
                                          </p:stCondLst>
                                        </p:cTn>
                                        <p:tgtEl>
                                          <p:spTgt spid="23"/>
                                        </p:tgtEl>
                                        <p:attrNameLst>
                                          <p:attrName>style.visibility</p:attrName>
                                        </p:attrNameLst>
                                      </p:cBhvr>
                                      <p:to>
                                        <p:strVal val="visible"/>
                                      </p:to>
                                    </p:set>
                                    <p:animEffect transition="in" filter="wipe(down)">
                                      <p:cBhvr>
                                        <p:cTn id="116" dur="500"/>
                                        <p:tgtEl>
                                          <p:spTgt spid="23"/>
                                        </p:tgtEl>
                                      </p:cBhvr>
                                    </p:animEffect>
                                  </p:childTnLst>
                                </p:cTn>
                              </p:par>
                            </p:childTnLst>
                          </p:cTn>
                        </p:par>
                        <p:par>
                          <p:cTn id="117" fill="hold">
                            <p:stCondLst>
                              <p:cond delay="2000"/>
                            </p:stCondLst>
                            <p:childTnLst>
                              <p:par>
                                <p:cTn id="118" presetID="50" presetClass="exit" presetSubtype="0" accel="100000" fill="hold" grpId="2" nodeType="afterEffect">
                                  <p:stCondLst>
                                    <p:cond delay="0"/>
                                  </p:stCondLst>
                                  <p:iterate type="lt">
                                    <p:tmPct val="0"/>
                                  </p:iterate>
                                  <p:childTnLst>
                                    <p:anim calcmode="lin" valueType="num">
                                      <p:cBhvr>
                                        <p:cTn id="119" dur="1000"/>
                                        <p:tgtEl>
                                          <p:spTgt spid="22"/>
                                        </p:tgtEl>
                                        <p:attrNameLst>
                                          <p:attrName>ppt_w</p:attrName>
                                        </p:attrNameLst>
                                      </p:cBhvr>
                                      <p:tavLst>
                                        <p:tav tm="0">
                                          <p:val>
                                            <p:strVal val="ppt_w"/>
                                          </p:val>
                                        </p:tav>
                                        <p:tav tm="100000">
                                          <p:val>
                                            <p:strVal val="ppt_w+.3"/>
                                          </p:val>
                                        </p:tav>
                                      </p:tavLst>
                                    </p:anim>
                                    <p:anim calcmode="lin" valueType="num">
                                      <p:cBhvr>
                                        <p:cTn id="120" dur="1000"/>
                                        <p:tgtEl>
                                          <p:spTgt spid="22"/>
                                        </p:tgtEl>
                                        <p:attrNameLst>
                                          <p:attrName>ppt_h</p:attrName>
                                        </p:attrNameLst>
                                      </p:cBhvr>
                                      <p:tavLst>
                                        <p:tav tm="0">
                                          <p:val>
                                            <p:strVal val="ppt_h"/>
                                          </p:val>
                                        </p:tav>
                                        <p:tav tm="100000">
                                          <p:val>
                                            <p:strVal val="ppt_h"/>
                                          </p:val>
                                        </p:tav>
                                      </p:tavLst>
                                    </p:anim>
                                    <p:animEffect transition="out" filter="fade">
                                      <p:cBhvr>
                                        <p:cTn id="121" dur="1000"/>
                                        <p:tgtEl>
                                          <p:spTgt spid="22"/>
                                        </p:tgtEl>
                                      </p:cBhvr>
                                    </p:animEffect>
                                    <p:set>
                                      <p:cBhvr>
                                        <p:cTn id="122" dur="1" fill="hold">
                                          <p:stCondLst>
                                            <p:cond delay="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100"/>
                                        <p:tgtEl>
                                          <p:spTgt spid="1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fade">
                                      <p:cBhvr>
                                        <p:cTn id="130" dur="250"/>
                                        <p:tgtEl>
                                          <p:spTgt spid="1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fade">
                                      <p:cBhvr>
                                        <p:cTn id="133" dur="100"/>
                                        <p:tgtEl>
                                          <p:spTgt spid="2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100"/>
                                        <p:tgtEl>
                                          <p:spTgt spid="21"/>
                                        </p:tgtEl>
                                      </p:cBhvr>
                                    </p:animEffect>
                                  </p:childTnLst>
                                </p:cTn>
                              </p:par>
                              <p:par>
                                <p:cTn id="137" presetID="42" presetClass="path" presetSubtype="0" accel="50000" decel="50000" fill="hold" grpId="2" nodeType="withEffect">
                                  <p:stCondLst>
                                    <p:cond delay="0"/>
                                  </p:stCondLst>
                                  <p:childTnLst>
                                    <p:animMotion origin="layout" path="M -1.38889E-6 3.33333E-6 L 0.35538 0.29328 " pathEditMode="relative" rAng="0" ptsTypes="AA">
                                      <p:cBhvr>
                                        <p:cTn id="138" dur="2000" fill="hold"/>
                                        <p:tgtEl>
                                          <p:spTgt spid="18"/>
                                        </p:tgtEl>
                                        <p:attrNameLst>
                                          <p:attrName>ppt_x</p:attrName>
                                          <p:attrName>ppt_y</p:attrName>
                                        </p:attrNameLst>
                                      </p:cBhvr>
                                      <p:rCtr x="17760" y="14653"/>
                                    </p:animMotion>
                                  </p:childTnLst>
                                </p:cTn>
                              </p:par>
                              <p:par>
                                <p:cTn id="139" presetID="42" presetClass="path" presetSubtype="0" accel="50000" decel="50000" fill="hold" grpId="2" nodeType="withEffect">
                                  <p:stCondLst>
                                    <p:cond delay="0"/>
                                  </p:stCondLst>
                                  <p:childTnLst>
                                    <p:animMotion origin="layout" path="M -1.11111E-6 -7.40741E-7 L 0.23177 -0.29352 " pathEditMode="relative" rAng="0" ptsTypes="AA">
                                      <p:cBhvr>
                                        <p:cTn id="140" dur="2000" fill="hold"/>
                                        <p:tgtEl>
                                          <p:spTgt spid="19"/>
                                        </p:tgtEl>
                                        <p:attrNameLst>
                                          <p:attrName>ppt_x</p:attrName>
                                          <p:attrName>ppt_y</p:attrName>
                                        </p:attrNameLst>
                                      </p:cBhvr>
                                      <p:rCtr x="11580" y="-14676"/>
                                    </p:animMotion>
                                  </p:childTnLst>
                                </p:cTn>
                              </p:par>
                              <p:par>
                                <p:cTn id="141" presetID="42" presetClass="path" presetSubtype="0" accel="50000" decel="50000" fill="hold" grpId="2" nodeType="withEffect">
                                  <p:stCondLst>
                                    <p:cond delay="0"/>
                                  </p:stCondLst>
                                  <p:childTnLst>
                                    <p:animMotion origin="layout" path="M -2.77778E-7 -7.40741E-7 L -0.18125 -0.29352 " pathEditMode="relative" rAng="0" ptsTypes="AA">
                                      <p:cBhvr>
                                        <p:cTn id="142" dur="2000" fill="hold"/>
                                        <p:tgtEl>
                                          <p:spTgt spid="20"/>
                                        </p:tgtEl>
                                        <p:attrNameLst>
                                          <p:attrName>ppt_x</p:attrName>
                                          <p:attrName>ppt_y</p:attrName>
                                        </p:attrNameLst>
                                      </p:cBhvr>
                                      <p:rCtr x="-9063" y="-14676"/>
                                    </p:animMotion>
                                  </p:childTnLst>
                                </p:cTn>
                              </p:par>
                              <p:par>
                                <p:cTn id="143" presetID="42" presetClass="path" presetSubtype="0" accel="50000" decel="50000" fill="hold" grpId="2" nodeType="withEffect">
                                  <p:stCondLst>
                                    <p:cond delay="0"/>
                                  </p:stCondLst>
                                  <p:childTnLst>
                                    <p:animMotion origin="layout" path="M -2.77778E-7 1.48148E-6 L -0.13594 0.39097 " pathEditMode="relative" rAng="0" ptsTypes="AA">
                                      <p:cBhvr>
                                        <p:cTn id="144" dur="2000" fill="hold"/>
                                        <p:tgtEl>
                                          <p:spTgt spid="21"/>
                                        </p:tgtEl>
                                        <p:attrNameLst>
                                          <p:attrName>ppt_x</p:attrName>
                                          <p:attrName>ppt_y</p:attrName>
                                        </p:attrNameLst>
                                      </p:cBhvr>
                                      <p:rCtr x="-6806" y="19537"/>
                                    </p:animMotion>
                                  </p:childTnLst>
                                </p:cTn>
                              </p:par>
                              <p:par>
                                <p:cTn id="145" presetID="47" presetClass="exit" presetSubtype="0" fill="hold" grpId="1" nodeType="withEffect">
                                  <p:stCondLst>
                                    <p:cond delay="0"/>
                                  </p:stCondLst>
                                  <p:iterate type="lt">
                                    <p:tmPct val="0"/>
                                  </p:iterate>
                                  <p:childTnLst>
                                    <p:animEffect transition="out" filter="fade">
                                      <p:cBhvr>
                                        <p:cTn id="146" dur="1000"/>
                                        <p:tgtEl>
                                          <p:spTgt spid="23"/>
                                        </p:tgtEl>
                                      </p:cBhvr>
                                    </p:animEffect>
                                    <p:anim calcmode="lin" valueType="num">
                                      <p:cBhvr>
                                        <p:cTn id="147" dur="1000"/>
                                        <p:tgtEl>
                                          <p:spTgt spid="23"/>
                                        </p:tgtEl>
                                        <p:attrNameLst>
                                          <p:attrName>ppt_x</p:attrName>
                                        </p:attrNameLst>
                                      </p:cBhvr>
                                      <p:tavLst>
                                        <p:tav tm="0">
                                          <p:val>
                                            <p:strVal val="ppt_x"/>
                                          </p:val>
                                        </p:tav>
                                        <p:tav tm="100000">
                                          <p:val>
                                            <p:strVal val="ppt_x"/>
                                          </p:val>
                                        </p:tav>
                                      </p:tavLst>
                                    </p:anim>
                                    <p:anim calcmode="lin" valueType="num">
                                      <p:cBhvr>
                                        <p:cTn id="148" dur="1000"/>
                                        <p:tgtEl>
                                          <p:spTgt spid="23"/>
                                        </p:tgtEl>
                                        <p:attrNameLst>
                                          <p:attrName>ppt_y</p:attrName>
                                        </p:attrNameLst>
                                      </p:cBhvr>
                                      <p:tavLst>
                                        <p:tav tm="0">
                                          <p:val>
                                            <p:strVal val="ppt_y"/>
                                          </p:val>
                                        </p:tav>
                                        <p:tav tm="100000">
                                          <p:val>
                                            <p:strVal val="ppt_y-.1"/>
                                          </p:val>
                                        </p:tav>
                                      </p:tavLst>
                                    </p:anim>
                                    <p:set>
                                      <p:cBhvr>
                                        <p:cTn id="149" dur="1" fill="hold">
                                          <p:stCondLst>
                                            <p:cond delay="999"/>
                                          </p:stCondLst>
                                        </p:cTn>
                                        <p:tgtEl>
                                          <p:spTgt spid="23"/>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750"/>
                                        <p:tgtEl>
                                          <p:spTgt spid="3074"/>
                                        </p:tgtEl>
                                      </p:cBhvr>
                                    </p:animEffect>
                                    <p:set>
                                      <p:cBhvr>
                                        <p:cTn id="152" dur="1" fill="hold">
                                          <p:stCondLst>
                                            <p:cond delay="749"/>
                                          </p:stCondLst>
                                        </p:cTn>
                                        <p:tgtEl>
                                          <p:spTgt spid="307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250"/>
                                        <p:tgtEl>
                                          <p:spTgt spid="16"/>
                                        </p:tgtEl>
                                      </p:cBhvr>
                                    </p:animEffect>
                                    <p:set>
                                      <p:cBhvr>
                                        <p:cTn id="155" dur="1" fill="hold">
                                          <p:stCondLst>
                                            <p:cond delay="1249"/>
                                          </p:stCondLst>
                                        </p:cTn>
                                        <p:tgtEl>
                                          <p:spTgt spid="16"/>
                                        </p:tgtEl>
                                        <p:attrNameLst>
                                          <p:attrName>style.visibility</p:attrName>
                                        </p:attrNameLst>
                                      </p:cBhvr>
                                      <p:to>
                                        <p:strVal val="hidden"/>
                                      </p:to>
                                    </p:set>
                                  </p:childTnLst>
                                </p:cTn>
                              </p:par>
                              <p:par>
                                <p:cTn id="156" presetID="10" presetClass="exit" presetSubtype="0" fill="hold" grpId="2" nodeType="withEffect">
                                  <p:stCondLst>
                                    <p:cond delay="0"/>
                                  </p:stCondLst>
                                  <p:iterate type="lt">
                                    <p:tmPct val="0"/>
                                  </p:iterate>
                                  <p:childTnLst>
                                    <p:animEffect transition="out" filter="fade">
                                      <p:cBhvr>
                                        <p:cTn id="157" dur="250"/>
                                        <p:tgtEl>
                                          <p:spTgt spid="15"/>
                                        </p:tgtEl>
                                      </p:cBhvr>
                                    </p:animEffect>
                                    <p:set>
                                      <p:cBhvr>
                                        <p:cTn id="158" dur="1" fill="hold">
                                          <p:stCondLst>
                                            <p:cond delay="249"/>
                                          </p:stCondLst>
                                        </p:cTn>
                                        <p:tgtEl>
                                          <p:spTgt spid="15"/>
                                        </p:tgtEl>
                                        <p:attrNameLst>
                                          <p:attrName>style.visibility</p:attrName>
                                        </p:attrNameLst>
                                      </p:cBhvr>
                                      <p:to>
                                        <p:strVal val="hidden"/>
                                      </p:to>
                                    </p:set>
                                  </p:childTnLst>
                                </p:cTn>
                              </p:par>
                            </p:childTnLst>
                          </p:cTn>
                        </p:par>
                        <p:par>
                          <p:cTn id="159" fill="hold">
                            <p:stCondLst>
                              <p:cond delay="2000"/>
                            </p:stCondLst>
                            <p:childTnLst>
                              <p:par>
                                <p:cTn id="160" presetID="10" presetClass="entr" presetSubtype="0" fill="hold" grpId="0" nodeType="afterEffect">
                                  <p:stCondLst>
                                    <p:cond delay="0"/>
                                  </p:stCondLst>
                                  <p:childTnLst>
                                    <p:set>
                                      <p:cBhvr>
                                        <p:cTn id="161" dur="1" fill="hold">
                                          <p:stCondLst>
                                            <p:cond delay="0"/>
                                          </p:stCondLst>
                                        </p:cTn>
                                        <p:tgtEl>
                                          <p:spTgt spid="17"/>
                                        </p:tgtEl>
                                        <p:attrNameLst>
                                          <p:attrName>style.visibility</p:attrName>
                                        </p:attrNameLst>
                                      </p:cBhvr>
                                      <p:to>
                                        <p:strVal val="visible"/>
                                      </p:to>
                                    </p:set>
                                    <p:animEffect transition="in" filter="fade">
                                      <p:cBhvr>
                                        <p:cTn id="162" dur="250"/>
                                        <p:tgtEl>
                                          <p:spTgt spid="17"/>
                                        </p:tgtEl>
                                      </p:cBhvr>
                                    </p:animEffect>
                                  </p:childTnLst>
                                </p:cTn>
                              </p:par>
                              <p:par>
                                <p:cTn id="163" presetID="10" presetClass="exit" presetSubtype="0" fill="hold" grpId="1" nodeType="withEffect">
                                  <p:stCondLst>
                                    <p:cond delay="0"/>
                                  </p:stCondLst>
                                  <p:childTnLst>
                                    <p:animEffect transition="out" filter="fade">
                                      <p:cBhvr>
                                        <p:cTn id="164" dur="500"/>
                                        <p:tgtEl>
                                          <p:spTgt spid="18"/>
                                        </p:tgtEl>
                                      </p:cBhvr>
                                    </p:animEffect>
                                    <p:set>
                                      <p:cBhvr>
                                        <p:cTn id="165" dur="1" fill="hold">
                                          <p:stCondLst>
                                            <p:cond delay="499"/>
                                          </p:stCondLst>
                                        </p:cTn>
                                        <p:tgtEl>
                                          <p:spTgt spid="18"/>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19"/>
                                        </p:tgtEl>
                                      </p:cBhvr>
                                    </p:animEffect>
                                    <p:set>
                                      <p:cBhvr>
                                        <p:cTn id="168" dur="1" fill="hold">
                                          <p:stCondLst>
                                            <p:cond delay="499"/>
                                          </p:stCondLst>
                                        </p:cTn>
                                        <p:tgtEl>
                                          <p:spTgt spid="1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1"/>
                                        </p:tgtEl>
                                      </p:cBhvr>
                                    </p:animEffect>
                                    <p:set>
                                      <p:cBhvr>
                                        <p:cTn id="174" dur="1" fill="hold">
                                          <p:stCondLst>
                                            <p:cond delay="499"/>
                                          </p:stCondLst>
                                        </p:cTn>
                                        <p:tgtEl>
                                          <p:spTgt spid="21"/>
                                        </p:tgtEl>
                                        <p:attrNameLst>
                                          <p:attrName>style.visibility</p:attrName>
                                        </p:attrNameLst>
                                      </p:cBhvr>
                                      <p:to>
                                        <p:strVal val="hidden"/>
                                      </p:to>
                                    </p:set>
                                  </p:childTnLst>
                                </p:cTn>
                              </p:par>
                            </p:childTnLst>
                          </p:cTn>
                        </p:par>
                        <p:par>
                          <p:cTn id="175" fill="hold">
                            <p:stCondLst>
                              <p:cond delay="2500"/>
                            </p:stCondLst>
                            <p:childTnLst>
                              <p:par>
                                <p:cTn id="176" presetID="55" presetClass="entr" presetSubtype="0" fill="hold" grpId="0" nodeType="afterEffect">
                                  <p:stCondLst>
                                    <p:cond delay="0"/>
                                  </p:stCondLst>
                                  <p:childTnLst>
                                    <p:set>
                                      <p:cBhvr>
                                        <p:cTn id="177" dur="1" fill="hold">
                                          <p:stCondLst>
                                            <p:cond delay="0"/>
                                          </p:stCondLst>
                                        </p:cTn>
                                        <p:tgtEl>
                                          <p:spTgt spid="24"/>
                                        </p:tgtEl>
                                        <p:attrNameLst>
                                          <p:attrName>style.visibility</p:attrName>
                                        </p:attrNameLst>
                                      </p:cBhvr>
                                      <p:to>
                                        <p:strVal val="visible"/>
                                      </p:to>
                                    </p:set>
                                    <p:anim calcmode="lin" valueType="num">
                                      <p:cBhvr>
                                        <p:cTn id="178" dur="1000" fill="hold"/>
                                        <p:tgtEl>
                                          <p:spTgt spid="24"/>
                                        </p:tgtEl>
                                        <p:attrNameLst>
                                          <p:attrName>ppt_w</p:attrName>
                                        </p:attrNameLst>
                                      </p:cBhvr>
                                      <p:tavLst>
                                        <p:tav tm="0">
                                          <p:val>
                                            <p:strVal val="#ppt_w*0.70"/>
                                          </p:val>
                                        </p:tav>
                                        <p:tav tm="100000">
                                          <p:val>
                                            <p:strVal val="#ppt_w"/>
                                          </p:val>
                                        </p:tav>
                                      </p:tavLst>
                                    </p:anim>
                                    <p:anim calcmode="lin" valueType="num">
                                      <p:cBhvr>
                                        <p:cTn id="179" dur="1000" fill="hold"/>
                                        <p:tgtEl>
                                          <p:spTgt spid="24"/>
                                        </p:tgtEl>
                                        <p:attrNameLst>
                                          <p:attrName>ppt_h</p:attrName>
                                        </p:attrNameLst>
                                      </p:cBhvr>
                                      <p:tavLst>
                                        <p:tav tm="0">
                                          <p:val>
                                            <p:strVal val="#ppt_h"/>
                                          </p:val>
                                        </p:tav>
                                        <p:tav tm="100000">
                                          <p:val>
                                            <p:strVal val="#ppt_h"/>
                                          </p:val>
                                        </p:tav>
                                      </p:tavLst>
                                    </p:anim>
                                    <p:animEffect transition="in" filter="fade">
                                      <p:cBhvr>
                                        <p:cTn id="180" dur="1000"/>
                                        <p:tgtEl>
                                          <p:spTgt spid="24"/>
                                        </p:tgtEl>
                                      </p:cBhvr>
                                    </p:animEffect>
                                  </p:childTnLst>
                                </p:cTn>
                              </p:par>
                              <p:par>
                                <p:cTn id="181" presetID="1" presetClass="entr" presetSubtype="0"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50" presetClass="entr" presetSubtype="0" decel="100000" fill="hold" grpId="0" nodeType="clickEffect">
                                  <p:stCondLst>
                                    <p:cond delay="0"/>
                                  </p:stCondLst>
                                  <p:childTnLst>
                                    <p:set>
                                      <p:cBhvr>
                                        <p:cTn id="186" dur="1" fill="hold">
                                          <p:stCondLst>
                                            <p:cond delay="0"/>
                                          </p:stCondLst>
                                        </p:cTn>
                                        <p:tgtEl>
                                          <p:spTgt spid="26"/>
                                        </p:tgtEl>
                                        <p:attrNameLst>
                                          <p:attrName>style.visibility</p:attrName>
                                        </p:attrNameLst>
                                      </p:cBhvr>
                                      <p:to>
                                        <p:strVal val="visible"/>
                                      </p:to>
                                    </p:set>
                                    <p:anim calcmode="lin" valueType="num">
                                      <p:cBhvr>
                                        <p:cTn id="187" dur="1000" fill="hold"/>
                                        <p:tgtEl>
                                          <p:spTgt spid="26"/>
                                        </p:tgtEl>
                                        <p:attrNameLst>
                                          <p:attrName>ppt_w</p:attrName>
                                        </p:attrNameLst>
                                      </p:cBhvr>
                                      <p:tavLst>
                                        <p:tav tm="0">
                                          <p:val>
                                            <p:strVal val="#ppt_w+.3"/>
                                          </p:val>
                                        </p:tav>
                                        <p:tav tm="100000">
                                          <p:val>
                                            <p:strVal val="#ppt_w"/>
                                          </p:val>
                                        </p:tav>
                                      </p:tavLst>
                                    </p:anim>
                                    <p:anim calcmode="lin" valueType="num">
                                      <p:cBhvr>
                                        <p:cTn id="188" dur="1000" fill="hold"/>
                                        <p:tgtEl>
                                          <p:spTgt spid="26"/>
                                        </p:tgtEl>
                                        <p:attrNameLst>
                                          <p:attrName>ppt_h</p:attrName>
                                        </p:attrNameLst>
                                      </p:cBhvr>
                                      <p:tavLst>
                                        <p:tav tm="0">
                                          <p:val>
                                            <p:strVal val="#ppt_h"/>
                                          </p:val>
                                        </p:tav>
                                        <p:tav tm="100000">
                                          <p:val>
                                            <p:strVal val="#ppt_h"/>
                                          </p:val>
                                        </p:tav>
                                      </p:tavLst>
                                    </p:anim>
                                    <p:animEffect transition="in" filter="fade">
                                      <p:cBhvr>
                                        <p:cTn id="189" dur="1000"/>
                                        <p:tgtEl>
                                          <p:spTgt spid="26"/>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27"/>
                                        </p:tgtEl>
                                        <p:attrNameLst>
                                          <p:attrName>style.visibility</p:attrName>
                                        </p:attrNameLst>
                                      </p:cBhvr>
                                      <p:to>
                                        <p:strVal val="visible"/>
                                      </p:to>
                                    </p:set>
                                    <p:animEffect transition="in" filter="wipe(left)">
                                      <p:cBhvr>
                                        <p:cTn id="194" dur="500"/>
                                        <p:tgtEl>
                                          <p:spTgt spid="27"/>
                                        </p:tgtEl>
                                      </p:cBhvr>
                                    </p:animEffect>
                                  </p:childTnLst>
                                </p:cTn>
                              </p:par>
                              <p:par>
                                <p:cTn id="195" presetID="18" presetClass="emph" presetSubtype="0" fill="hold" grpId="1" nodeType="withEffect">
                                  <p:stCondLst>
                                    <p:cond delay="0"/>
                                  </p:stCondLst>
                                  <p:childTnLst>
                                    <p:set>
                                      <p:cBhvr override="childStyle">
                                        <p:cTn id="196" dur="500" fill="hold"/>
                                        <p:tgtEl>
                                          <p:spTgt spid="27"/>
                                        </p:tgtEl>
                                        <p:attrNameLst>
                                          <p:attrName>style.textDecorationUnderline</p:attrName>
                                        </p:attrNameLst>
                                      </p:cBhvr>
                                      <p:to>
                                        <p:strVal val="true"/>
                                      </p:to>
                                    </p:set>
                                  </p:childTnLst>
                                </p:cTn>
                              </p:par>
                            </p:childTnLst>
                          </p:cTn>
                        </p:par>
                      </p:childTnLst>
                    </p:cTn>
                  </p:par>
                  <p:par>
                    <p:cTn id="197" fill="hold">
                      <p:stCondLst>
                        <p:cond delay="indefinite"/>
                      </p:stCondLst>
                      <p:childTnLst>
                        <p:par>
                          <p:cTn id="198" fill="hold">
                            <p:stCondLst>
                              <p:cond delay="0"/>
                            </p:stCondLst>
                            <p:childTnLst>
                              <p:par>
                                <p:cTn id="199" presetID="42" presetClass="exit" presetSubtype="0" fill="hold" grpId="1" nodeType="clickEffect">
                                  <p:stCondLst>
                                    <p:cond delay="500"/>
                                  </p:stCondLst>
                                  <p:childTnLst>
                                    <p:animEffect transition="out" filter="fade">
                                      <p:cBhvr>
                                        <p:cTn id="200" dur="1000"/>
                                        <p:tgtEl>
                                          <p:spTgt spid="24"/>
                                        </p:tgtEl>
                                      </p:cBhvr>
                                    </p:animEffect>
                                    <p:anim calcmode="lin" valueType="num">
                                      <p:cBhvr>
                                        <p:cTn id="201" dur="1000"/>
                                        <p:tgtEl>
                                          <p:spTgt spid="24"/>
                                        </p:tgtEl>
                                        <p:attrNameLst>
                                          <p:attrName>ppt_x</p:attrName>
                                        </p:attrNameLst>
                                      </p:cBhvr>
                                      <p:tavLst>
                                        <p:tav tm="0">
                                          <p:val>
                                            <p:strVal val="ppt_x"/>
                                          </p:val>
                                        </p:tav>
                                        <p:tav tm="100000">
                                          <p:val>
                                            <p:strVal val="ppt_x"/>
                                          </p:val>
                                        </p:tav>
                                      </p:tavLst>
                                    </p:anim>
                                    <p:anim calcmode="lin" valueType="num">
                                      <p:cBhvr>
                                        <p:cTn id="202" dur="1000"/>
                                        <p:tgtEl>
                                          <p:spTgt spid="24"/>
                                        </p:tgtEl>
                                        <p:attrNameLst>
                                          <p:attrName>ppt_y</p:attrName>
                                        </p:attrNameLst>
                                      </p:cBhvr>
                                      <p:tavLst>
                                        <p:tav tm="0">
                                          <p:val>
                                            <p:strVal val="ppt_y"/>
                                          </p:val>
                                        </p:tav>
                                        <p:tav tm="100000">
                                          <p:val>
                                            <p:strVal val="ppt_y+.1"/>
                                          </p:val>
                                        </p:tav>
                                      </p:tavLst>
                                    </p:anim>
                                    <p:set>
                                      <p:cBhvr>
                                        <p:cTn id="203" dur="1" fill="hold">
                                          <p:stCondLst>
                                            <p:cond delay="999"/>
                                          </p:stCondLst>
                                        </p:cTn>
                                        <p:tgtEl>
                                          <p:spTgt spid="24"/>
                                        </p:tgtEl>
                                        <p:attrNameLst>
                                          <p:attrName>style.visibility</p:attrName>
                                        </p:attrNameLst>
                                      </p:cBhvr>
                                      <p:to>
                                        <p:strVal val="hidden"/>
                                      </p:to>
                                    </p:set>
                                  </p:childTnLst>
                                </p:cTn>
                              </p:par>
                              <p:par>
                                <p:cTn id="204" presetID="50" presetClass="exit" presetSubtype="0" accel="100000" fill="hold" grpId="1" nodeType="withEffect">
                                  <p:stCondLst>
                                    <p:cond delay="0"/>
                                  </p:stCondLst>
                                  <p:childTnLst>
                                    <p:anim calcmode="lin" valueType="num">
                                      <p:cBhvr>
                                        <p:cTn id="205" dur="1000"/>
                                        <p:tgtEl>
                                          <p:spTgt spid="26"/>
                                        </p:tgtEl>
                                        <p:attrNameLst>
                                          <p:attrName>ppt_w</p:attrName>
                                        </p:attrNameLst>
                                      </p:cBhvr>
                                      <p:tavLst>
                                        <p:tav tm="0">
                                          <p:val>
                                            <p:strVal val="ppt_w"/>
                                          </p:val>
                                        </p:tav>
                                        <p:tav tm="100000">
                                          <p:val>
                                            <p:strVal val="ppt_w+.3"/>
                                          </p:val>
                                        </p:tav>
                                      </p:tavLst>
                                    </p:anim>
                                    <p:anim calcmode="lin" valueType="num">
                                      <p:cBhvr>
                                        <p:cTn id="206" dur="1000"/>
                                        <p:tgtEl>
                                          <p:spTgt spid="26"/>
                                        </p:tgtEl>
                                        <p:attrNameLst>
                                          <p:attrName>ppt_h</p:attrName>
                                        </p:attrNameLst>
                                      </p:cBhvr>
                                      <p:tavLst>
                                        <p:tav tm="0">
                                          <p:val>
                                            <p:strVal val="ppt_h"/>
                                          </p:val>
                                        </p:tav>
                                        <p:tav tm="100000">
                                          <p:val>
                                            <p:strVal val="ppt_h"/>
                                          </p:val>
                                        </p:tav>
                                      </p:tavLst>
                                    </p:anim>
                                    <p:animEffect transition="out" filter="fade">
                                      <p:cBhvr>
                                        <p:cTn id="207" dur="1000"/>
                                        <p:tgtEl>
                                          <p:spTgt spid="26"/>
                                        </p:tgtEl>
                                      </p:cBhvr>
                                    </p:animEffect>
                                    <p:set>
                                      <p:cBhvr>
                                        <p:cTn id="208" dur="1" fill="hold">
                                          <p:stCondLst>
                                            <p:cond delay="999"/>
                                          </p:stCondLst>
                                        </p:cTn>
                                        <p:tgtEl>
                                          <p:spTgt spid="26"/>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250"/>
                                        <p:tgtEl>
                                          <p:spTgt spid="27"/>
                                        </p:tgtEl>
                                      </p:cBhvr>
                                    </p:animEffect>
                                    <p:set>
                                      <p:cBhvr>
                                        <p:cTn id="211" dur="1" fill="hold">
                                          <p:stCondLst>
                                            <p:cond delay="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3074" grpId="0"/>
      <p:bldP spid="3074" grpId="1"/>
      <p:bldP spid="7" grpId="0"/>
      <p:bldP spid="7" grpId="1"/>
      <p:bldP spid="7" grpId="2"/>
      <p:bldP spid="7" grpId="3"/>
      <p:bldP spid="7" grpId="4"/>
      <p:bldP spid="8" grpId="0"/>
      <p:bldP spid="8" grpId="1"/>
      <p:bldP spid="8" grpId="2"/>
      <p:bldP spid="8" grpId="3"/>
      <p:bldP spid="8" grpId="4"/>
      <p:bldP spid="9" grpId="0"/>
      <p:bldP spid="9" grpId="1"/>
      <p:bldP spid="9" grpId="2"/>
      <p:bldP spid="9" grpId="3"/>
      <p:bldP spid="9" grpId="4"/>
      <p:bldP spid="16" grpId="0"/>
      <p:bldP spid="16" grpId="1"/>
      <p:bldP spid="15" grpId="0"/>
      <p:bldP spid="15" grpId="1"/>
      <p:bldP spid="15" grpId="2"/>
      <p:bldP spid="17" grpId="0"/>
      <p:bldP spid="18" grpId="0"/>
      <p:bldP spid="18" grpId="1"/>
      <p:bldP spid="18" grpId="2"/>
      <p:bldP spid="19" grpId="0"/>
      <p:bldP spid="19" grpId="1"/>
      <p:bldP spid="19" grpId="2"/>
      <p:bldP spid="20" grpId="0"/>
      <p:bldP spid="20" grpId="1"/>
      <p:bldP spid="20" grpId="2"/>
      <p:bldP spid="21" grpId="0"/>
      <p:bldP spid="21" grpId="1"/>
      <p:bldP spid="21" grpId="2"/>
      <p:bldP spid="22" grpId="0"/>
      <p:bldP spid="22" grpId="2"/>
      <p:bldP spid="22" grpId="3"/>
      <p:bldP spid="24" grpId="0" animBg="1"/>
      <p:bldP spid="24" grpId="1" animBg="1"/>
      <p:bldP spid="23" grpId="0"/>
      <p:bldP spid="23" grpId="1"/>
      <p:bldP spid="27" grpId="0"/>
      <p:bldP spid="27" grpId="1"/>
      <p:bldP spid="27" grpId="2"/>
      <p:bldP spid="26" grpId="0"/>
      <p:bldP spid="2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E5969-40F9-4C79-BEC3-81252634BE7A}"/>
              </a:ext>
            </a:extLst>
          </p:cNvPr>
          <p:cNvPicPr>
            <a:picLocks noChangeAspect="1"/>
          </p:cNvPicPr>
          <p:nvPr/>
        </p:nvPicPr>
        <p:blipFill rotWithShape="1">
          <a:blip r:embed="rId3">
            <a:extLst>
              <a:ext uri="{28A0092B-C50C-407E-A947-70E740481C1C}">
                <a14:useLocalDpi xmlns:a14="http://schemas.microsoft.com/office/drawing/2010/main" val="0"/>
              </a:ext>
            </a:extLst>
          </a:blip>
          <a:srcRect l="11384"/>
          <a:stretch/>
        </p:blipFill>
        <p:spPr>
          <a:xfrm>
            <a:off x="-1" y="0"/>
            <a:ext cx="9144001" cy="6858000"/>
          </a:xfrm>
          <a:prstGeom prst="rect">
            <a:avLst/>
          </a:prstGeom>
        </p:spPr>
      </p:pic>
      <p:sp>
        <p:nvSpPr>
          <p:cNvPr id="7" name="Title 1">
            <a:extLst>
              <a:ext uri="{FF2B5EF4-FFF2-40B4-BE49-F238E27FC236}">
                <a16:creationId xmlns:a16="http://schemas.microsoft.com/office/drawing/2014/main" id="{CCDF742A-9977-46A5-A11D-D02A705A8E19}"/>
              </a:ext>
            </a:extLst>
          </p:cNvPr>
          <p:cNvSpPr txBox="1">
            <a:spLocks/>
          </p:cNvSpPr>
          <p:nvPr/>
        </p:nvSpPr>
        <p:spPr>
          <a:xfrm>
            <a:off x="4502038" y="362628"/>
            <a:ext cx="2888344" cy="754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taught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 You have taught me from my youth; And to this day I declare Your wondrous works. Now also when I am old and grayheaded, O God, do not forsake me, Until I declare Your strength to this generation, Your power to everyone who is              to come.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71:17-18</a:t>
            </a:r>
          </a:p>
        </p:txBody>
      </p:sp>
      <p:sp>
        <p:nvSpPr>
          <p:cNvPr id="4" name="Rectangle 2">
            <a:extLst>
              <a:ext uri="{FF2B5EF4-FFF2-40B4-BE49-F238E27FC236}">
                <a16:creationId xmlns:a16="http://schemas.microsoft.com/office/drawing/2014/main" id="{E8F65B23-2B02-4A3F-A87A-CD2FE7397D17}"/>
              </a:ext>
            </a:extLst>
          </p:cNvPr>
          <p:cNvSpPr txBox="1">
            <a:spLocks noChangeArrowheads="1"/>
          </p:cNvSpPr>
          <p:nvPr/>
        </p:nvSpPr>
        <p:spPr bwMode="auto">
          <a:xfrm>
            <a:off x="369647" y="346384"/>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5" name="Rectangle 2">
            <a:extLst>
              <a:ext uri="{FF2B5EF4-FFF2-40B4-BE49-F238E27FC236}">
                <a16:creationId xmlns:a16="http://schemas.microsoft.com/office/drawing/2014/main" id="{4DBB5BA3-AD68-4ACE-9872-891F4D2C955C}"/>
              </a:ext>
            </a:extLst>
          </p:cNvPr>
          <p:cNvSpPr txBox="1">
            <a:spLocks noChangeArrowheads="1"/>
          </p:cNvSpPr>
          <p:nvPr/>
        </p:nvSpPr>
        <p:spPr bwMode="auto">
          <a:xfrm>
            <a:off x="4077608" y="3034370"/>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O God</a:t>
            </a:r>
          </a:p>
        </p:txBody>
      </p:sp>
      <p:sp>
        <p:nvSpPr>
          <p:cNvPr id="2" name="Arrow: Down 1">
            <a:extLst>
              <a:ext uri="{FF2B5EF4-FFF2-40B4-BE49-F238E27FC236}">
                <a16:creationId xmlns:a16="http://schemas.microsoft.com/office/drawing/2014/main" id="{0BA41169-FB94-4BBE-97F7-85241BE527A7}"/>
              </a:ext>
            </a:extLst>
          </p:cNvPr>
          <p:cNvSpPr/>
          <p:nvPr/>
        </p:nvSpPr>
        <p:spPr>
          <a:xfrm rot="17721494">
            <a:off x="3838405" y="2739790"/>
            <a:ext cx="404371" cy="2613787"/>
          </a:xfrm>
          <a:prstGeom prst="downArrow">
            <a:avLst>
              <a:gd name="adj1" fmla="val 38664"/>
              <a:gd name="adj2" fmla="val 101536"/>
            </a:avLst>
          </a:prstGeom>
          <a:gradFill>
            <a:gsLst>
              <a:gs pos="0">
                <a:srgbClr val="03D4A8"/>
              </a:gs>
              <a:gs pos="25000">
                <a:srgbClr val="21D6E0"/>
              </a:gs>
              <a:gs pos="75000">
                <a:srgbClr val="0087E6"/>
              </a:gs>
              <a:gs pos="100000">
                <a:srgbClr val="005CBF"/>
              </a:gs>
            </a:gsLst>
            <a:lin ang="5400000" scaled="0"/>
          </a:gradFill>
          <a:ln>
            <a:solidFill>
              <a:schemeClr val="bg1"/>
            </a:solidFill>
          </a:ln>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ndParaRPr>
          </a:p>
        </p:txBody>
      </p:sp>
      <p:sp>
        <p:nvSpPr>
          <p:cNvPr id="8" name="Rectangle 2">
            <a:extLst>
              <a:ext uri="{FF2B5EF4-FFF2-40B4-BE49-F238E27FC236}">
                <a16:creationId xmlns:a16="http://schemas.microsoft.com/office/drawing/2014/main" id="{6F19B909-536B-4067-B616-B4B484670A66}"/>
              </a:ext>
            </a:extLst>
          </p:cNvPr>
          <p:cNvSpPr txBox="1">
            <a:spLocks noChangeArrowheads="1"/>
          </p:cNvSpPr>
          <p:nvPr/>
        </p:nvSpPr>
        <p:spPr bwMode="auto">
          <a:xfrm>
            <a:off x="1010533" y="3036750"/>
            <a:ext cx="3600701"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solidFill>
                  <a:prstDash val="solid"/>
                  <a:miter lim="800000"/>
                </a:ln>
                <a:solidFill>
                  <a:schemeClr val="bg2">
                    <a:lumMod val="50000"/>
                  </a:schemeClr>
                </a:solidFill>
                <a:effectLst>
                  <a:glow rad="63500">
                    <a:schemeClr val="tx1"/>
                  </a:glow>
                  <a:outerShdw blurRad="50800" algn="tl" rotWithShape="0">
                    <a:srgbClr val="000000"/>
                  </a:outerShdw>
                </a:effectLst>
                <a:latin typeface="Calibri" panose="020F0502020204030204" pitchFamily="34" charset="0"/>
              </a:rPr>
              <a:t>grayheaded</a:t>
            </a:r>
          </a:p>
        </p:txBody>
      </p:sp>
      <p:sp>
        <p:nvSpPr>
          <p:cNvPr id="11" name="Rectangle 2">
            <a:extLst>
              <a:ext uri="{FF2B5EF4-FFF2-40B4-BE49-F238E27FC236}">
                <a16:creationId xmlns:a16="http://schemas.microsoft.com/office/drawing/2014/main" id="{6B46E186-7321-4D3C-AD66-48527109F533}"/>
              </a:ext>
            </a:extLst>
          </p:cNvPr>
          <p:cNvSpPr txBox="1">
            <a:spLocks noChangeArrowheads="1"/>
          </p:cNvSpPr>
          <p:nvPr/>
        </p:nvSpPr>
        <p:spPr bwMode="auto">
          <a:xfrm>
            <a:off x="5243671" y="4086505"/>
            <a:ext cx="2907114" cy="112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chemeClr val="bg1"/>
                  </a:solidFill>
                  <a:prstDash val="solid"/>
                  <a:miter lim="800000"/>
                </a:ln>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a:glow rad="101600">
                    <a:schemeClr val="tx1"/>
                  </a:glow>
                  <a:outerShdw blurRad="50800" algn="tl" rotWithShape="0">
                    <a:srgbClr val="000000"/>
                  </a:outerShdw>
                </a:effectLst>
                <a:latin typeface="Calibri" panose="020F0502020204030204" pitchFamily="34" charset="0"/>
              </a:rPr>
              <a:t>WISDOM</a:t>
            </a:r>
          </a:p>
        </p:txBody>
      </p:sp>
      <p:sp>
        <p:nvSpPr>
          <p:cNvPr id="6" name="Rectangle 2" hidden="1">
            <a:extLst>
              <a:ext uri="{FF2B5EF4-FFF2-40B4-BE49-F238E27FC236}">
                <a16:creationId xmlns:a16="http://schemas.microsoft.com/office/drawing/2014/main" id="{1B3EB1F9-4524-4FFE-97EC-29BF0CCF9D5E}"/>
              </a:ext>
            </a:extLst>
          </p:cNvPr>
          <p:cNvSpPr txBox="1">
            <a:spLocks noChangeArrowheads="1"/>
          </p:cNvSpPr>
          <p:nvPr/>
        </p:nvSpPr>
        <p:spPr bwMode="auto">
          <a:xfrm>
            <a:off x="4962342" y="1373685"/>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 God</a:t>
            </a:r>
          </a:p>
        </p:txBody>
      </p:sp>
    </p:spTree>
    <p:extLst>
      <p:ext uri="{BB962C8B-B14F-4D97-AF65-F5344CB8AC3E}">
        <p14:creationId xmlns:p14="http://schemas.microsoft.com/office/powerpoint/2010/main" val="28760026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4" nodeType="withEffect">
                                  <p:stCondLst>
                                    <p:cond delay="0"/>
                                  </p:stCondLst>
                                  <p:childTnLst>
                                    <p:animClr clrSpc="rgb" dir="cw">
                                      <p:cBhvr override="childStyle">
                                        <p:cTn id="6" dur="1000" fill="hold"/>
                                        <p:tgtEl>
                                          <p:spTgt spid="5"/>
                                        </p:tgtEl>
                                        <p:attrNameLst>
                                          <p:attrName>style.color</p:attrName>
                                        </p:attrNameLst>
                                      </p:cBhvr>
                                      <p:to>
                                        <a:srgbClr val="FFC000"/>
                                      </p:to>
                                    </p:animClr>
                                  </p:childTnLst>
                                </p:cTn>
                              </p:par>
                              <p:par>
                                <p:cTn id="7" presetID="14" presetClass="entr" presetSubtype="5" fill="hold" grpId="0" nodeType="withEffect">
                                  <p:stCondLst>
                                    <p:cond delay="1000"/>
                                  </p:stCondLst>
                                  <p:childTnLst>
                                    <p:set>
                                      <p:cBhvr>
                                        <p:cTn id="8" dur="1" fill="hold">
                                          <p:stCondLst>
                                            <p:cond delay="0"/>
                                          </p:stCondLst>
                                        </p:cTn>
                                        <p:tgtEl>
                                          <p:spTgt spid="3074"/>
                                        </p:tgtEl>
                                        <p:attrNameLst>
                                          <p:attrName>style.visibility</p:attrName>
                                        </p:attrNameLst>
                                      </p:cBhvr>
                                      <p:to>
                                        <p:strVal val="visible"/>
                                      </p:to>
                                    </p:set>
                                    <p:animEffect transition="in" filter="randombar(vertical)">
                                      <p:cBhvr>
                                        <p:cTn id="9" dur="500"/>
                                        <p:tgtEl>
                                          <p:spTgt spid="3074"/>
                                        </p:tgtEl>
                                      </p:cBhvr>
                                    </p:animEffect>
                                  </p:childTnLst>
                                </p:cTn>
                              </p:par>
                            </p:childTnLst>
                          </p:cTn>
                        </p:par>
                        <p:par>
                          <p:cTn id="10" fill="hold">
                            <p:stCondLst>
                              <p:cond delay="1500"/>
                            </p:stCondLst>
                            <p:childTnLst>
                              <p:par>
                                <p:cTn id="11" presetID="10" presetClass="exit" presetSubtype="0" fill="hold" grpId="3"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
                                        <p:tgtEl>
                                          <p:spTgt spid="5"/>
                                        </p:tgtEl>
                                      </p:cBhvr>
                                    </p:animEffect>
                                  </p:childTnLst>
                                </p:cTn>
                              </p:par>
                              <p:par>
                                <p:cTn id="44" presetID="42" presetClass="path" presetSubtype="0" accel="50000" decel="50000" fill="hold" grpId="2" nodeType="withEffect">
                                  <p:stCondLst>
                                    <p:cond delay="0"/>
                                  </p:stCondLst>
                                  <p:childTnLst>
                                    <p:animMotion origin="layout" path="M 4.44444E-6 -4.07407E-6 L 0.50225 0.15 " pathEditMode="relative" rAng="0" ptsTypes="AA">
                                      <p:cBhvr>
                                        <p:cTn id="45" dur="2000" fill="hold"/>
                                        <p:tgtEl>
                                          <p:spTgt spid="4"/>
                                        </p:tgtEl>
                                        <p:attrNameLst>
                                          <p:attrName>ppt_x</p:attrName>
                                          <p:attrName>ppt_y</p:attrName>
                                        </p:attrNameLst>
                                      </p:cBhvr>
                                      <p:rCtr x="25104" y="7500"/>
                                    </p:animMotion>
                                  </p:childTnLst>
                                </p:cTn>
                              </p:par>
                              <p:par>
                                <p:cTn id="46" presetID="42" presetClass="path" presetSubtype="0" accel="50000" decel="50000" fill="hold" grpId="2" nodeType="withEffect">
                                  <p:stCondLst>
                                    <p:cond delay="0"/>
                                  </p:stCondLst>
                                  <p:childTnLst>
                                    <p:animMotion origin="layout" path="M -1.11111E-6 -3.7037E-6 L 0.0967 -0.24236 " pathEditMode="relative" rAng="0" ptsTypes="AA">
                                      <p:cBhvr>
                                        <p:cTn id="47" dur="2000" fill="hold"/>
                                        <p:tgtEl>
                                          <p:spTgt spid="5"/>
                                        </p:tgtEl>
                                        <p:attrNameLst>
                                          <p:attrName>ppt_x</p:attrName>
                                          <p:attrName>ppt_y</p:attrName>
                                        </p:attrNameLst>
                                      </p:cBhvr>
                                      <p:rCtr x="4826" y="-12130"/>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7"/>
                                        </p:tgtEl>
                                      </p:cBhvr>
                                    </p:animEffect>
                                    <p:set>
                                      <p:cBhvr>
                                        <p:cTn id="53" dur="1" fill="hold">
                                          <p:stCondLst>
                                            <p:cond delay="24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750"/>
                                        <p:tgtEl>
                                          <p:spTgt spid="8"/>
                                        </p:tgtEl>
                                      </p:cBhvr>
                                    </p:animEffect>
                                    <p:set>
                                      <p:cBhvr>
                                        <p:cTn id="56" dur="1" fill="hold">
                                          <p:stCondLst>
                                            <p:cond delay="74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childTnLst>
                          </p:cTn>
                        </p:par>
                        <p:par>
                          <p:cTn id="63" fill="hold">
                            <p:stCondLst>
                              <p:cond delay="2000"/>
                            </p:stCondLst>
                            <p:childTnLst>
                              <p:par>
                                <p:cTn id="64" presetID="10" presetClass="exit" presetSubtype="0" fill="hold" grpId="1" nodeType="afterEffect">
                                  <p:stCondLst>
                                    <p:cond delay="0"/>
                                  </p:stCondLst>
                                  <p:childTnLst>
                                    <p:animEffect transition="out" filter="fade">
                                      <p:cBhvr>
                                        <p:cTn id="65" dur="250"/>
                                        <p:tgtEl>
                                          <p:spTgt spid="4"/>
                                        </p:tgtEl>
                                      </p:cBhvr>
                                    </p:animEffect>
                                    <p:set>
                                      <p:cBhvr>
                                        <p:cTn id="66"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5" grpId="0"/>
      <p:bldP spid="5" grpId="2"/>
      <p:bldP spid="5" grpId="3"/>
      <p:bldP spid="5" grpId="4"/>
      <p:bldP spid="2" grpId="0" animBg="1"/>
      <p:bldP spid="2" grpId="1" animBg="1"/>
      <p:bldP spid="8" grpId="0"/>
      <p:bldP spid="8" grpId="2"/>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F3812-DAD3-400F-8BCA-2BAD876D8181}"/>
              </a:ext>
            </a:extLst>
          </p:cNvPr>
          <p:cNvPicPr>
            <a:picLocks noChangeAspect="1"/>
          </p:cNvPicPr>
          <p:nvPr/>
        </p:nvPicPr>
        <p:blipFill rotWithShape="1">
          <a:blip r:embed="rId2">
            <a:extLst>
              <a:ext uri="{28A0092B-C50C-407E-A947-70E740481C1C}">
                <a14:useLocalDpi xmlns:a14="http://schemas.microsoft.com/office/drawing/2010/main" val="0"/>
              </a:ext>
            </a:extLst>
          </a:blip>
          <a:srcRect l="6045" r="20587"/>
          <a:stretch/>
        </p:blipFill>
        <p:spPr>
          <a:xfrm>
            <a:off x="-1" y="0"/>
            <a:ext cx="9144001" cy="6858000"/>
          </a:xfrm>
          <a:prstGeom prst="rect">
            <a:avLst/>
          </a:prstGeom>
        </p:spPr>
      </p:pic>
      <p:sp>
        <p:nvSpPr>
          <p:cNvPr id="3074" name="Rectangle 2"/>
          <p:cNvSpPr>
            <a:spLocks noGrp="1" noChangeArrowheads="1"/>
          </p:cNvSpPr>
          <p:nvPr>
            <p:ph type="title"/>
          </p:nvPr>
        </p:nvSpPr>
        <p:spPr>
          <a:xfrm>
            <a:off x="457200" y="713937"/>
            <a:ext cx="8229600" cy="54301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Also Your righteousness, O God,  is very high, You who have done great things; O God, who is like You? You, who have shown me great and severe troubles, Shall revive me again, And bring me up again from the depths of the earth.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71:19-20 </a:t>
            </a:r>
          </a:p>
        </p:txBody>
      </p:sp>
      <p:sp>
        <p:nvSpPr>
          <p:cNvPr id="5" name="Rectangle 2">
            <a:extLst>
              <a:ext uri="{FF2B5EF4-FFF2-40B4-BE49-F238E27FC236}">
                <a16:creationId xmlns:a16="http://schemas.microsoft.com/office/drawing/2014/main" id="{BE39666C-B477-4DEF-8333-3CC3BAA9EF71}"/>
              </a:ext>
            </a:extLst>
          </p:cNvPr>
          <p:cNvSpPr txBox="1">
            <a:spLocks noChangeArrowheads="1"/>
          </p:cNvSpPr>
          <p:nvPr/>
        </p:nvSpPr>
        <p:spPr bwMode="auto">
          <a:xfrm>
            <a:off x="3624089" y="2043022"/>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6" name="Rectangle 2">
            <a:extLst>
              <a:ext uri="{FF2B5EF4-FFF2-40B4-BE49-F238E27FC236}">
                <a16:creationId xmlns:a16="http://schemas.microsoft.com/office/drawing/2014/main" id="{9AB49F00-993D-43E8-9A27-BA6EDEEC0E99}"/>
              </a:ext>
            </a:extLst>
          </p:cNvPr>
          <p:cNvSpPr txBox="1">
            <a:spLocks noChangeArrowheads="1"/>
          </p:cNvSpPr>
          <p:nvPr/>
        </p:nvSpPr>
        <p:spPr bwMode="auto">
          <a:xfrm>
            <a:off x="6314418" y="701130"/>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8" name="Rectangle 2">
            <a:extLst>
              <a:ext uri="{FF2B5EF4-FFF2-40B4-BE49-F238E27FC236}">
                <a16:creationId xmlns:a16="http://schemas.microsoft.com/office/drawing/2014/main" id="{3DE0583C-B380-422C-922D-ED14DE28B57C}"/>
              </a:ext>
            </a:extLst>
          </p:cNvPr>
          <p:cNvSpPr txBox="1">
            <a:spLocks noChangeArrowheads="1"/>
          </p:cNvSpPr>
          <p:nvPr/>
        </p:nvSpPr>
        <p:spPr bwMode="auto">
          <a:xfrm>
            <a:off x="4962342" y="1373685"/>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9" name="Rectangle 2">
            <a:extLst>
              <a:ext uri="{FF2B5EF4-FFF2-40B4-BE49-F238E27FC236}">
                <a16:creationId xmlns:a16="http://schemas.microsoft.com/office/drawing/2014/main" id="{284C6C09-3145-494F-AE6F-038D5161C832}"/>
              </a:ext>
            </a:extLst>
          </p:cNvPr>
          <p:cNvSpPr txBox="1">
            <a:spLocks noChangeArrowheads="1"/>
          </p:cNvSpPr>
          <p:nvPr/>
        </p:nvSpPr>
        <p:spPr bwMode="auto">
          <a:xfrm>
            <a:off x="4962342" y="1373685"/>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10" name="Rectangle 2">
            <a:extLst>
              <a:ext uri="{FF2B5EF4-FFF2-40B4-BE49-F238E27FC236}">
                <a16:creationId xmlns:a16="http://schemas.microsoft.com/office/drawing/2014/main" id="{16DEA583-36E1-46E1-AA43-09D87095037B}"/>
              </a:ext>
            </a:extLst>
          </p:cNvPr>
          <p:cNvSpPr txBox="1">
            <a:spLocks noChangeArrowheads="1"/>
          </p:cNvSpPr>
          <p:nvPr/>
        </p:nvSpPr>
        <p:spPr bwMode="auto">
          <a:xfrm>
            <a:off x="488153" y="4056240"/>
            <a:ext cx="266152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revive me</a:t>
            </a:r>
          </a:p>
        </p:txBody>
      </p:sp>
      <p:sp>
        <p:nvSpPr>
          <p:cNvPr id="13" name="Rectangle 2">
            <a:extLst>
              <a:ext uri="{FF2B5EF4-FFF2-40B4-BE49-F238E27FC236}">
                <a16:creationId xmlns:a16="http://schemas.microsoft.com/office/drawing/2014/main" id="{EA3C57BA-4BD3-4911-903B-7A2810929EA1}"/>
              </a:ext>
            </a:extLst>
          </p:cNvPr>
          <p:cNvSpPr txBox="1">
            <a:spLocks noChangeArrowheads="1"/>
          </p:cNvSpPr>
          <p:nvPr/>
        </p:nvSpPr>
        <p:spPr bwMode="auto">
          <a:xfrm>
            <a:off x="2549263" y="2732896"/>
            <a:ext cx="2661524" cy="14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depths of</a:t>
            </a:r>
          </a:p>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earth</a:t>
            </a:r>
          </a:p>
        </p:txBody>
      </p:sp>
      <p:sp>
        <p:nvSpPr>
          <p:cNvPr id="11" name="Rectangle 2">
            <a:extLst>
              <a:ext uri="{FF2B5EF4-FFF2-40B4-BE49-F238E27FC236}">
                <a16:creationId xmlns:a16="http://schemas.microsoft.com/office/drawing/2014/main" id="{B7090DEF-AB99-4DD3-8E47-EC902D73919F}"/>
              </a:ext>
            </a:extLst>
          </p:cNvPr>
          <p:cNvSpPr txBox="1">
            <a:spLocks noChangeArrowheads="1"/>
          </p:cNvSpPr>
          <p:nvPr/>
        </p:nvSpPr>
        <p:spPr bwMode="auto">
          <a:xfrm>
            <a:off x="4505032" y="4729981"/>
            <a:ext cx="2777637"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depths of</a:t>
            </a:r>
          </a:p>
        </p:txBody>
      </p:sp>
      <p:sp>
        <p:nvSpPr>
          <p:cNvPr id="12" name="Rectangle 2">
            <a:extLst>
              <a:ext uri="{FF2B5EF4-FFF2-40B4-BE49-F238E27FC236}">
                <a16:creationId xmlns:a16="http://schemas.microsoft.com/office/drawing/2014/main" id="{F35CA9F1-E52E-4FD2-8174-762EF73D3AD0}"/>
              </a:ext>
            </a:extLst>
          </p:cNvPr>
          <p:cNvSpPr txBox="1">
            <a:spLocks noChangeArrowheads="1"/>
          </p:cNvSpPr>
          <p:nvPr/>
        </p:nvSpPr>
        <p:spPr bwMode="auto">
          <a:xfrm>
            <a:off x="1969032" y="5398101"/>
            <a:ext cx="171816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earth</a:t>
            </a:r>
          </a:p>
        </p:txBody>
      </p:sp>
      <p:sp>
        <p:nvSpPr>
          <p:cNvPr id="7" name="Rectangle 2" hidden="1">
            <a:extLst>
              <a:ext uri="{FF2B5EF4-FFF2-40B4-BE49-F238E27FC236}">
                <a16:creationId xmlns:a16="http://schemas.microsoft.com/office/drawing/2014/main" id="{35D982AF-F92B-4D80-A54F-805739E59FEA}"/>
              </a:ext>
            </a:extLst>
          </p:cNvPr>
          <p:cNvSpPr txBox="1">
            <a:spLocks noChangeArrowheads="1"/>
          </p:cNvSpPr>
          <p:nvPr/>
        </p:nvSpPr>
        <p:spPr bwMode="auto">
          <a:xfrm>
            <a:off x="917939" y="701130"/>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 God</a:t>
            </a:r>
          </a:p>
        </p:txBody>
      </p:sp>
      <p:sp>
        <p:nvSpPr>
          <p:cNvPr id="14" name="Rectangle 2">
            <a:extLst>
              <a:ext uri="{FF2B5EF4-FFF2-40B4-BE49-F238E27FC236}">
                <a16:creationId xmlns:a16="http://schemas.microsoft.com/office/drawing/2014/main" id="{B7090DEF-AB99-4DD3-8E47-EC902D73919F}"/>
              </a:ext>
            </a:extLst>
          </p:cNvPr>
          <p:cNvSpPr txBox="1">
            <a:spLocks noChangeArrowheads="1"/>
          </p:cNvSpPr>
          <p:nvPr/>
        </p:nvSpPr>
        <p:spPr bwMode="auto">
          <a:xfrm>
            <a:off x="3004459" y="3389493"/>
            <a:ext cx="4111298"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severe troubles</a:t>
            </a:r>
          </a:p>
        </p:txBody>
      </p:sp>
    </p:spTree>
    <p:extLst>
      <p:ext uri="{BB962C8B-B14F-4D97-AF65-F5344CB8AC3E}">
        <p14:creationId xmlns:p14="http://schemas.microsoft.com/office/powerpoint/2010/main" val="332253542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42" presetClass="path" presetSubtype="0" accel="50000" decel="50000" fill="hold" grpId="2" nodeType="withEffect">
                                  <p:stCondLst>
                                    <p:cond delay="0"/>
                                  </p:stCondLst>
                                  <p:childTnLst>
                                    <p:animMotion origin="layout" path="M -2.5E-6 -2.59259E-6 L -0.14636 0.09769 " pathEditMode="relative" rAng="0" ptsTypes="AA">
                                      <p:cBhvr>
                                        <p:cTn id="14" dur="1500" fill="hold"/>
                                        <p:tgtEl>
                                          <p:spTgt spid="9"/>
                                        </p:tgtEl>
                                        <p:attrNameLst>
                                          <p:attrName>ppt_x</p:attrName>
                                          <p:attrName>ppt_y</p:attrName>
                                        </p:attrNameLst>
                                      </p:cBhvr>
                                      <p:rCtr x="-7569" y="4699"/>
                                    </p:animMotion>
                                  </p:childTnLst>
                                </p:cTn>
                              </p:par>
                              <p:par>
                                <p:cTn id="15" presetID="42" presetClass="path" presetSubtype="0" accel="50000" decel="50000" fill="hold" grpId="2" nodeType="withEffect">
                                  <p:stCondLst>
                                    <p:cond delay="0"/>
                                  </p:stCondLst>
                                  <p:childTnLst>
                                    <p:animMotion origin="layout" path="M -2.5E-6 -2.59259E-6 L 0.14792 -0.09792 " pathEditMode="relative" rAng="0" ptsTypes="AA">
                                      <p:cBhvr>
                                        <p:cTn id="16" dur="1500" fill="hold"/>
                                        <p:tgtEl>
                                          <p:spTgt spid="8"/>
                                        </p:tgtEl>
                                        <p:attrNameLst>
                                          <p:attrName>ppt_x</p:attrName>
                                          <p:attrName>ppt_y</p:attrName>
                                        </p:attrNameLst>
                                      </p:cBhvr>
                                      <p:rCtr x="7344" y="-4722"/>
                                    </p:animMotion>
                                  </p:childTnLst>
                                </p:cTn>
                              </p:par>
                              <p:par>
                                <p:cTn id="17" presetID="23" presetClass="entr" presetSubtype="16" fill="hold" grpId="0" nodeType="withEffect">
                                  <p:stCondLst>
                                    <p:cond delay="100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1000"/>
                                  </p:stCondLst>
                                  <p:childTnLst>
                                    <p:animMotion origin="layout" path="M 0 0 L 0.24271 0.14329 " pathEditMode="relative" rAng="0" ptsTypes="AA">
                                      <p:cBhvr>
                                        <p:cTn id="22" dur="1000" spd="-100000" fill="hold"/>
                                        <p:tgtEl>
                                          <p:spTgt spid="3074"/>
                                        </p:tgtEl>
                                        <p:attrNameLst>
                                          <p:attrName>ppt_x</p:attrName>
                                          <p:attrName>ppt_y</p:attrName>
                                        </p:attrNameLst>
                                      </p:cBhvr>
                                      <p:rCtr x="12135" y="7153"/>
                                    </p:animMotion>
                                  </p:childTnLst>
                                </p:cTn>
                              </p:par>
                            </p:childTnLst>
                          </p:cTn>
                        </p:par>
                        <p:par>
                          <p:cTn id="23" fill="hold">
                            <p:stCondLst>
                              <p:cond delay="2000"/>
                            </p:stCondLst>
                            <p:childTnLst>
                              <p:par>
                                <p:cTn id="24" presetID="10" presetClass="exit" presetSubtype="0" fill="hold" grpId="3" nodeType="afterEffect">
                                  <p:stCondLst>
                                    <p:cond delay="0"/>
                                  </p:stCondLst>
                                  <p:childTnLst>
                                    <p:animEffect transition="out" filter="fade">
                                      <p:cBhvr>
                                        <p:cTn id="25" dur="250"/>
                                        <p:tgtEl>
                                          <p:spTgt spid="9"/>
                                        </p:tgtEl>
                                      </p:cBhvr>
                                    </p:animEffect>
                                    <p:set>
                                      <p:cBhvr>
                                        <p:cTn id="26" dur="1" fill="hold">
                                          <p:stCondLst>
                                            <p:cond delay="249"/>
                                          </p:stCondLst>
                                        </p:cTn>
                                        <p:tgtEl>
                                          <p:spTgt spid="9"/>
                                        </p:tgtEl>
                                        <p:attrNameLst>
                                          <p:attrName>style.visibility</p:attrName>
                                        </p:attrNameLst>
                                      </p:cBhvr>
                                      <p:to>
                                        <p:strVal val="hidden"/>
                                      </p:to>
                                    </p:set>
                                  </p:childTnLst>
                                </p:cTn>
                              </p:par>
                              <p:par>
                                <p:cTn id="27" presetID="10" presetClass="exit" presetSubtype="0" fill="hold" grpId="3" nodeType="withEffect">
                                  <p:stCondLst>
                                    <p:cond delay="0"/>
                                  </p:stCondLst>
                                  <p:childTnLst>
                                    <p:animEffect transition="out" filter="fade">
                                      <p:cBhvr>
                                        <p:cTn id="28" dur="250"/>
                                        <p:tgtEl>
                                          <p:spTgt spid="8"/>
                                        </p:tgtEl>
                                      </p:cBhvr>
                                    </p:animEffect>
                                    <p:set>
                                      <p:cBhvr>
                                        <p:cTn id="29" dur="1" fill="hold">
                                          <p:stCondLst>
                                            <p:cond delay="24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42" presetClass="path" presetSubtype="0" accel="50000" decel="50000" fill="hold" grpId="2" nodeType="withEffect">
                                  <p:stCondLst>
                                    <p:cond delay="0"/>
                                  </p:stCondLst>
                                  <p:childTnLst>
                                    <p:animMotion origin="layout" path="M 1.38889E-6 -4.07407E-6 L -0.13021 -0.0449 " pathEditMode="relative" rAng="0" ptsTypes="AA">
                                      <p:cBhvr>
                                        <p:cTn id="51" dur="2000" fill="hold"/>
                                        <p:tgtEl>
                                          <p:spTgt spid="14"/>
                                        </p:tgtEl>
                                        <p:attrNameLst>
                                          <p:attrName>ppt_x</p:attrName>
                                          <p:attrName>ppt_y</p:attrName>
                                        </p:attrNameLst>
                                      </p:cBhvr>
                                      <p:rCtr x="-6510" y="-2245"/>
                                    </p:animMotion>
                                  </p:childTnLst>
                                </p:cTn>
                              </p:par>
                              <p:par>
                                <p:cTn id="52" presetID="6" presetClass="emph" presetSubtype="0" fill="hold" grpId="3" nodeType="withEffect">
                                  <p:stCondLst>
                                    <p:cond delay="0"/>
                                  </p:stCondLst>
                                  <p:childTnLst>
                                    <p:animScale>
                                      <p:cBhvr>
                                        <p:cTn id="53" dur="2000" fill="hold"/>
                                        <p:tgtEl>
                                          <p:spTgt spid="14"/>
                                        </p:tgtEl>
                                      </p:cBhvr>
                                      <p:by x="50000" y="50000"/>
                                    </p:animScale>
                                  </p:childTnLst>
                                </p:cTn>
                              </p:par>
                              <p:par>
                                <p:cTn id="54" presetID="42" presetClass="path" presetSubtype="0" accel="50000" decel="50000" fill="hold" grpId="2" nodeType="withEffect">
                                  <p:stCondLst>
                                    <p:cond delay="0"/>
                                  </p:stCondLst>
                                  <p:childTnLst>
                                    <p:animMotion origin="layout" path="M 1.66667E-6 2.22222E-6 L -0.29531 -0.19514 " pathEditMode="relative" rAng="0" ptsTypes="AA">
                                      <p:cBhvr>
                                        <p:cTn id="55" dur="2000" fill="hold"/>
                                        <p:tgtEl>
                                          <p:spTgt spid="5"/>
                                        </p:tgtEl>
                                        <p:attrNameLst>
                                          <p:attrName>ppt_x</p:attrName>
                                          <p:attrName>ppt_y</p:attrName>
                                        </p:attrNameLst>
                                      </p:cBhvr>
                                      <p:rCtr x="-14774" y="-9769"/>
                                    </p:animMotion>
                                  </p:childTnLst>
                                </p:cTn>
                              </p:par>
                              <p:par>
                                <p:cTn id="56" presetID="42" presetClass="path" presetSubtype="0" accel="50000" decel="50000" fill="hold" grpId="2" nodeType="withEffect">
                                  <p:stCondLst>
                                    <p:cond delay="0"/>
                                  </p:stCondLst>
                                  <p:childTnLst>
                                    <p:animMotion origin="layout" path="M 8.33333E-7 4.07407E-6 L -0.59028 -0.00024 " pathEditMode="relative" rAng="0" ptsTypes="AA">
                                      <p:cBhvr>
                                        <p:cTn id="57" dur="2000" fill="hold"/>
                                        <p:tgtEl>
                                          <p:spTgt spid="6"/>
                                        </p:tgtEl>
                                        <p:attrNameLst>
                                          <p:attrName>ppt_x</p:attrName>
                                          <p:attrName>ppt_y</p:attrName>
                                        </p:attrNameLst>
                                      </p:cBhvr>
                                      <p:rCtr x="-29514" y="-23"/>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42" presetClass="path" presetSubtype="0" accel="50000" decel="50000" fill="hold" grpId="2" nodeType="withEffect">
                                  <p:stCondLst>
                                    <p:cond delay="0"/>
                                  </p:stCondLst>
                                  <p:childTnLst>
                                    <p:animMotion origin="layout" path="M -1.38889E-6 3.7037E-7 L 0.11528 -0.29005 " pathEditMode="relative" rAng="0" ptsTypes="AA">
                                      <p:cBhvr>
                                        <p:cTn id="62" dur="2000" fill="hold"/>
                                        <p:tgtEl>
                                          <p:spTgt spid="12"/>
                                        </p:tgtEl>
                                        <p:attrNameLst>
                                          <p:attrName>ppt_x</p:attrName>
                                          <p:attrName>ppt_y</p:attrName>
                                        </p:attrNameLst>
                                      </p:cBhvr>
                                      <p:rCtr x="5764" y="-14514"/>
                                    </p:animMotion>
                                  </p:childTnLst>
                                </p:cTn>
                              </p:par>
                              <p:par>
                                <p:cTn id="63" presetID="42" presetClass="path" presetSubtype="0" accel="50000" decel="50000" fill="hold" grpId="2" nodeType="withEffect">
                                  <p:stCondLst>
                                    <p:cond delay="0"/>
                                  </p:stCondLst>
                                  <p:childTnLst>
                                    <p:animMotion origin="layout" path="M -4.72222E-6 3.7037E-6 L 0.1316 -0.33102 " pathEditMode="relative" rAng="0" ptsTypes="AA">
                                      <p:cBhvr>
                                        <p:cTn id="64" dur="2000" fill="hold"/>
                                        <p:tgtEl>
                                          <p:spTgt spid="10"/>
                                        </p:tgtEl>
                                        <p:attrNameLst>
                                          <p:attrName>ppt_x</p:attrName>
                                          <p:attrName>ppt_y</p:attrName>
                                        </p:attrNameLst>
                                      </p:cBhvr>
                                      <p:rCtr x="6580" y="-16551"/>
                                    </p:animMotion>
                                  </p:childTnLst>
                                </p:cTn>
                              </p:par>
                              <p:par>
                                <p:cTn id="65" presetID="42" presetClass="path" presetSubtype="0" accel="50000" decel="50000" fill="hold" grpId="2" nodeType="withEffect">
                                  <p:stCondLst>
                                    <p:cond delay="0"/>
                                  </p:stCondLst>
                                  <p:childTnLst>
                                    <p:animMotion origin="layout" path="M 1.94444E-6 4.07407E-6 L -0.22014 -0.29028 " pathEditMode="relative" rAng="0" ptsTypes="AA">
                                      <p:cBhvr>
                                        <p:cTn id="66" dur="2000" fill="hold"/>
                                        <p:tgtEl>
                                          <p:spTgt spid="11"/>
                                        </p:tgtEl>
                                        <p:attrNameLst>
                                          <p:attrName>ppt_x</p:attrName>
                                          <p:attrName>ppt_y</p:attrName>
                                        </p:attrNameLst>
                                      </p:cBhvr>
                                      <p:rCtr x="-11007" y="-14514"/>
                                    </p:animMotion>
                                  </p:childTnLst>
                                </p:cTn>
                              </p:par>
                              <p:par>
                                <p:cTn id="67" presetID="6" presetClass="emph" presetSubtype="0" fill="hold" grpId="3" nodeType="withEffect">
                                  <p:stCondLst>
                                    <p:cond delay="0"/>
                                  </p:stCondLst>
                                  <p:childTnLst>
                                    <p:animScale>
                                      <p:cBhvr>
                                        <p:cTn id="68" dur="2000" fill="hold"/>
                                        <p:tgtEl>
                                          <p:spTgt spid="10"/>
                                        </p:tgtEl>
                                      </p:cBhvr>
                                      <p:by x="150000" y="150000"/>
                                    </p:animScale>
                                  </p:childTnLst>
                                </p:cTn>
                              </p:par>
                            </p:childTnLst>
                          </p:cTn>
                        </p:par>
                        <p:par>
                          <p:cTn id="69" fill="hold">
                            <p:stCondLst>
                              <p:cond delay="2000"/>
                            </p:stCondLst>
                            <p:childTnLst>
                              <p:par>
                                <p:cTn id="70" presetID="10" presetClass="exit" presetSubtype="0" fill="hold" grpId="1" nodeType="afterEffect">
                                  <p:stCondLst>
                                    <p:cond delay="0"/>
                                  </p:stCondLst>
                                  <p:childTnLst>
                                    <p:animEffect transition="out" filter="fade">
                                      <p:cBhvr>
                                        <p:cTn id="71" dur="250"/>
                                        <p:tgtEl>
                                          <p:spTgt spid="5"/>
                                        </p:tgtEl>
                                      </p:cBhvr>
                                    </p:animEffect>
                                    <p:set>
                                      <p:cBhvr>
                                        <p:cTn id="72" dur="1" fill="hold">
                                          <p:stCondLst>
                                            <p:cond delay="249"/>
                                          </p:stCondLst>
                                        </p:cTn>
                                        <p:tgtEl>
                                          <p:spTgt spid="5"/>
                                        </p:tgtEl>
                                        <p:attrNameLst>
                                          <p:attrName>style.visibility</p:attrName>
                                        </p:attrNameLst>
                                      </p:cBhvr>
                                      <p:to>
                                        <p:strVal val="hidden"/>
                                      </p:to>
                                    </p:set>
                                  </p:childTnLst>
                                </p:cTn>
                              </p:par>
                            </p:childTnLst>
                          </p:cTn>
                        </p:par>
                        <p:par>
                          <p:cTn id="73" fill="hold">
                            <p:stCondLst>
                              <p:cond delay="2250"/>
                            </p:stCondLst>
                            <p:childTnLst>
                              <p:par>
                                <p:cTn id="74" presetID="10" presetClass="entr" presetSubtype="0"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3" presetClass="emph" presetSubtype="2" fill="hold" grpId="4" nodeType="withEffect">
                                  <p:stCondLst>
                                    <p:cond delay="0"/>
                                  </p:stCondLst>
                                  <p:childTnLst>
                                    <p:animClr clrSpc="rgb" dir="cw">
                                      <p:cBhvr override="childStyle">
                                        <p:cTn id="84" dur="1250" fill="hold"/>
                                        <p:tgtEl>
                                          <p:spTgt spid="14"/>
                                        </p:tgtEl>
                                        <p:attrNameLst>
                                          <p:attrName>style.color</p:attrName>
                                        </p:attrNameLst>
                                      </p:cBhvr>
                                      <p:to>
                                        <a:srgbClr val="FF0000"/>
                                      </p:to>
                                    </p:animClr>
                                  </p:childTnLst>
                                </p:cTn>
                              </p:par>
                            </p:childTnLst>
                          </p:cTn>
                        </p:par>
                        <p:par>
                          <p:cTn id="85" fill="hold">
                            <p:stCondLst>
                              <p:cond delay="3500"/>
                            </p:stCondLst>
                            <p:childTnLst>
                              <p:par>
                                <p:cTn id="86" presetID="53" presetClass="exit" presetSubtype="32" fill="hold" grpId="1" nodeType="afterEffect">
                                  <p:stCondLst>
                                    <p:cond delay="250"/>
                                  </p:stCondLst>
                                  <p:childTnLst>
                                    <p:anim calcmode="lin" valueType="num">
                                      <p:cBhvr>
                                        <p:cTn id="87" dur="750"/>
                                        <p:tgtEl>
                                          <p:spTgt spid="14"/>
                                        </p:tgtEl>
                                        <p:attrNameLst>
                                          <p:attrName>ppt_w</p:attrName>
                                        </p:attrNameLst>
                                      </p:cBhvr>
                                      <p:tavLst>
                                        <p:tav tm="0">
                                          <p:val>
                                            <p:strVal val="ppt_w"/>
                                          </p:val>
                                        </p:tav>
                                        <p:tav tm="100000">
                                          <p:val>
                                            <p:fltVal val="0"/>
                                          </p:val>
                                        </p:tav>
                                      </p:tavLst>
                                    </p:anim>
                                    <p:anim calcmode="lin" valueType="num">
                                      <p:cBhvr>
                                        <p:cTn id="88" dur="750"/>
                                        <p:tgtEl>
                                          <p:spTgt spid="14"/>
                                        </p:tgtEl>
                                        <p:attrNameLst>
                                          <p:attrName>ppt_h</p:attrName>
                                        </p:attrNameLst>
                                      </p:cBhvr>
                                      <p:tavLst>
                                        <p:tav tm="0">
                                          <p:val>
                                            <p:strVal val="ppt_h"/>
                                          </p:val>
                                        </p:tav>
                                        <p:tav tm="100000">
                                          <p:val>
                                            <p:fltVal val="0"/>
                                          </p:val>
                                        </p:tav>
                                      </p:tavLst>
                                    </p:anim>
                                    <p:animEffect transition="out" filter="fade">
                                      <p:cBhvr>
                                        <p:cTn id="89" dur="750"/>
                                        <p:tgtEl>
                                          <p:spTgt spid="14"/>
                                        </p:tgtEl>
                                      </p:cBhvr>
                                    </p:animEffect>
                                    <p:set>
                                      <p:cBhvr>
                                        <p:cTn id="90" dur="1" fill="hold">
                                          <p:stCondLst>
                                            <p:cond delay="74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0" presetClass="exit" presetSubtype="0" fill="hold" grpId="1" nodeType="clickEffect">
                                  <p:stCondLst>
                                    <p:cond delay="0"/>
                                  </p:stCondLst>
                                  <p:childTnLst>
                                    <p:set>
                                      <p:cBhvr>
                                        <p:cTn id="94" dur="1" fill="hold">
                                          <p:stCondLst>
                                            <p:cond delay="999"/>
                                          </p:stCondLst>
                                        </p:cTn>
                                        <p:tgtEl>
                                          <p:spTgt spid="10"/>
                                        </p:tgtEl>
                                        <p:attrNameLst>
                                          <p:attrName>style.visibility</p:attrName>
                                        </p:attrNameLst>
                                      </p:cBhvr>
                                      <p:to>
                                        <p:strVal val="hidden"/>
                                      </p:to>
                                    </p:set>
                                    <p:animEffect transition="out" filter="dissolve">
                                      <p:cBhvr>
                                        <p:cTn id="95" dur="1000">
                                          <p:stCondLst>
                                            <p:cond delay="0"/>
                                          </p:stCondLst>
                                        </p:cTn>
                                        <p:tgtEl>
                                          <p:spTgt spid="10"/>
                                        </p:tgtEl>
                                      </p:cBhvr>
                                    </p:animEffect>
                                    <p:anim to="" calcmode="lin" valueType="num">
                                      <p:cBhvr>
                                        <p:cTn id="96"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7"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8" presetID="42" presetClass="path" presetSubtype="0" accel="50000" decel="50000" fill="hold" grpId="4" nodeType="withEffect">
                                  <p:stCondLst>
                                    <p:cond delay="0"/>
                                  </p:stCondLst>
                                  <p:childTnLst>
                                    <p:animMotion origin="layout" path="M 0.1316 -0.33102 L 0.30122 -0.1463 " pathEditMode="relative" rAng="0" ptsTypes="AA">
                                      <p:cBhvr>
                                        <p:cTn id="99" dur="1000" fill="hold"/>
                                        <p:tgtEl>
                                          <p:spTgt spid="10"/>
                                        </p:tgtEl>
                                        <p:attrNameLst>
                                          <p:attrName>ppt_x</p:attrName>
                                          <p:attrName>ppt_y</p:attrName>
                                        </p:attrNameLst>
                                      </p:cBhvr>
                                      <p:rCtr x="8108" y="9005"/>
                                    </p:animMotion>
                                  </p:childTnLst>
                                </p:cTn>
                              </p:par>
                              <p:par>
                                <p:cTn id="100" presetID="23" presetClass="exit" presetSubtype="32" fill="hold" grpId="1" nodeType="withEffect">
                                  <p:stCondLst>
                                    <p:cond delay="0"/>
                                  </p:stCondLst>
                                  <p:childTnLst>
                                    <p:anim calcmode="lin" valueType="num">
                                      <p:cBhvr>
                                        <p:cTn id="101" dur="1000"/>
                                        <p:tgtEl>
                                          <p:spTgt spid="13"/>
                                        </p:tgtEl>
                                        <p:attrNameLst>
                                          <p:attrName>ppt_w</p:attrName>
                                        </p:attrNameLst>
                                      </p:cBhvr>
                                      <p:tavLst>
                                        <p:tav tm="0">
                                          <p:val>
                                            <p:strVal val="ppt_w"/>
                                          </p:val>
                                        </p:tav>
                                        <p:tav tm="100000">
                                          <p:val>
                                            <p:fltVal val="0"/>
                                          </p:val>
                                        </p:tav>
                                      </p:tavLst>
                                    </p:anim>
                                    <p:anim calcmode="lin" valueType="num">
                                      <p:cBhvr>
                                        <p:cTn id="102" dur="1000"/>
                                        <p:tgtEl>
                                          <p:spTgt spid="13"/>
                                        </p:tgtEl>
                                        <p:attrNameLst>
                                          <p:attrName>ppt_h</p:attrName>
                                        </p:attrNameLst>
                                      </p:cBhvr>
                                      <p:tavLst>
                                        <p:tav tm="0">
                                          <p:val>
                                            <p:strVal val="ppt_h"/>
                                          </p:val>
                                        </p:tav>
                                        <p:tav tm="100000">
                                          <p:val>
                                            <p:fltVal val="0"/>
                                          </p:val>
                                        </p:tav>
                                      </p:tavLst>
                                    </p:anim>
                                    <p:set>
                                      <p:cBhvr>
                                        <p:cTn id="10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0"/>
      <p:bldP spid="5" grpId="1"/>
      <p:bldP spid="5" grpId="2"/>
      <p:bldP spid="6" grpId="0"/>
      <p:bldP spid="6" grpId="2"/>
      <p:bldP spid="8" grpId="0"/>
      <p:bldP spid="8" grpId="1"/>
      <p:bldP spid="8" grpId="2"/>
      <p:bldP spid="8" grpId="3"/>
      <p:bldP spid="9" grpId="0"/>
      <p:bldP spid="9" grpId="1"/>
      <p:bldP spid="9" grpId="2"/>
      <p:bldP spid="9" grpId="3"/>
      <p:bldP spid="10" grpId="0"/>
      <p:bldP spid="10" grpId="1"/>
      <p:bldP spid="10" grpId="2"/>
      <p:bldP spid="10" grpId="3"/>
      <p:bldP spid="10" grpId="4"/>
      <p:bldP spid="13" grpId="0"/>
      <p:bldP spid="13" grpId="1"/>
      <p:bldP spid="11" grpId="0"/>
      <p:bldP spid="11" grpId="1"/>
      <p:bldP spid="11" grpId="2"/>
      <p:bldP spid="12" grpId="0"/>
      <p:bldP spid="12" grpId="1"/>
      <p:bldP spid="12" grpId="2"/>
      <p:bldP spid="14" grpId="0"/>
      <p:bldP spid="14" grpId="1"/>
      <p:bldP spid="14" grpId="2"/>
      <p:bldP spid="14" grpId="3"/>
      <p:bldP spid="14" grpId="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A1F35-2555-4292-B4F2-3332AD41E920}"/>
              </a:ext>
            </a:extLst>
          </p:cNvPr>
          <p:cNvPicPr>
            <a:picLocks noChangeAspect="1"/>
          </p:cNvPicPr>
          <p:nvPr/>
        </p:nvPicPr>
        <p:blipFill rotWithShape="1">
          <a:blip r:embed="rId3">
            <a:extLst>
              <a:ext uri="{28A0092B-C50C-407E-A947-70E740481C1C}">
                <a14:useLocalDpi xmlns:a14="http://schemas.microsoft.com/office/drawing/2010/main" val="0"/>
              </a:ext>
            </a:extLst>
          </a:blip>
          <a:srcRect l="3082" r="20434"/>
          <a:stretch/>
        </p:blipFill>
        <p:spPr>
          <a:xfrm>
            <a:off x="-1" y="-122829"/>
            <a:ext cx="9144001" cy="7124131"/>
          </a:xfrm>
          <a:prstGeom prst="rect">
            <a:avLst/>
          </a:prstGeom>
        </p:spPr>
      </p:pic>
      <p:sp>
        <p:nvSpPr>
          <p:cNvPr id="3074" name="Rectangle 2"/>
          <p:cNvSpPr>
            <a:spLocks noGrp="1" noChangeArrowheads="1"/>
          </p:cNvSpPr>
          <p:nvPr>
            <p:ph type="title"/>
          </p:nvPr>
        </p:nvSpPr>
        <p:spPr>
          <a:xfrm>
            <a:off x="457200" y="693465"/>
            <a:ext cx="8229600" cy="54710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 God, the proud have risen against me, And a mob of violent men have sought my life, And have not set You before them.  But You, O Lord, are a God full     of compassion, and gracious, Longsuffering and abundant in mercy and truth.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86:14-15 </a:t>
            </a:r>
          </a:p>
        </p:txBody>
      </p:sp>
      <p:sp>
        <p:nvSpPr>
          <p:cNvPr id="4" name="Rectangle 2">
            <a:extLst>
              <a:ext uri="{FF2B5EF4-FFF2-40B4-BE49-F238E27FC236}">
                <a16:creationId xmlns:a16="http://schemas.microsoft.com/office/drawing/2014/main" id="{CC4782F9-8B91-4727-94BF-6CCB5000DD3B}"/>
              </a:ext>
            </a:extLst>
          </p:cNvPr>
          <p:cNvSpPr txBox="1">
            <a:spLocks noChangeArrowheads="1"/>
          </p:cNvSpPr>
          <p:nvPr/>
        </p:nvSpPr>
        <p:spPr bwMode="auto">
          <a:xfrm>
            <a:off x="917939" y="701130"/>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 God</a:t>
            </a:r>
          </a:p>
        </p:txBody>
      </p:sp>
      <p:sp>
        <p:nvSpPr>
          <p:cNvPr id="6" name="Rectangle 2">
            <a:extLst>
              <a:ext uri="{FF2B5EF4-FFF2-40B4-BE49-F238E27FC236}">
                <a16:creationId xmlns:a16="http://schemas.microsoft.com/office/drawing/2014/main" id="{02C1FFB4-B1D6-4818-821D-6FF43AD36D82}"/>
              </a:ext>
            </a:extLst>
          </p:cNvPr>
          <p:cNvSpPr txBox="1">
            <a:spLocks noChangeArrowheads="1"/>
          </p:cNvSpPr>
          <p:nvPr/>
        </p:nvSpPr>
        <p:spPr bwMode="auto">
          <a:xfrm>
            <a:off x="2816719" y="3389798"/>
            <a:ext cx="22193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 Lord</a:t>
            </a:r>
          </a:p>
        </p:txBody>
      </p:sp>
      <p:sp>
        <p:nvSpPr>
          <p:cNvPr id="20" name="Title 1"/>
          <p:cNvSpPr txBox="1">
            <a:spLocks/>
          </p:cNvSpPr>
          <p:nvPr/>
        </p:nvSpPr>
        <p:spPr>
          <a:xfrm>
            <a:off x="4348977" y="2324101"/>
            <a:ext cx="3423425" cy="742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mercy and truth</a:t>
            </a:r>
          </a:p>
        </p:txBody>
      </p:sp>
      <p:sp>
        <p:nvSpPr>
          <p:cNvPr id="8" name="Rectangle 2">
            <a:extLst>
              <a:ext uri="{FF2B5EF4-FFF2-40B4-BE49-F238E27FC236}">
                <a16:creationId xmlns:a16="http://schemas.microsoft.com/office/drawing/2014/main" id="{A09485B8-5EE5-4D5C-BB74-D6D515B7E29E}"/>
              </a:ext>
            </a:extLst>
          </p:cNvPr>
          <p:cNvSpPr txBox="1">
            <a:spLocks noChangeArrowheads="1"/>
          </p:cNvSpPr>
          <p:nvPr/>
        </p:nvSpPr>
        <p:spPr bwMode="auto">
          <a:xfrm>
            <a:off x="631370" y="1589314"/>
            <a:ext cx="7881257" cy="367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full of </a:t>
            </a:r>
          </a:p>
          <a:p>
            <a:pPr algn="l"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compassion</a:t>
            </a:r>
          </a:p>
          <a:p>
            <a:pPr algn="l"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gracious</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Longsuffering</a:t>
            </a:r>
          </a:p>
          <a:p>
            <a:pPr algn="l"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abundant in mercy and truth</a:t>
            </a:r>
          </a:p>
        </p:txBody>
      </p:sp>
      <p:sp>
        <p:nvSpPr>
          <p:cNvPr id="9" name="Rectangle 2">
            <a:extLst>
              <a:ext uri="{FF2B5EF4-FFF2-40B4-BE49-F238E27FC236}">
                <a16:creationId xmlns:a16="http://schemas.microsoft.com/office/drawing/2014/main" id="{AB3F94EE-9304-42D7-97FC-135103FA2B64}"/>
              </a:ext>
            </a:extLst>
          </p:cNvPr>
          <p:cNvSpPr txBox="1">
            <a:spLocks noChangeArrowheads="1"/>
          </p:cNvSpPr>
          <p:nvPr/>
        </p:nvSpPr>
        <p:spPr bwMode="auto">
          <a:xfrm>
            <a:off x="5946095" y="3386997"/>
            <a:ext cx="245291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full</a:t>
            </a:r>
          </a:p>
        </p:txBody>
      </p:sp>
      <p:sp>
        <p:nvSpPr>
          <p:cNvPr id="11" name="Rectangle 2">
            <a:extLst>
              <a:ext uri="{FF2B5EF4-FFF2-40B4-BE49-F238E27FC236}">
                <a16:creationId xmlns:a16="http://schemas.microsoft.com/office/drawing/2014/main" id="{22E9E974-5B82-4D4A-B58F-224BCA4B04B9}"/>
              </a:ext>
            </a:extLst>
          </p:cNvPr>
          <p:cNvSpPr txBox="1">
            <a:spLocks noChangeArrowheads="1"/>
          </p:cNvSpPr>
          <p:nvPr/>
        </p:nvSpPr>
        <p:spPr bwMode="auto">
          <a:xfrm>
            <a:off x="1102630" y="4060246"/>
            <a:ext cx="711199"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a:t>
            </a:r>
          </a:p>
        </p:txBody>
      </p:sp>
      <p:sp>
        <p:nvSpPr>
          <p:cNvPr id="12" name="Rectangle 2">
            <a:extLst>
              <a:ext uri="{FF2B5EF4-FFF2-40B4-BE49-F238E27FC236}">
                <a16:creationId xmlns:a16="http://schemas.microsoft.com/office/drawing/2014/main" id="{BF422CDB-B944-4EF7-9D6D-3B46B6EEBC85}"/>
              </a:ext>
            </a:extLst>
          </p:cNvPr>
          <p:cNvSpPr txBox="1">
            <a:spLocks noChangeArrowheads="1"/>
          </p:cNvSpPr>
          <p:nvPr/>
        </p:nvSpPr>
        <p:spPr bwMode="auto">
          <a:xfrm>
            <a:off x="1536019" y="4055485"/>
            <a:ext cx="332377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compassion</a:t>
            </a:r>
          </a:p>
        </p:txBody>
      </p:sp>
      <p:sp>
        <p:nvSpPr>
          <p:cNvPr id="13" name="Rectangle 2">
            <a:extLst>
              <a:ext uri="{FF2B5EF4-FFF2-40B4-BE49-F238E27FC236}">
                <a16:creationId xmlns:a16="http://schemas.microsoft.com/office/drawing/2014/main" id="{2E30C57E-FBED-4E3D-BB03-590EAA127C54}"/>
              </a:ext>
            </a:extLst>
          </p:cNvPr>
          <p:cNvSpPr txBox="1">
            <a:spLocks noChangeArrowheads="1"/>
          </p:cNvSpPr>
          <p:nvPr/>
        </p:nvSpPr>
        <p:spPr bwMode="auto">
          <a:xfrm>
            <a:off x="5677354" y="4056758"/>
            <a:ext cx="2278742"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gracious</a:t>
            </a:r>
          </a:p>
        </p:txBody>
      </p:sp>
      <p:sp>
        <p:nvSpPr>
          <p:cNvPr id="14" name="Rectangle 2">
            <a:extLst>
              <a:ext uri="{FF2B5EF4-FFF2-40B4-BE49-F238E27FC236}">
                <a16:creationId xmlns:a16="http://schemas.microsoft.com/office/drawing/2014/main" id="{382F5434-EA0B-46CD-8693-6E043C85079D}"/>
              </a:ext>
            </a:extLst>
          </p:cNvPr>
          <p:cNvSpPr txBox="1">
            <a:spLocks noChangeArrowheads="1"/>
          </p:cNvSpPr>
          <p:nvPr/>
        </p:nvSpPr>
        <p:spPr bwMode="auto">
          <a:xfrm>
            <a:off x="754062" y="4728932"/>
            <a:ext cx="3693886"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Longsuffering</a:t>
            </a:r>
          </a:p>
        </p:txBody>
      </p:sp>
      <p:sp>
        <p:nvSpPr>
          <p:cNvPr id="15" name="Rectangle 2">
            <a:extLst>
              <a:ext uri="{FF2B5EF4-FFF2-40B4-BE49-F238E27FC236}">
                <a16:creationId xmlns:a16="http://schemas.microsoft.com/office/drawing/2014/main" id="{8829DFF4-0CE6-40AB-9B65-EEA4D90A835D}"/>
              </a:ext>
            </a:extLst>
          </p:cNvPr>
          <p:cNvSpPr txBox="1">
            <a:spLocks noChangeArrowheads="1"/>
          </p:cNvSpPr>
          <p:nvPr/>
        </p:nvSpPr>
        <p:spPr bwMode="auto">
          <a:xfrm>
            <a:off x="4979990" y="4728117"/>
            <a:ext cx="3468913"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abundant in</a:t>
            </a:r>
          </a:p>
        </p:txBody>
      </p:sp>
      <p:sp>
        <p:nvSpPr>
          <p:cNvPr id="16" name="Rectangle 2">
            <a:extLst>
              <a:ext uri="{FF2B5EF4-FFF2-40B4-BE49-F238E27FC236}">
                <a16:creationId xmlns:a16="http://schemas.microsoft.com/office/drawing/2014/main" id="{75A2F5D8-1731-4B1E-8F53-553B54179C27}"/>
              </a:ext>
            </a:extLst>
          </p:cNvPr>
          <p:cNvSpPr txBox="1">
            <a:spLocks noChangeArrowheads="1"/>
          </p:cNvSpPr>
          <p:nvPr/>
        </p:nvSpPr>
        <p:spPr bwMode="auto">
          <a:xfrm>
            <a:off x="746919" y="5401065"/>
            <a:ext cx="418011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mercy and truth</a:t>
            </a:r>
          </a:p>
        </p:txBody>
      </p:sp>
      <p:sp>
        <p:nvSpPr>
          <p:cNvPr id="17" name="Title 1"/>
          <p:cNvSpPr txBox="1">
            <a:spLocks/>
          </p:cNvSpPr>
          <p:nvPr/>
        </p:nvSpPr>
        <p:spPr>
          <a:xfrm>
            <a:off x="3410856" y="2489200"/>
            <a:ext cx="298994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humanism</a:t>
            </a:r>
          </a:p>
        </p:txBody>
      </p:sp>
      <p:sp>
        <p:nvSpPr>
          <p:cNvPr id="18" name="Rectangle 2"/>
          <p:cNvSpPr txBox="1">
            <a:spLocks noChangeArrowheads="1"/>
          </p:cNvSpPr>
          <p:nvPr/>
        </p:nvSpPr>
        <p:spPr bwMode="auto">
          <a:xfrm>
            <a:off x="241748" y="3501076"/>
            <a:ext cx="8656925" cy="248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say, "I will recompense evil"; Wait for the LORD, and He will   save you.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20:22 </a:t>
            </a:r>
          </a:p>
        </p:txBody>
      </p:sp>
      <p:sp>
        <p:nvSpPr>
          <p:cNvPr id="19" name="Rectangle 12"/>
          <p:cNvSpPr>
            <a:spLocks noChangeArrowheads="1"/>
          </p:cNvSpPr>
          <p:nvPr/>
        </p:nvSpPr>
        <p:spPr bwMode="auto">
          <a:xfrm>
            <a:off x="278781" y="3630651"/>
            <a:ext cx="87425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effectLst>
                  <a:glow rad="127000">
                    <a:schemeClr val="tx1"/>
                  </a:glow>
                </a:effectLst>
                <a:latin typeface="Calibri" panose="020F0502020204030204" pitchFamily="34" charset="0"/>
              </a:rPr>
              <a:t>Arrogant, inpatient, hostile, &amp; vengeful?</a:t>
            </a:r>
            <a:endParaRPr lang="en-US" altLang="en-US" sz="4400" b="1" dirty="0">
              <a:solidFill>
                <a:srgbClr val="FF0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5315506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path" presetSubtype="0" accel="50000" fill="hold" grpId="2" nodeType="withEffect">
                                  <p:stCondLst>
                                    <p:cond delay="0"/>
                                  </p:stCondLst>
                                  <p:childTnLst>
                                    <p:animMotion origin="layout" path="M -1.38889E-6 4.07407E-6 L 0.12136 0.22615 " pathEditMode="relative" rAng="0" ptsTypes="AA">
                                      <p:cBhvr>
                                        <p:cTn id="10" dur="1000" fill="hold"/>
                                        <p:tgtEl>
                                          <p:spTgt spid="4"/>
                                        </p:tgtEl>
                                        <p:attrNameLst>
                                          <p:attrName>ppt_x</p:attrName>
                                          <p:attrName>ppt_y</p:attrName>
                                        </p:attrNameLst>
                                      </p:cBhvr>
                                      <p:rCtr x="6059" y="11296"/>
                                    </p:animMotion>
                                  </p:childTnLst>
                                </p:cTn>
                              </p:par>
                              <p:par>
                                <p:cTn id="11" presetID="10" presetClass="exit" presetSubtype="0" fill="hold" grpId="3" nodeType="withEffect">
                                  <p:stCondLst>
                                    <p:cond delay="250"/>
                                  </p:stCondLst>
                                  <p:childTnLst>
                                    <p:animEffect transition="out" filter="fade">
                                      <p:cBhvr>
                                        <p:cTn id="12" dur="750"/>
                                        <p:tgtEl>
                                          <p:spTgt spid="4"/>
                                        </p:tgtEl>
                                      </p:cBhvr>
                                    </p:animEffect>
                                    <p:set>
                                      <p:cBhvr>
                                        <p:cTn id="13" dur="1" fill="hold">
                                          <p:stCondLst>
                                            <p:cond delay="749"/>
                                          </p:stCondLst>
                                        </p:cTn>
                                        <p:tgtEl>
                                          <p:spTgt spid="4"/>
                                        </p:tgtEl>
                                        <p:attrNameLst>
                                          <p:attrName>style.visibility</p:attrName>
                                        </p:attrNameLst>
                                      </p:cBhvr>
                                      <p:to>
                                        <p:strVal val="hidden"/>
                                      </p:to>
                                    </p:se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42" presetClass="path" presetSubtype="0" decel="50000" fill="hold" grpId="2" nodeType="withEffect">
                                  <p:stCondLst>
                                    <p:cond delay="750"/>
                                  </p:stCondLst>
                                  <p:childTnLst>
                                    <p:animMotion origin="layout" path="M -2.77778E-7 -4.07407E-6 L -0.13194 -0.25393 " pathEditMode="relative" rAng="0" ptsTypes="AA">
                                      <p:cBhvr>
                                        <p:cTn id="18" dur="1000" spd="-100000" fill="hold"/>
                                        <p:tgtEl>
                                          <p:spTgt spid="6"/>
                                        </p:tgtEl>
                                        <p:attrNameLst>
                                          <p:attrName>ppt_x</p:attrName>
                                          <p:attrName>ppt_y</p:attrName>
                                        </p:attrNameLst>
                                      </p:cBhvr>
                                      <p:rCtr x="-6597" y="-12708"/>
                                    </p:animMotion>
                                  </p:childTnLst>
                                </p:cTn>
                              </p:par>
                            </p:childTnLst>
                          </p:cTn>
                        </p:par>
                        <p:par>
                          <p:cTn id="19" fill="hold">
                            <p:stCondLst>
                              <p:cond delay="1750"/>
                            </p:stCondLst>
                            <p:childTnLst>
                              <p:par>
                                <p:cTn id="20" presetID="25" presetClass="entr" presetSubtype="0" fill="hold" grpId="0" nodeType="after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25" dur="1000" fill="hold"/>
                                        <p:tgtEl>
                                          <p:spTgt spid="3074"/>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074"/>
                                        </p:tgtEl>
                                      </p:cBhvr>
                                    </p:animEffect>
                                  </p:childTnLst>
                                </p:cTn>
                              </p:par>
                            </p:childTnLst>
                          </p:cTn>
                        </p:par>
                        <p:par>
                          <p:cTn id="30" fill="hold">
                            <p:stCondLst>
                              <p:cond delay="2750"/>
                            </p:stCondLst>
                            <p:childTnLst>
                              <p:par>
                                <p:cTn id="31" presetID="10" presetClass="exit" presetSubtype="0" fill="hold" grpId="1" nodeType="afterEffect">
                                  <p:stCondLst>
                                    <p:cond delay="0"/>
                                  </p:stCondLst>
                                  <p:childTnLst>
                                    <p:animEffect transition="out" filter="fade">
                                      <p:cBhvr>
                                        <p:cTn id="32" dur="250"/>
                                        <p:tgtEl>
                                          <p:spTgt spid="6"/>
                                        </p:tgtEl>
                                      </p:cBhvr>
                                    </p:animEffect>
                                    <p:set>
                                      <p:cBhvr>
                                        <p:cTn id="33" dur="1" fill="hold">
                                          <p:stCondLst>
                                            <p:cond delay="24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stCondLst>
                                            <p:cond delay="0"/>
                                          </p:stCondLst>
                                        </p:cTn>
                                        <p:tgtEl>
                                          <p:spTgt spid="17"/>
                                        </p:tgtEl>
                                      </p:cBhvr>
                                    </p:animEffect>
                                    <p:anim to="" calcmode="lin" valueType="num">
                                      <p:cBhvr>
                                        <p:cTn id="3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
                                        <p:tgtEl>
                                          <p:spTgt spid="16"/>
                                        </p:tgtEl>
                                      </p:cBhvr>
                                    </p:animEffect>
                                  </p:childTnLst>
                                </p:cTn>
                              </p:par>
                              <p:par>
                                <p:cTn id="64" presetID="42" presetClass="path" presetSubtype="0" accel="50000" fill="hold" grpId="2" nodeType="withEffect">
                                  <p:stCondLst>
                                    <p:cond delay="0"/>
                                  </p:stCondLst>
                                  <p:childTnLst>
                                    <p:animMotion origin="layout" path="M 5E-6 -2.59259E-6 L -0.60469 -0.24444 " pathEditMode="relative" rAng="0" ptsTypes="AA">
                                      <p:cBhvr>
                                        <p:cTn id="65" dur="1500" fill="hold"/>
                                        <p:tgtEl>
                                          <p:spTgt spid="9"/>
                                        </p:tgtEl>
                                        <p:attrNameLst>
                                          <p:attrName>ppt_x</p:attrName>
                                          <p:attrName>ppt_y</p:attrName>
                                        </p:attrNameLst>
                                      </p:cBhvr>
                                      <p:rCtr x="-30243" y="-12222"/>
                                    </p:animMotion>
                                  </p:childTnLst>
                                </p:cTn>
                              </p:par>
                              <p:par>
                                <p:cTn id="66" presetID="42" presetClass="path" presetSubtype="0" accel="50000" fill="hold" grpId="1" nodeType="withEffect">
                                  <p:stCondLst>
                                    <p:cond delay="0"/>
                                  </p:stCondLst>
                                  <p:childTnLst>
                                    <p:animMotion origin="layout" path="M 1.38889E-6 -7.40741E-7 L 0.15972 -0.34282 " pathEditMode="relative" rAng="0" ptsTypes="AA">
                                      <p:cBhvr>
                                        <p:cTn id="67" dur="1500" fill="hold"/>
                                        <p:tgtEl>
                                          <p:spTgt spid="11"/>
                                        </p:tgtEl>
                                        <p:attrNameLst>
                                          <p:attrName>ppt_x</p:attrName>
                                          <p:attrName>ppt_y</p:attrName>
                                        </p:attrNameLst>
                                      </p:cBhvr>
                                      <p:rCtr x="7986" y="-17153"/>
                                    </p:animMotion>
                                  </p:childTnLst>
                                </p:cTn>
                              </p:par>
                              <p:par>
                                <p:cTn id="68" presetID="42" presetClass="path" presetSubtype="0" accel="50000" fill="hold" grpId="1" nodeType="withEffect">
                                  <p:stCondLst>
                                    <p:cond delay="0"/>
                                  </p:stCondLst>
                                  <p:childTnLst>
                                    <p:animMotion origin="layout" path="M -2.77778E-6 3.7037E-6 L -0.02725 -0.24422 " pathEditMode="relative" rAng="0" ptsTypes="AA">
                                      <p:cBhvr>
                                        <p:cTn id="69" dur="1500" fill="hold"/>
                                        <p:tgtEl>
                                          <p:spTgt spid="12"/>
                                        </p:tgtEl>
                                        <p:attrNameLst>
                                          <p:attrName>ppt_x</p:attrName>
                                          <p:attrName>ppt_y</p:attrName>
                                        </p:attrNameLst>
                                      </p:cBhvr>
                                      <p:rCtr x="-1372" y="-12222"/>
                                    </p:animMotion>
                                  </p:childTnLst>
                                </p:cTn>
                              </p:par>
                              <p:par>
                                <p:cTn id="70" presetID="42" presetClass="path" presetSubtype="0" accel="50000" fill="hold" grpId="1" nodeType="withEffect">
                                  <p:stCondLst>
                                    <p:cond delay="0"/>
                                  </p:stCondLst>
                                  <p:childTnLst>
                                    <p:animMotion origin="layout" path="M 3.88889E-6 2.22222E-6 L -0.46736 -0.14653 " pathEditMode="relative" rAng="0" ptsTypes="AA">
                                      <p:cBhvr>
                                        <p:cTn id="71" dur="1500" fill="hold"/>
                                        <p:tgtEl>
                                          <p:spTgt spid="13"/>
                                        </p:tgtEl>
                                        <p:attrNameLst>
                                          <p:attrName>ppt_x</p:attrName>
                                          <p:attrName>ppt_y</p:attrName>
                                        </p:attrNameLst>
                                      </p:cBhvr>
                                      <p:rCtr x="-23368" y="-7338"/>
                                    </p:animMotion>
                                  </p:childTnLst>
                                </p:cTn>
                              </p:par>
                              <p:par>
                                <p:cTn id="72" presetID="42" presetClass="path" presetSubtype="0" accel="50000" fill="hold" grpId="1" nodeType="withEffect">
                                  <p:stCondLst>
                                    <p:cond delay="0"/>
                                  </p:stCondLst>
                                  <p:childTnLst>
                                    <p:animMotion origin="layout" path="M 5E-6 -4.44444E-6 L 0.0606 -0.14722 " pathEditMode="relative" rAng="0" ptsTypes="AA">
                                      <p:cBhvr>
                                        <p:cTn id="73" dur="1500" fill="hold"/>
                                        <p:tgtEl>
                                          <p:spTgt spid="14"/>
                                        </p:tgtEl>
                                        <p:attrNameLst>
                                          <p:attrName>ppt_x</p:attrName>
                                          <p:attrName>ppt_y</p:attrName>
                                        </p:attrNameLst>
                                      </p:cBhvr>
                                      <p:rCtr x="3021" y="-7361"/>
                                    </p:animMotion>
                                  </p:childTnLst>
                                </p:cTn>
                              </p:par>
                              <p:par>
                                <p:cTn id="74" presetID="42" presetClass="path" presetSubtype="0" accel="50000" fill="hold" grpId="1" nodeType="withEffect">
                                  <p:stCondLst>
                                    <p:cond delay="0"/>
                                  </p:stCondLst>
                                  <p:childTnLst>
                                    <p:animMotion origin="layout" path="M -1.38889E-6 -4.44444E-6 L -0.40833 -0.04861 " pathEditMode="relative" rAng="0" ptsTypes="AA">
                                      <p:cBhvr>
                                        <p:cTn id="75" dur="1500" fill="hold"/>
                                        <p:tgtEl>
                                          <p:spTgt spid="15"/>
                                        </p:tgtEl>
                                        <p:attrNameLst>
                                          <p:attrName>ppt_x</p:attrName>
                                          <p:attrName>ppt_y</p:attrName>
                                        </p:attrNameLst>
                                      </p:cBhvr>
                                      <p:rCtr x="-20417" y="-2431"/>
                                    </p:animMotion>
                                  </p:childTnLst>
                                </p:cTn>
                              </p:par>
                              <p:par>
                                <p:cTn id="76" presetID="42" presetClass="path" presetSubtype="0" accel="50000" fill="hold" grpId="1" nodeType="withEffect">
                                  <p:stCondLst>
                                    <p:cond delay="0"/>
                                  </p:stCondLst>
                                  <p:childTnLst>
                                    <p:animMotion origin="layout" path="M -3.05556E-6 -1.11111E-6 L 0.38785 -0.14676 " pathEditMode="relative" rAng="0" ptsTypes="AA">
                                      <p:cBhvr>
                                        <p:cTn id="77" dur="1500" fill="hold"/>
                                        <p:tgtEl>
                                          <p:spTgt spid="16"/>
                                        </p:tgtEl>
                                        <p:attrNameLst>
                                          <p:attrName>ppt_x</p:attrName>
                                          <p:attrName>ppt_y</p:attrName>
                                        </p:attrNameLst>
                                      </p:cBhvr>
                                      <p:rCtr x="19392" y="-7338"/>
                                    </p:animMotion>
                                  </p:childTnLst>
                                </p:cTn>
                              </p:par>
                              <p:par>
                                <p:cTn id="78" presetID="10" presetClass="exit" presetSubtype="0" fill="hold" grpId="1" nodeType="withEffect">
                                  <p:stCondLst>
                                    <p:cond delay="0"/>
                                  </p:stCondLst>
                                  <p:childTnLst>
                                    <p:animEffect transition="out" filter="fade">
                                      <p:cBhvr>
                                        <p:cTn id="79" dur="1000"/>
                                        <p:tgtEl>
                                          <p:spTgt spid="3074"/>
                                        </p:tgtEl>
                                      </p:cBhvr>
                                    </p:animEffect>
                                    <p:set>
                                      <p:cBhvr>
                                        <p:cTn id="80" dur="1" fill="hold">
                                          <p:stCondLst>
                                            <p:cond delay="999"/>
                                          </p:stCondLst>
                                        </p:cTn>
                                        <p:tgtEl>
                                          <p:spTgt spid="3074"/>
                                        </p:tgtEl>
                                        <p:attrNameLst>
                                          <p:attrName>style.visibility</p:attrName>
                                        </p:attrNameLst>
                                      </p:cBhvr>
                                      <p:to>
                                        <p:strVal val="hidden"/>
                                      </p:to>
                                    </p:set>
                                  </p:childTnLst>
                                </p:cTn>
                              </p:par>
                              <p:par>
                                <p:cTn id="81" presetID="0" presetClass="exit" presetSubtype="0" fill="hold" grpId="1" nodeType="withEffect">
                                  <p:stCondLst>
                                    <p:cond delay="0"/>
                                  </p:stCondLst>
                                  <p:childTnLst>
                                    <p:set>
                                      <p:cBhvr>
                                        <p:cTn id="82" dur="1" fill="hold">
                                          <p:stCondLst>
                                            <p:cond delay="999"/>
                                          </p:stCondLst>
                                        </p:cTn>
                                        <p:tgtEl>
                                          <p:spTgt spid="17"/>
                                        </p:tgtEl>
                                        <p:attrNameLst>
                                          <p:attrName>style.visibility</p:attrName>
                                        </p:attrNameLst>
                                      </p:cBhvr>
                                      <p:to>
                                        <p:strVal val="hidden"/>
                                      </p:to>
                                    </p:set>
                                    <p:animEffect transition="out" filter="dissolve">
                                      <p:cBhvr>
                                        <p:cTn id="83" dur="1000">
                                          <p:stCondLst>
                                            <p:cond delay="0"/>
                                          </p:stCondLst>
                                        </p:cTn>
                                        <p:tgtEl>
                                          <p:spTgt spid="17"/>
                                        </p:tgtEl>
                                      </p:cBhvr>
                                    </p:animEffect>
                                    <p:anim to="" calcmode="lin" valueType="num">
                                      <p:cBhvr>
                                        <p:cTn id="84" dur="10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85" dur="1000" fill="hold">
                                          <p:stCondLst>
                                            <p:cond delay="0"/>
                                          </p:stCondLst>
                                        </p:cTn>
                                        <p:tgtEl>
                                          <p:spTgt spid="17"/>
                                        </p:tgtEl>
                                        <p:attrNameLst>
                                          <p:attrName>ppt_h</p:attrName>
                                        </p:attrNameLst>
                                      </p:cBhvr>
                                      <p:tavLst>
                                        <p:tav tm="0">
                                          <p:val>
                                            <p:strVal val="#ppt_h"/>
                                          </p:val>
                                        </p:tav>
                                        <p:tav tm="100000">
                                          <p:val>
                                            <p:strVal val="#ppt_h*4"/>
                                          </p:val>
                                        </p:tav>
                                      </p:tavLst>
                                    </p:anim>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250"/>
                                        <p:tgtEl>
                                          <p:spTgt spid="8"/>
                                        </p:tgtEl>
                                      </p:cBhvr>
                                    </p:animEffect>
                                  </p:childTnLst>
                                </p:cTn>
                              </p:par>
                              <p:par>
                                <p:cTn id="90" presetID="10" presetClass="exit" presetSubtype="0" fill="hold" grpId="3" nodeType="withEffect">
                                  <p:stCondLst>
                                    <p:cond delay="0"/>
                                  </p:stCondLst>
                                  <p:childTnLst>
                                    <p:animEffect transition="out" filter="fade">
                                      <p:cBhvr>
                                        <p:cTn id="91" dur="750"/>
                                        <p:tgtEl>
                                          <p:spTgt spid="9"/>
                                        </p:tgtEl>
                                      </p:cBhvr>
                                    </p:animEffect>
                                    <p:set>
                                      <p:cBhvr>
                                        <p:cTn id="92" dur="1" fill="hold">
                                          <p:stCondLst>
                                            <p:cond delay="749"/>
                                          </p:stCondLst>
                                        </p:cTn>
                                        <p:tgtEl>
                                          <p:spTgt spid="9"/>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750"/>
                                        <p:tgtEl>
                                          <p:spTgt spid="11"/>
                                        </p:tgtEl>
                                      </p:cBhvr>
                                    </p:animEffect>
                                    <p:set>
                                      <p:cBhvr>
                                        <p:cTn id="95" dur="1" fill="hold">
                                          <p:stCondLst>
                                            <p:cond delay="749"/>
                                          </p:stCondLst>
                                        </p:cTn>
                                        <p:tgtEl>
                                          <p:spTgt spid="11"/>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750"/>
                                        <p:tgtEl>
                                          <p:spTgt spid="12"/>
                                        </p:tgtEl>
                                      </p:cBhvr>
                                    </p:animEffect>
                                    <p:set>
                                      <p:cBhvr>
                                        <p:cTn id="98" dur="1" fill="hold">
                                          <p:stCondLst>
                                            <p:cond delay="749"/>
                                          </p:stCondLst>
                                        </p:cTn>
                                        <p:tgtEl>
                                          <p:spTgt spid="12"/>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750"/>
                                        <p:tgtEl>
                                          <p:spTgt spid="13"/>
                                        </p:tgtEl>
                                      </p:cBhvr>
                                    </p:animEffect>
                                    <p:set>
                                      <p:cBhvr>
                                        <p:cTn id="101" dur="1" fill="hold">
                                          <p:stCondLst>
                                            <p:cond delay="749"/>
                                          </p:stCondLst>
                                        </p:cTn>
                                        <p:tgtEl>
                                          <p:spTgt spid="13"/>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750"/>
                                        <p:tgtEl>
                                          <p:spTgt spid="14"/>
                                        </p:tgtEl>
                                      </p:cBhvr>
                                    </p:animEffect>
                                    <p:set>
                                      <p:cBhvr>
                                        <p:cTn id="104" dur="1" fill="hold">
                                          <p:stCondLst>
                                            <p:cond delay="749"/>
                                          </p:stCondLst>
                                        </p:cTn>
                                        <p:tgtEl>
                                          <p:spTgt spid="14"/>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750"/>
                                        <p:tgtEl>
                                          <p:spTgt spid="15"/>
                                        </p:tgtEl>
                                      </p:cBhvr>
                                    </p:animEffect>
                                    <p:set>
                                      <p:cBhvr>
                                        <p:cTn id="107" dur="1" fill="hold">
                                          <p:stCondLst>
                                            <p:cond delay="749"/>
                                          </p:stCondLst>
                                        </p:cTn>
                                        <p:tgtEl>
                                          <p:spTgt spid="15"/>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750"/>
                                        <p:tgtEl>
                                          <p:spTgt spid="16"/>
                                        </p:tgtEl>
                                      </p:cBhvr>
                                    </p:animEffect>
                                    <p:set>
                                      <p:cBhvr>
                                        <p:cTn id="110" dur="1" fill="hold">
                                          <p:stCondLst>
                                            <p:cond delay="749"/>
                                          </p:stCondLst>
                                        </p:cTn>
                                        <p:tgtEl>
                                          <p:spTgt spid="1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2" presetClass="entr" presetSubtype="0" fill="hold" grpId="0" nodeType="clickEffect">
                                  <p:stCondLst>
                                    <p:cond delay="1000"/>
                                  </p:stCondLst>
                                  <p:childTnLst>
                                    <p:set>
                                      <p:cBhvr>
                                        <p:cTn id="114" dur="1" fill="hold">
                                          <p:stCondLst>
                                            <p:cond delay="0"/>
                                          </p:stCondLst>
                                        </p:cTn>
                                        <p:tgtEl>
                                          <p:spTgt spid="18"/>
                                        </p:tgtEl>
                                        <p:attrNameLst>
                                          <p:attrName>style.visibility</p:attrName>
                                        </p:attrNameLst>
                                      </p:cBhvr>
                                      <p:to>
                                        <p:strVal val="visible"/>
                                      </p:to>
                                    </p:set>
                                    <p:animScale>
                                      <p:cBhvr>
                                        <p:cTn id="115"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6" dur="1000" decel="50000" fill="hold">
                                          <p:stCondLst>
                                            <p:cond delay="0"/>
                                          </p:stCondLst>
                                        </p:cTn>
                                        <p:tgtEl>
                                          <p:spTgt spid="18"/>
                                        </p:tgtEl>
                                        <p:attrNameLst>
                                          <p:attrName>ppt_x</p:attrName>
                                          <p:attrName>ppt_y</p:attrName>
                                        </p:attrNameLst>
                                      </p:cBhvr>
                                    </p:animMotion>
                                    <p:animEffect transition="in" filter="fade">
                                      <p:cBhvr>
                                        <p:cTn id="117" dur="1000"/>
                                        <p:tgtEl>
                                          <p:spTgt spid="18"/>
                                        </p:tgtEl>
                                      </p:cBhvr>
                                    </p:animEffect>
                                  </p:childTnLst>
                                </p:cTn>
                              </p:par>
                              <p:par>
                                <p:cTn id="118" presetID="6" presetClass="emph" presetSubtype="0" fill="hold" grpId="1" nodeType="withEffect">
                                  <p:stCondLst>
                                    <p:cond delay="0"/>
                                  </p:stCondLst>
                                  <p:childTnLst>
                                    <p:animScale>
                                      <p:cBhvr>
                                        <p:cTn id="119" dur="2000" fill="hold"/>
                                        <p:tgtEl>
                                          <p:spTgt spid="8"/>
                                        </p:tgtEl>
                                      </p:cBhvr>
                                      <p:by x="75000" y="75000"/>
                                    </p:animScale>
                                  </p:childTnLst>
                                </p:cTn>
                              </p:par>
                              <p:par>
                                <p:cTn id="120" presetID="42" presetClass="path" presetSubtype="0" accel="50000" decel="50000" fill="hold" grpId="2" nodeType="withEffect">
                                  <p:stCondLst>
                                    <p:cond delay="0"/>
                                  </p:stCondLst>
                                  <p:childTnLst>
                                    <p:animMotion origin="layout" path="M 0 0 L 0.0158 -0.25602 " pathEditMode="relative" rAng="0" ptsTypes="AA">
                                      <p:cBhvr>
                                        <p:cTn id="121" dur="2000" fill="hold"/>
                                        <p:tgtEl>
                                          <p:spTgt spid="8"/>
                                        </p:tgtEl>
                                        <p:attrNameLst>
                                          <p:attrName>ppt_x</p:attrName>
                                          <p:attrName>ppt_y</p:attrName>
                                        </p:attrNameLst>
                                      </p:cBhvr>
                                      <p:rCtr x="781" y="-12801"/>
                                    </p:animMotion>
                                  </p:childTnLst>
                                </p:cTn>
                              </p:par>
                            </p:childTnLst>
                          </p:cTn>
                        </p:par>
                      </p:childTnLst>
                    </p:cTn>
                  </p:par>
                  <p:par>
                    <p:cTn id="122" fill="hold">
                      <p:stCondLst>
                        <p:cond delay="indefinite"/>
                      </p:stCondLst>
                      <p:childTnLst>
                        <p:par>
                          <p:cTn id="123" fill="hold">
                            <p:stCondLst>
                              <p:cond delay="0"/>
                            </p:stCondLst>
                            <p:childTnLst>
                              <p:par>
                                <p:cTn id="124" presetID="39" presetClass="entr" presetSubtype="0" accel="100000" fill="hold" grpId="0" nodeType="clickEffect">
                                  <p:stCondLst>
                                    <p:cond delay="0"/>
                                  </p:stCondLst>
                                  <p:childTnLst>
                                    <p:set>
                                      <p:cBhvr>
                                        <p:cTn id="125" dur="1" fill="hold">
                                          <p:stCondLst>
                                            <p:cond delay="0"/>
                                          </p:stCondLst>
                                        </p:cTn>
                                        <p:tgtEl>
                                          <p:spTgt spid="19"/>
                                        </p:tgtEl>
                                        <p:attrNameLst>
                                          <p:attrName>style.visibility</p:attrName>
                                        </p:attrNameLst>
                                      </p:cBhvr>
                                      <p:to>
                                        <p:strVal val="visible"/>
                                      </p:to>
                                    </p:set>
                                    <p:anim calcmode="lin" valueType="num">
                                      <p:cBhvr>
                                        <p:cTn id="126"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27"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28"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29"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wipe(left)">
                                      <p:cBhvr>
                                        <p:cTn id="134" dur="500"/>
                                        <p:tgtEl>
                                          <p:spTgt spid="20"/>
                                        </p:tgtEl>
                                      </p:cBhvr>
                                    </p:animEffect>
                                  </p:childTnLst>
                                </p:cTn>
                              </p:par>
                              <p:par>
                                <p:cTn id="135" presetID="18" presetClass="emph" presetSubtype="0" fill="hold" grpId="1" nodeType="withEffect">
                                  <p:stCondLst>
                                    <p:cond delay="0"/>
                                  </p:stCondLst>
                                  <p:childTnLst>
                                    <p:set>
                                      <p:cBhvr override="childStyle">
                                        <p:cTn id="136" dur="500" fill="hold"/>
                                        <p:tgtEl>
                                          <p:spTgt spid="2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p:bldP spid="6" grpId="1"/>
      <p:bldP spid="6" grpId="2"/>
      <p:bldP spid="20" grpId="0"/>
      <p:bldP spid="20" grpId="1"/>
      <p:bldP spid="8" grpId="0"/>
      <p:bldP spid="8" grpId="1"/>
      <p:bldP spid="8" grpId="2"/>
      <p:bldP spid="9" grpId="0"/>
      <p:bldP spid="9" grpId="2"/>
      <p:bldP spid="9" grpId="3"/>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E491C-91E6-42E4-9ACE-CAA72EBEC311}"/>
              </a:ext>
            </a:extLst>
          </p:cNvPr>
          <p:cNvPicPr>
            <a:picLocks noChangeAspect="1"/>
          </p:cNvPicPr>
          <p:nvPr/>
        </p:nvPicPr>
        <p:blipFill rotWithShape="1">
          <a:blip r:embed="rId3">
            <a:extLst>
              <a:ext uri="{28A0092B-C50C-407E-A947-70E740481C1C}">
                <a14:useLocalDpi xmlns:a14="http://schemas.microsoft.com/office/drawing/2010/main" val="0"/>
              </a:ext>
            </a:extLst>
          </a:blip>
          <a:srcRect l="33333"/>
          <a:stretch/>
        </p:blipFill>
        <p:spPr>
          <a:xfrm>
            <a:off x="0" y="0"/>
            <a:ext cx="9144000" cy="6858000"/>
          </a:xfrm>
          <a:prstGeom prst="rect">
            <a:avLst/>
          </a:prstGeom>
        </p:spPr>
      </p:pic>
      <p:sp>
        <p:nvSpPr>
          <p:cNvPr id="7" name="Title 1">
            <a:extLst>
              <a:ext uri="{FF2B5EF4-FFF2-40B4-BE49-F238E27FC236}">
                <a16:creationId xmlns:a16="http://schemas.microsoft.com/office/drawing/2014/main" id="{5D7C6938-D0A9-4395-9B54-6BA187E5CA76}"/>
              </a:ext>
            </a:extLst>
          </p:cNvPr>
          <p:cNvSpPr txBox="1">
            <a:spLocks/>
          </p:cNvSpPr>
          <p:nvPr/>
        </p:nvSpPr>
        <p:spPr>
          <a:xfrm>
            <a:off x="361915" y="4654144"/>
            <a:ext cx="74797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A98F5186-F936-4CED-A86F-7531A72DC54D}"/>
              </a:ext>
            </a:extLst>
          </p:cNvPr>
          <p:cNvSpPr txBox="1">
            <a:spLocks/>
          </p:cNvSpPr>
          <p:nvPr/>
        </p:nvSpPr>
        <p:spPr>
          <a:xfrm>
            <a:off x="1713308" y="1305728"/>
            <a:ext cx="49203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 Your strength</a:t>
            </a:r>
          </a:p>
        </p:txBody>
      </p:sp>
      <p:sp>
        <p:nvSpPr>
          <p:cNvPr id="3074" name="Rectangle 2"/>
          <p:cNvSpPr>
            <a:spLocks noGrp="1" noChangeArrowheads="1"/>
          </p:cNvSpPr>
          <p:nvPr>
            <p:ph type="title"/>
          </p:nvPr>
        </p:nvSpPr>
        <p:spPr>
          <a:xfrm>
            <a:off x="330958" y="679817"/>
            <a:ext cx="8482084" cy="549836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Oh, turn to me, and have mercy on me! Give Your strength to Your servant, And save the son of Your maidservant. Show me a sign for good, That those who hate me may see it and be ashamed, Because You, LORD, have helped me and comforted me.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86:16-17 </a:t>
            </a:r>
          </a:p>
        </p:txBody>
      </p:sp>
      <p:sp>
        <p:nvSpPr>
          <p:cNvPr id="4" name="Rectangle 2">
            <a:extLst>
              <a:ext uri="{FF2B5EF4-FFF2-40B4-BE49-F238E27FC236}">
                <a16:creationId xmlns:a16="http://schemas.microsoft.com/office/drawing/2014/main" id="{A217C2B7-3D90-479D-BF22-24AA7605C990}"/>
              </a:ext>
            </a:extLst>
          </p:cNvPr>
          <p:cNvSpPr txBox="1">
            <a:spLocks noChangeArrowheads="1"/>
          </p:cNvSpPr>
          <p:nvPr/>
        </p:nvSpPr>
        <p:spPr bwMode="auto">
          <a:xfrm>
            <a:off x="1751408" y="4720244"/>
            <a:ext cx="18015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LORD</a:t>
            </a:r>
          </a:p>
        </p:txBody>
      </p:sp>
      <p:sp>
        <p:nvSpPr>
          <p:cNvPr id="8" name="Rectangle 2"/>
          <p:cNvSpPr txBox="1">
            <a:spLocks noChangeArrowheads="1"/>
          </p:cNvSpPr>
          <p:nvPr/>
        </p:nvSpPr>
        <p:spPr bwMode="auto">
          <a:xfrm>
            <a:off x="684010" y="389886"/>
            <a:ext cx="7775979" cy="293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Wait on the LORD; Be of       good courage, And He shall strengthen your heart; Wait,        I say, on  the LORD!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27:14 </a:t>
            </a:r>
          </a:p>
        </p:txBody>
      </p:sp>
      <p:sp>
        <p:nvSpPr>
          <p:cNvPr id="9" name="Rectangle 2">
            <a:extLst>
              <a:ext uri="{FF2B5EF4-FFF2-40B4-BE49-F238E27FC236}">
                <a16:creationId xmlns:a16="http://schemas.microsoft.com/office/drawing/2014/main" id="{A217C2B7-3D90-479D-BF22-24AA7605C990}"/>
              </a:ext>
            </a:extLst>
          </p:cNvPr>
          <p:cNvSpPr txBox="1">
            <a:spLocks noChangeArrowheads="1"/>
          </p:cNvSpPr>
          <p:nvPr/>
        </p:nvSpPr>
        <p:spPr bwMode="auto">
          <a:xfrm>
            <a:off x="3713561" y="2482275"/>
            <a:ext cx="18015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LORD</a:t>
            </a:r>
          </a:p>
        </p:txBody>
      </p:sp>
      <p:sp>
        <p:nvSpPr>
          <p:cNvPr id="11" name="Rectangle 2"/>
          <p:cNvSpPr txBox="1">
            <a:spLocks noChangeArrowheads="1"/>
          </p:cNvSpPr>
          <p:nvPr/>
        </p:nvSpPr>
        <p:spPr bwMode="auto">
          <a:xfrm>
            <a:off x="330958" y="1332367"/>
            <a:ext cx="8482084" cy="419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those who wait on the LORD Shall renew their strength;        They shall mount up with wings like eagles, They shall run and     not be weary, They shall walk      and not faint.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40:31 </a:t>
            </a:r>
          </a:p>
        </p:txBody>
      </p:sp>
      <p:sp>
        <p:nvSpPr>
          <p:cNvPr id="10" name="Rectangle 2">
            <a:extLst>
              <a:ext uri="{FF2B5EF4-FFF2-40B4-BE49-F238E27FC236}">
                <a16:creationId xmlns:a16="http://schemas.microsoft.com/office/drawing/2014/main" id="{A217C2B7-3D90-479D-BF22-24AA7605C990}"/>
              </a:ext>
            </a:extLst>
          </p:cNvPr>
          <p:cNvSpPr txBox="1">
            <a:spLocks noChangeArrowheads="1"/>
          </p:cNvSpPr>
          <p:nvPr/>
        </p:nvSpPr>
        <p:spPr bwMode="auto">
          <a:xfrm>
            <a:off x="4363466" y="465651"/>
            <a:ext cx="1801505"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LORD</a:t>
            </a:r>
          </a:p>
        </p:txBody>
      </p:sp>
      <p:sp>
        <p:nvSpPr>
          <p:cNvPr id="5" name="Rectangle 2" hidden="1">
            <a:extLst>
              <a:ext uri="{FF2B5EF4-FFF2-40B4-BE49-F238E27FC236}">
                <a16:creationId xmlns:a16="http://schemas.microsoft.com/office/drawing/2014/main" id="{2DF92EEA-FEF3-4E38-967E-ABD5983DBCDE}"/>
              </a:ext>
            </a:extLst>
          </p:cNvPr>
          <p:cNvSpPr txBox="1">
            <a:spLocks noChangeArrowheads="1"/>
          </p:cNvSpPr>
          <p:nvPr/>
        </p:nvSpPr>
        <p:spPr bwMode="auto">
          <a:xfrm>
            <a:off x="3837921" y="375356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4434007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accel="50000" decel="50000" fill="hold" grpId="1" nodeType="withEffect">
                                  <p:stCondLst>
                                    <p:cond delay="0"/>
                                  </p:stCondLst>
                                  <p:childTnLst>
                                    <p:animMotion origin="layout" path="M -3.88889E-6 1.85185E-6 L 0.33976 -0.16134 " pathEditMode="relative" rAng="0" ptsTypes="AA">
                                      <p:cBhvr>
                                        <p:cTn id="19" dur="2000" fill="hold"/>
                                        <p:tgtEl>
                                          <p:spTgt spid="9"/>
                                        </p:tgtEl>
                                        <p:attrNameLst>
                                          <p:attrName>ppt_x</p:attrName>
                                          <p:attrName>ppt_y</p:attrName>
                                        </p:attrNameLst>
                                      </p:cBhvr>
                                      <p:rCtr x="16979" y="-8079"/>
                                    </p:animMotion>
                                  </p:childTnLst>
                                </p:cTn>
                              </p:par>
                              <p:par>
                                <p:cTn id="20" presetID="42" presetClass="path" presetSubtype="0" accel="50000" decel="50000" fill="hold" grpId="1" nodeType="withEffect">
                                  <p:stCondLst>
                                    <p:cond delay="0"/>
                                  </p:stCondLst>
                                  <p:childTnLst>
                                    <p:animMotion origin="layout" path="M -4.44444E-6 4.81481E-6 L 0.26823 0.13217 " pathEditMode="relative" rAng="0" ptsTypes="AA">
                                      <p:cBhvr>
                                        <p:cTn id="21" dur="2000" fill="hold"/>
                                        <p:tgtEl>
                                          <p:spTgt spid="10"/>
                                        </p:tgtEl>
                                        <p:attrNameLst>
                                          <p:attrName>ppt_x</p:attrName>
                                          <p:attrName>ppt_y</p:attrName>
                                        </p:attrNameLst>
                                      </p:cBhvr>
                                      <p:rCtr x="13403" y="6597"/>
                                    </p:animMotion>
                                  </p:childTnLst>
                                </p:cTn>
                              </p:par>
                              <p:par>
                                <p:cTn id="22" presetID="10" presetClass="exit" presetSubtype="0" fill="hold" grpId="1" nodeType="withEffect">
                                  <p:stCondLst>
                                    <p:cond delay="0"/>
                                  </p:stCondLst>
                                  <p:childTnLst>
                                    <p:animEffect transition="out" filter="fade">
                                      <p:cBhvr>
                                        <p:cTn id="23" dur="1250"/>
                                        <p:tgtEl>
                                          <p:spTgt spid="8"/>
                                        </p:tgtEl>
                                      </p:cBhvr>
                                    </p:animEffect>
                                    <p:set>
                                      <p:cBhvr>
                                        <p:cTn id="24" dur="1" fill="hold">
                                          <p:stCondLst>
                                            <p:cond delay="1249"/>
                                          </p:stCondLst>
                                        </p:cTn>
                                        <p:tgtEl>
                                          <p:spTgt spid="8"/>
                                        </p:tgtEl>
                                        <p:attrNameLst>
                                          <p:attrName>style.visibility</p:attrName>
                                        </p:attrNameLst>
                                      </p:cBhvr>
                                      <p:to>
                                        <p:strVal val="hidden"/>
                                      </p:to>
                                    </p:set>
                                  </p:childTnLst>
                                </p:cTn>
                              </p:par>
                              <p:par>
                                <p:cTn id="25" presetID="17" presetClass="entr" presetSubtype="4"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ppt_h/2"/>
                                          </p:val>
                                        </p:tav>
                                        <p:tav tm="100000">
                                          <p:val>
                                            <p:strVal val="#ppt_y"/>
                                          </p:val>
                                        </p:tav>
                                      </p:tavLst>
                                    </p:anim>
                                    <p:anim calcmode="lin" valueType="num">
                                      <p:cBhvr>
                                        <p:cTn id="29" dur="500" fill="hold"/>
                                        <p:tgtEl>
                                          <p:spTgt spid="11"/>
                                        </p:tgtEl>
                                        <p:attrNameLst>
                                          <p:attrName>ppt_w</p:attrName>
                                        </p:attrNameLst>
                                      </p:cBhvr>
                                      <p:tavLst>
                                        <p:tav tm="0">
                                          <p:val>
                                            <p:strVal val="#ppt_w"/>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par>
                          <p:cTn id="31" fill="hold">
                            <p:stCondLst>
                              <p:cond delay="2000"/>
                            </p:stCondLst>
                            <p:childTnLst>
                              <p:par>
                                <p:cTn id="32" presetID="10" presetClass="exit" presetSubtype="0" fill="hold" grpId="2" nodeType="afterEffect">
                                  <p:stCondLst>
                                    <p:cond delay="0"/>
                                  </p:stCondLst>
                                  <p:childTnLst>
                                    <p:animEffect transition="out" filter="fade">
                                      <p:cBhvr>
                                        <p:cTn id="33" dur="250"/>
                                        <p:tgtEl>
                                          <p:spTgt spid="9"/>
                                        </p:tgtEl>
                                      </p:cBhvr>
                                    </p:animEffect>
                                    <p:set>
                                      <p:cBhvr>
                                        <p:cTn id="34" dur="1" fill="hold">
                                          <p:stCondLst>
                                            <p:cond delay="24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1750"/>
                                  </p:stCondLst>
                                  <p:childTnLst>
                                    <p:set>
                                      <p:cBhvr>
                                        <p:cTn id="38" dur="1" fill="hold">
                                          <p:stCondLst>
                                            <p:cond delay="0"/>
                                          </p:stCondLst>
                                        </p:cTn>
                                        <p:tgtEl>
                                          <p:spTgt spid="3074"/>
                                        </p:tgtEl>
                                        <p:attrNameLst>
                                          <p:attrName>style.visibility</p:attrName>
                                        </p:attrNameLst>
                                      </p:cBhvr>
                                      <p:to>
                                        <p:strVal val="visible"/>
                                      </p:to>
                                    </p:set>
                                    <p:animScale>
                                      <p:cBhvr>
                                        <p:cTn id="39"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074"/>
                                        </p:tgtEl>
                                        <p:attrNameLst>
                                          <p:attrName>ppt_x</p:attrName>
                                          <p:attrName>ppt_y</p:attrName>
                                        </p:attrNameLst>
                                      </p:cBhvr>
                                    </p:animMotion>
                                    <p:animEffect transition="in" filter="fade">
                                      <p:cBhvr>
                                        <p:cTn id="41" dur="1000"/>
                                        <p:tgtEl>
                                          <p:spTgt spid="3074"/>
                                        </p:tgtEl>
                                      </p:cBhvr>
                                    </p:animEffect>
                                  </p:childTnLst>
                                </p:cTn>
                              </p:par>
                              <p:par>
                                <p:cTn id="42" presetID="42" presetClass="path" presetSubtype="0" accel="50000" decel="50000" fill="hold" grpId="2" nodeType="withEffect">
                                  <p:stCondLst>
                                    <p:cond delay="0"/>
                                  </p:stCondLst>
                                  <p:childTnLst>
                                    <p:animMotion origin="layout" path="M 0.26858 0.13287 L -0.28454 0.62175 " pathEditMode="relative" rAng="0" ptsTypes="AA">
                                      <p:cBhvr>
                                        <p:cTn id="43" dur="2000" fill="hold"/>
                                        <p:tgtEl>
                                          <p:spTgt spid="10"/>
                                        </p:tgtEl>
                                        <p:attrNameLst>
                                          <p:attrName>ppt_x</p:attrName>
                                          <p:attrName>ppt_y</p:attrName>
                                        </p:attrNameLst>
                                      </p:cBhvr>
                                      <p:rCtr x="-27656" y="24444"/>
                                    </p:animMotion>
                                  </p:childTnLst>
                                </p:cTn>
                              </p:par>
                              <p:par>
                                <p:cTn id="44" presetID="10" presetClass="exit" presetSubtype="0" fill="hold" grpId="1" nodeType="withEffect">
                                  <p:stCondLst>
                                    <p:cond delay="0"/>
                                  </p:stCondLst>
                                  <p:childTnLst>
                                    <p:animEffect transition="out" filter="fade">
                                      <p:cBhvr>
                                        <p:cTn id="45" dur="1250"/>
                                        <p:tgtEl>
                                          <p:spTgt spid="11"/>
                                        </p:tgtEl>
                                      </p:cBhvr>
                                    </p:animEffect>
                                    <p:set>
                                      <p:cBhvr>
                                        <p:cTn id="46" dur="1" fill="hold">
                                          <p:stCondLst>
                                            <p:cond delay="1249"/>
                                          </p:stCondLst>
                                        </p:cTn>
                                        <p:tgtEl>
                                          <p:spTgt spid="11"/>
                                        </p:tgtEl>
                                        <p:attrNameLst>
                                          <p:attrName>style.visibility</p:attrName>
                                        </p:attrNameLst>
                                      </p:cBhvr>
                                      <p:to>
                                        <p:strVal val="hidden"/>
                                      </p:to>
                                    </p:set>
                                  </p:childTnLst>
                                </p:cTn>
                              </p:par>
                            </p:childTnLst>
                          </p:cTn>
                        </p:par>
                        <p:par>
                          <p:cTn id="47" fill="hold">
                            <p:stCondLst>
                              <p:cond delay="2750"/>
                            </p:stCondLst>
                            <p:childTnLst>
                              <p:par>
                                <p:cTn id="48" presetID="10" presetClass="exit" presetSubtype="0" fill="hold" grpId="3" nodeType="afterEffect">
                                  <p:stCondLst>
                                    <p:cond delay="0"/>
                                  </p:stCondLst>
                                  <p:childTnLst>
                                    <p:animEffect transition="out" filter="fade">
                                      <p:cBhvr>
                                        <p:cTn id="49" dur="250"/>
                                        <p:tgtEl>
                                          <p:spTgt spid="10"/>
                                        </p:tgtEl>
                                      </p:cBhvr>
                                    </p:animEffect>
                                    <p:set>
                                      <p:cBhvr>
                                        <p:cTn id="50" dur="1" fill="hold">
                                          <p:stCondLst>
                                            <p:cond delay="24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par>
                                <p:cTn id="56" presetID="18" presetClass="emph" presetSubtype="0" fill="hold" grpId="1" nodeType="withEffect">
                                  <p:stCondLst>
                                    <p:cond delay="0"/>
                                  </p:stCondLst>
                                  <p:childTnLst>
                                    <p:set>
                                      <p:cBhvr override="childStyle">
                                        <p:cTn id="57" dur="500" fill="hold"/>
                                        <p:tgtEl>
                                          <p:spTgt spid="6"/>
                                        </p:tgtEl>
                                        <p:attrNameLst>
                                          <p:attrName>style.textDecorationUnderline</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1000"/>
                                        <p:tgtEl>
                                          <p:spTgt spid="7"/>
                                        </p:tgtEl>
                                      </p:cBhvr>
                                    </p:animEffect>
                                  </p:childTnLst>
                                </p:cTn>
                              </p:par>
                              <p:par>
                                <p:cTn id="63" presetID="18" presetClass="emph" presetSubtype="0" fill="hold" grpId="1" nodeType="withEffect">
                                  <p:stCondLst>
                                    <p:cond delay="0"/>
                                  </p:stCondLst>
                                  <p:childTnLst>
                                    <p:set>
                                      <p:cBhvr override="childStyle">
                                        <p:cTn id="64" dur="1000" fill="hold"/>
                                        <p:tgtEl>
                                          <p:spTgt spid="7"/>
                                        </p:tgtEl>
                                        <p:attrNameLst>
                                          <p:attrName>style.textDecorationUnderline</p:attrName>
                                        </p:attrNameLst>
                                      </p:cBhvr>
                                      <p:to>
                                        <p:strVal val="true"/>
                                      </p:to>
                                    </p:set>
                                  </p:childTnLst>
                                </p:cTn>
                              </p:par>
                              <p:par>
                                <p:cTn id="65" presetID="22" presetClass="exit" presetSubtype="8" fill="hold" grpId="2" nodeType="withEffect">
                                  <p:stCondLst>
                                    <p:cond delay="250"/>
                                  </p:stCondLst>
                                  <p:childTnLst>
                                    <p:animEffect transition="out" filter="wipe(left)">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250"/>
                                        <p:tgtEl>
                                          <p:spTgt spid="4"/>
                                        </p:tgtEl>
                                      </p:cBhvr>
                                    </p:animEffect>
                                  </p:childTnLst>
                                </p:cTn>
                              </p:par>
                              <p:par>
                                <p:cTn id="73" presetID="42" presetClass="path" presetSubtype="0" accel="50000" decel="50000" fill="hold" grpId="2" nodeType="withEffect">
                                  <p:stCondLst>
                                    <p:cond delay="0"/>
                                  </p:stCondLst>
                                  <p:childTnLst>
                                    <p:animMotion origin="layout" path="M -5.55556E-7 2.96296E-6 L 0.22135 -0.14167 " pathEditMode="relative" rAng="0" ptsTypes="AA">
                                      <p:cBhvr>
                                        <p:cTn id="74" dur="2000" fill="hold"/>
                                        <p:tgtEl>
                                          <p:spTgt spid="4"/>
                                        </p:tgtEl>
                                        <p:attrNameLst>
                                          <p:attrName>ppt_x</p:attrName>
                                          <p:attrName>ppt_y</p:attrName>
                                        </p:attrNameLst>
                                      </p:cBhvr>
                                      <p:rCtr x="11059" y="-7083"/>
                                    </p:animMotion>
                                  </p:childTnLst>
                                </p:cTn>
                              </p:par>
                              <p:par>
                                <p:cTn id="75" presetID="3" presetClass="emph" presetSubtype="2" fill="hold" grpId="3" nodeType="withEffect">
                                  <p:stCondLst>
                                    <p:cond delay="0"/>
                                  </p:stCondLst>
                                  <p:childTnLst>
                                    <p:animClr clrSpc="rgb" dir="cw">
                                      <p:cBhvr override="childStyle">
                                        <p:cTn id="76" dur="2000" fill="hold"/>
                                        <p:tgtEl>
                                          <p:spTgt spid="4"/>
                                        </p:tgtEl>
                                        <p:attrNameLst>
                                          <p:attrName>style.color</p:attrName>
                                        </p:attrNameLst>
                                      </p:cBhvr>
                                      <p:to>
                                        <a:srgbClr val="0066FF"/>
                                      </p:to>
                                    </p:animClr>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4" grpId="0"/>
      <p:bldP spid="4" grpId="2"/>
      <p:bldP spid="4" grpId="3"/>
      <p:bldP spid="8" grpId="0"/>
      <p:bldP spid="8" grpId="1"/>
      <p:bldP spid="9" grpId="0"/>
      <p:bldP spid="9" grpId="1"/>
      <p:bldP spid="9" grpId="2"/>
      <p:bldP spid="11" grpId="0"/>
      <p:bldP spid="11" grpId="1"/>
      <p:bldP spid="10" grpId="0"/>
      <p:bldP spid="10" grpId="1"/>
      <p:bldP spid="10" grpId="2"/>
      <p:bldP spid="10" grpId="3"/>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CA83F-992F-4575-BFCE-2F075DEB1452}"/>
              </a:ext>
            </a:extLst>
          </p:cNvPr>
          <p:cNvPicPr>
            <a:picLocks noChangeAspect="1"/>
          </p:cNvPicPr>
          <p:nvPr/>
        </p:nvPicPr>
        <p:blipFill rotWithShape="1">
          <a:blip r:embed="rId2">
            <a:extLst>
              <a:ext uri="{28A0092B-C50C-407E-A947-70E740481C1C}">
                <a14:useLocalDpi xmlns:a14="http://schemas.microsoft.com/office/drawing/2010/main" val="0"/>
              </a:ext>
            </a:extLst>
          </a:blip>
          <a:srcRect l="24836" r="8496"/>
          <a:stretch/>
        </p:blipFill>
        <p:spPr>
          <a:xfrm>
            <a:off x="0" y="0"/>
            <a:ext cx="9144000" cy="6858000"/>
          </a:xfrm>
          <a:prstGeom prst="rect">
            <a:avLst/>
          </a:prstGeom>
        </p:spPr>
      </p:pic>
      <p:sp>
        <p:nvSpPr>
          <p:cNvPr id="6" name="Title 1">
            <a:extLst>
              <a:ext uri="{FF2B5EF4-FFF2-40B4-BE49-F238E27FC236}">
                <a16:creationId xmlns:a16="http://schemas.microsoft.com/office/drawing/2014/main" id="{1268F0DE-C77E-4C2A-B0A9-879488C4BF07}"/>
              </a:ext>
            </a:extLst>
          </p:cNvPr>
          <p:cNvSpPr txBox="1">
            <a:spLocks/>
          </p:cNvSpPr>
          <p:nvPr/>
        </p:nvSpPr>
        <p:spPr>
          <a:xfrm>
            <a:off x="4225440" y="3137777"/>
            <a:ext cx="1352550" cy="655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call</a:t>
            </a:r>
          </a:p>
        </p:txBody>
      </p:sp>
      <p:sp>
        <p:nvSpPr>
          <p:cNvPr id="7" name="Title 1">
            <a:extLst>
              <a:ext uri="{FF2B5EF4-FFF2-40B4-BE49-F238E27FC236}">
                <a16:creationId xmlns:a16="http://schemas.microsoft.com/office/drawing/2014/main" id="{9B215B26-3D27-4F86-AE0A-DC5C968601F0}"/>
              </a:ext>
            </a:extLst>
          </p:cNvPr>
          <p:cNvSpPr txBox="1">
            <a:spLocks/>
          </p:cNvSpPr>
          <p:nvPr/>
        </p:nvSpPr>
        <p:spPr>
          <a:xfrm>
            <a:off x="5768011" y="3142540"/>
            <a:ext cx="1673395" cy="655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upon</a:t>
            </a:r>
          </a:p>
        </p:txBody>
      </p:sp>
      <p:sp>
        <p:nvSpPr>
          <p:cNvPr id="3074" name="Rectangle 2"/>
          <p:cNvSpPr>
            <a:spLocks noGrp="1" noChangeArrowheads="1"/>
          </p:cNvSpPr>
          <p:nvPr>
            <p:ph type="title"/>
          </p:nvPr>
        </p:nvSpPr>
        <p:spPr>
          <a:xfrm>
            <a:off x="457200" y="1055131"/>
            <a:ext cx="8229600" cy="47477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pains of death surrounded me, And the pangs of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Sheol</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laid hold of me; I found trouble and sorrow. Then I called upon the name of the LORD: "O LORD, I implore You, deliver my soul!"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116:3-4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8269B87-8C6A-4356-A854-673FE353FA49}"/>
              </a:ext>
            </a:extLst>
          </p:cNvPr>
          <p:cNvSpPr txBox="1">
            <a:spLocks noChangeArrowheads="1"/>
          </p:cNvSpPr>
          <p:nvPr/>
        </p:nvSpPr>
        <p:spPr bwMode="auto">
          <a:xfrm>
            <a:off x="3837921" y="3753560"/>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E6859C2-2022-41DB-9902-31B36169AD4C}"/>
              </a:ext>
            </a:extLst>
          </p:cNvPr>
          <p:cNvSpPr txBox="1">
            <a:spLocks noChangeArrowheads="1"/>
          </p:cNvSpPr>
          <p:nvPr/>
        </p:nvSpPr>
        <p:spPr bwMode="auto">
          <a:xfrm>
            <a:off x="3685701" y="2186183"/>
            <a:ext cx="1673394" cy="75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308839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8247 -0.07454 " pathEditMode="relative" rAng="0" ptsTypes="AA">
                                      <p:cBhvr>
                                        <p:cTn id="10" dur="1000" spd="-100000" fill="hold"/>
                                        <p:tgtEl>
                                          <p:spTgt spid="3074"/>
                                        </p:tgtEl>
                                        <p:attrNameLst>
                                          <p:attrName>ppt_x</p:attrName>
                                          <p:attrName>ppt_y</p:attrName>
                                        </p:attrNameLst>
                                      </p:cBhvr>
                                      <p:rCtr x="19115" y="-3727"/>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250"/>
                                  </p:stCondLst>
                                  <p:childTnLst>
                                    <p:set>
                                      <p:cBhvr override="childStyle">
                                        <p:cTn id="26" dur="500" fill="hold"/>
                                        <p:tgtEl>
                                          <p:spTgt spid="7"/>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
                                        <p:tgtEl>
                                          <p:spTgt spid="4"/>
                                        </p:tgtEl>
                                      </p:cBhvr>
                                    </p:animEffect>
                                  </p:childTnLst>
                                </p:cTn>
                              </p:par>
                              <p:par>
                                <p:cTn id="32" presetID="42" presetClass="path" presetSubtype="0" accel="50000" decel="50000" fill="hold" grpId="2" nodeType="withEffect">
                                  <p:stCondLst>
                                    <p:cond delay="0"/>
                                  </p:stCondLst>
                                  <p:childTnLst>
                                    <p:animMotion origin="layout" path="M -4.72222E-6 -4.81481E-6 L -0.01667 -0.22871 " pathEditMode="relative" rAng="0" ptsTypes="AA">
                                      <p:cBhvr>
                                        <p:cTn id="33" dur="2000" fill="hold"/>
                                        <p:tgtEl>
                                          <p:spTgt spid="4"/>
                                        </p:tgtEl>
                                        <p:attrNameLst>
                                          <p:attrName>ppt_x</p:attrName>
                                          <p:attrName>ppt_y</p:attrName>
                                        </p:attrNameLst>
                                      </p:cBhvr>
                                      <p:rCtr x="-573" y="-11505"/>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3074" grpId="2"/>
      <p:bldP spid="4" grpId="0"/>
      <p:bldP spid="4" grpId="1"/>
      <p:bldP spid="4"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3992</TotalTime>
  <Words>2338</Words>
  <Application>Microsoft Office PowerPoint</Application>
  <PresentationFormat>On-screen Show (4:3)</PresentationFormat>
  <Paragraphs>286</Paragraphs>
  <Slides>29</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Aharoni</vt:lpstr>
      <vt:lpstr>Arial</vt:lpstr>
      <vt:lpstr>Calibri</vt:lpstr>
      <vt:lpstr>Gill Sans Ultra Bold</vt:lpstr>
      <vt:lpstr>Segoe UI Black</vt:lpstr>
      <vt:lpstr>Default Design</vt:lpstr>
      <vt:lpstr>PowerPoint Presentation</vt:lpstr>
      <vt:lpstr>PowerPoint Presentation</vt:lpstr>
      <vt:lpstr>Depart from evil and do good; Seek peace and pursue it. The eyes of the LORD are on the righteous, And His ears are open to their cry. The face of the LORD is against those who do evil, To cut off the remembrance of them from the earth. — Psalms 34:14-16</vt:lpstr>
      <vt:lpstr>The righteous cry out, and the LORD hears, And delivers them out of all their troubles. The LORD is near to those who have a broken heart, And saves such as have a contrite spirit. Many are the afflictions of the righteous, But the LORD delivers him out of them all. — Psalms 34:17-19 </vt:lpstr>
      <vt:lpstr>O God, You have taught me from my youth; And to this day I declare Your wondrous works. Now also when I am old and grayheaded, O God, do not forsake me, Until I declare Your strength to this generation, Your power to everyone who is              to come. — Psalms 71:17-18</vt:lpstr>
      <vt:lpstr>Also Your righteousness, O God,  is very high, You who have done great things; O God, who is like You? You, who have shown me great and severe troubles, Shall revive me again, And bring me up again from the depths of the earth. — Psalms 71:19-20 </vt:lpstr>
      <vt:lpstr>O God, the proud have risen against me, And a mob of violent men have sought my life, And have not set You before them.  But You, O Lord, are a God full     of compassion, and gracious, Longsuffering and abundant in mercy and truth. — Psalms 86:14-15 </vt:lpstr>
      <vt:lpstr>Oh, turn to me, and have mercy on me! Give Your strength to Your servant, And save the son of Your maidservant. Show me a sign for good, That those who hate me may see it and be ashamed, Because You, LORD, have helped me and comforted me. — Psalms 86:16-17 </vt:lpstr>
      <vt:lpstr>The pains of death surrounded me, And the pangs of Sheol laid hold of me; I found trouble and sorrow. Then I called upon the name of the LORD: "O LORD, I implore You, deliver my soul!"     — Psalms 116:3-4  </vt:lpstr>
      <vt:lpstr>Gracious is the LORD, and righteous; Yes, our God is merciful. The LORD preserves the simple; I was brought low, and He saved me. Return to your rest, O my soul, For the LORD has dealt bountifully with you. — Psalms 116:5-7</vt:lpstr>
      <vt:lpstr>For You have delivered my soul from death, My eyes from tears, And my feet from falling. I will walk before the LORD In the land of the living. I believed, therefore  I spoke, "I am greatly afflicted."   — Psalms 116:8-10  </vt:lpstr>
      <vt:lpstr>I said in my haste, "All men are liars." What shall I render to the LORD For all His benefits toward me? I will take up the cup of salvation, And call upon the name of the LORD. I will pay my vows to the LORD Now in the presence of all His people. — Psalms 116:11-14 </vt:lpstr>
      <vt:lpstr>Precious in the sight of the     LORD Is the death of His saints.    O LORD, truly I am Your servant;   I am Your servant, the son of Your maidservant; You have loosed my bonds. I will offer to You the sacrifice of thanksgiving, And will call upon the name of the LORD.  — Psalms 116:15-17  </vt:lpstr>
      <vt:lpstr>For in the time of trouble He shall hide me in His pavilion; In the secret place of His tabernacle He shall hide me; He shall set me high upon a rock. And now my head shall be lifted up above my enemies all around me; Therefore I will offer sacrifices of joy in His tabernacle; I will sing, yes, I will sing praises to the LORD. — Psalms 27:5-6 </vt:lpstr>
      <vt:lpstr> Hear, O LORD, when I cry with my voice! Have mercy also upon me, and answer me. When You said, "Seek My face," My heart said to You, "Your face, LORD, I will seek."  Do not hide Your face from me; Do not turn Your servant away in anger; You have been my help; Do not leave me nor forsake me, O God of my salvation. — Psalms 27:7-9</vt:lpstr>
      <vt:lpstr>My help comes from the LORD, Who made heaven and earth.       — Psalms 121:2  </vt:lpstr>
      <vt:lpstr>Happy is he who has the God of Jacob for his help, Whose hope is in the LORD his God, Who made heaven and earth, The sea, and all that is in them; Who keeps truth forever, Who executes justice for the oppressed, Who gives food to the hungry. The LORD gives freedom to the prisoners. The LORD opens the eyes of the blind; The LORD raises those who are bowed down; The LORD loves the righteous. — Psalms  146:5-8 </vt:lpstr>
      <vt:lpstr>Everyone helped his neighbor,    And said to his brother, "Be of  good courage!" So the craftsman encouraged the goldsmith; He who smooths with the hammer inspired him who strikes the anvil, Saying, "It is ready for the soldering"; Then he fastened it with pegs, That it might not totter. — Isaiah 41:6-7 </vt:lpstr>
      <vt:lpstr>He delivers and rescues, And      He works signs and wonders In heaven and on earth, Who has delivered Daniel from the power of the lions. — Daniel 6:27 </vt:lpstr>
      <vt:lpstr>The LORD is good, A stronghold in the day of trouble; And He knows those who trust in Him. — Nahum 1:7 </vt:lpstr>
      <vt:lpstr>Jesus answered them, "Do you now believe? "Indeed the hour is coming, yes, has now come, that you will be scattered, each to his own, and will leave Me alone. And yet I am not alone, because the Father is with Me. "These things I have spoken to you, that in Me you may have peace. In the world you will have tribulation; but be of good cheer, I have overcome the world."         — John 16:31-33  </vt:lpstr>
      <vt:lpstr>No temptation has overtaken you except such as is common to man; but God is faithful, who will not allow you to be tempted beyond what you are able, but with the temptation will also make the way of escape, that you may be able to bear it. — 1st Corinthians 10:13 </vt:lpstr>
      <vt:lpstr>For the LORD takes pleasure in His people; He will beautify the humble with salvation. Let the saints be joyful in glory; Let them sing aloud on their beds.                  — Psalms 149:4-5  </vt:lpstr>
      <vt:lpstr>Not that we have           dominion over your faith, but are fellow workers for your joy;            for by faith you stand.                   — 2nd Corinthians 1:24  </vt:lpstr>
      <vt:lpstr>Let your conduct be without covetousness; be content with such things as you have. For He Himself has said, "I will never leave you nor forsake you." So we may boldly say: "The LORD is my helper; I will not fear. What can man do to me?" — Hebrews 13:5-6 </vt:lpstr>
      <vt:lpstr>Likewise the Spirit also helps in our weaknesses. For we do not know what we should pray for as we ought, but the Spirit Himself makes intercession for us with groanings which cannot be uttered. Now He who searches the hearts knows what the mind of the Spirit is, because He makes intercession for the saints according to the will of God. And we know that all things work together for good to those who love God, to those who are the called according to His purpose. — Romans 8:26-28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356</cp:revision>
  <dcterms:created xsi:type="dcterms:W3CDTF">2014-04-12T23:55:49Z</dcterms:created>
  <dcterms:modified xsi:type="dcterms:W3CDTF">2019-03-08T05:08:47Z</dcterms:modified>
</cp:coreProperties>
</file>