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46" r:id="rId3"/>
    <p:sldId id="364" r:id="rId4"/>
    <p:sldId id="365" r:id="rId5"/>
    <p:sldId id="367" r:id="rId6"/>
    <p:sldId id="368" r:id="rId7"/>
    <p:sldId id="370" r:id="rId8"/>
    <p:sldId id="371" r:id="rId9"/>
    <p:sldId id="372" r:id="rId10"/>
    <p:sldId id="373" r:id="rId11"/>
    <p:sldId id="376" r:id="rId12"/>
    <p:sldId id="377" r:id="rId13"/>
    <p:sldId id="378" r:id="rId14"/>
    <p:sldId id="374" r:id="rId15"/>
    <p:sldId id="380" r:id="rId16"/>
    <p:sldId id="381" r:id="rId17"/>
    <p:sldId id="382" r:id="rId18"/>
    <p:sldId id="383" r:id="rId19"/>
    <p:sldId id="384" r:id="rId20"/>
    <p:sldId id="385" r:id="rId21"/>
    <p:sldId id="386" r:id="rId22"/>
    <p:sldId id="387" r:id="rId23"/>
    <p:sldId id="388" r:id="rId24"/>
    <p:sldId id="389" r:id="rId25"/>
    <p:sldId id="391" r:id="rId26"/>
    <p:sldId id="392" r:id="rId27"/>
    <p:sldId id="350" r:id="rId28"/>
    <p:sldId id="283" r:id="rId29"/>
    <p:sldId id="390"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E5A0"/>
    <a:srgbClr val="00FF00"/>
    <a:srgbClr val="0066FF"/>
    <a:srgbClr val="000066"/>
    <a:srgbClr val="0033CC"/>
    <a:srgbClr val="FF00FF"/>
    <a:srgbClr val="9900CC"/>
    <a:srgbClr val="CC99FF"/>
    <a:srgbClr val="010101"/>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83" autoAdjust="0"/>
    <p:restoredTop sz="85014" autoAdjust="0"/>
  </p:normalViewPr>
  <p:slideViewPr>
    <p:cSldViewPr snapToGrid="0">
      <p:cViewPr varScale="1">
        <p:scale>
          <a:sx n="81" d="100"/>
          <a:sy n="81" d="100"/>
        </p:scale>
        <p:origin x="176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D6F23A-767E-4F67-B8E7-473060D117A6}" type="datetimeFigureOut">
              <a:rPr lang="en-US" smtClean="0"/>
              <a:t>12/10/2020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51D9B6-958F-4022-8446-FFC7E7C9F731}" type="slidenum">
              <a:rPr lang="en-US" smtClean="0"/>
              <a:t>‹#›</a:t>
            </a:fld>
            <a:endParaRPr lang="en-US"/>
          </a:p>
        </p:txBody>
      </p:sp>
    </p:spTree>
    <p:extLst>
      <p:ext uri="{BB962C8B-B14F-4D97-AF65-F5344CB8AC3E}">
        <p14:creationId xmlns:p14="http://schemas.microsoft.com/office/powerpoint/2010/main" val="169816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Darkness is a well of nowhere.</a:t>
            </a:r>
          </a:p>
        </p:txBody>
      </p:sp>
      <p:sp>
        <p:nvSpPr>
          <p:cNvPr id="4" name="Slide Number Placeholder 3"/>
          <p:cNvSpPr>
            <a:spLocks noGrp="1"/>
          </p:cNvSpPr>
          <p:nvPr>
            <p:ph type="sldNum" sz="quarter" idx="10"/>
          </p:nvPr>
        </p:nvSpPr>
        <p:spPr/>
        <p:txBody>
          <a:bodyPr/>
          <a:lstStyle/>
          <a:p>
            <a:fld id="{9C51D9B6-958F-4022-8446-FFC7E7C9F731}" type="slidenum">
              <a:rPr lang="en-US" smtClean="0"/>
              <a:t>1</a:t>
            </a:fld>
            <a:endParaRPr lang="en-US"/>
          </a:p>
        </p:txBody>
      </p:sp>
    </p:spTree>
    <p:extLst>
      <p:ext uri="{BB962C8B-B14F-4D97-AF65-F5344CB8AC3E}">
        <p14:creationId xmlns:p14="http://schemas.microsoft.com/office/powerpoint/2010/main" val="147124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God forgave us, we are now in a state of temporary transience. He expects that we show the same character, and it is by His nature that we are shown what is best for us, in obtaining that coveted</a:t>
            </a:r>
            <a:r>
              <a:rPr lang="en-US" baseline="0" dirty="0"/>
              <a:t> pureness of heart, in all good conscience. Without forgiveness, love is all but elusive.</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11</a:t>
            </a:fld>
            <a:endParaRPr lang="en-US"/>
          </a:p>
        </p:txBody>
      </p:sp>
    </p:spTree>
    <p:extLst>
      <p:ext uri="{BB962C8B-B14F-4D97-AF65-F5344CB8AC3E}">
        <p14:creationId xmlns:p14="http://schemas.microsoft.com/office/powerpoint/2010/main" val="2903615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Forgiveness of others is a big deal with God, and it hinges on how He will judge us.</a:t>
            </a:r>
          </a:p>
        </p:txBody>
      </p:sp>
      <p:sp>
        <p:nvSpPr>
          <p:cNvPr id="4" name="Slide Number Placeholder 3"/>
          <p:cNvSpPr>
            <a:spLocks noGrp="1"/>
          </p:cNvSpPr>
          <p:nvPr>
            <p:ph type="sldNum" sz="quarter" idx="10"/>
          </p:nvPr>
        </p:nvSpPr>
        <p:spPr/>
        <p:txBody>
          <a:bodyPr/>
          <a:lstStyle/>
          <a:p>
            <a:fld id="{9C51D9B6-958F-4022-8446-FFC7E7C9F731}" type="slidenum">
              <a:rPr lang="en-US" smtClean="0"/>
              <a:t>12</a:t>
            </a:fld>
            <a:endParaRPr lang="en-US"/>
          </a:p>
        </p:txBody>
      </p:sp>
    </p:spTree>
    <p:extLst>
      <p:ext uri="{BB962C8B-B14F-4D97-AF65-F5344CB8AC3E}">
        <p14:creationId xmlns:p14="http://schemas.microsoft.com/office/powerpoint/2010/main" val="3512625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BIG is the warning not to fall into a bitter heart.</a:t>
            </a:r>
            <a:r>
              <a:rPr lang="en-US" baseline="0" dirty="0"/>
              <a:t> Compassion for others who would attempt to be genuine should never be turned away. This is the command from God.</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13</a:t>
            </a:fld>
            <a:endParaRPr lang="en-US"/>
          </a:p>
        </p:txBody>
      </p:sp>
    </p:spTree>
    <p:extLst>
      <p:ext uri="{BB962C8B-B14F-4D97-AF65-F5344CB8AC3E}">
        <p14:creationId xmlns:p14="http://schemas.microsoft.com/office/powerpoint/2010/main" val="3721951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about mercy, not insignificance where justice deserves punishment. God declares that the guilty will account for their actions. There is consequences for our actions. Not being able to forgive tires a heart</a:t>
            </a:r>
            <a:r>
              <a:rPr lang="en-US" baseline="0" dirty="0"/>
              <a:t> and divides our true relationship with God.</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14</a:t>
            </a:fld>
            <a:endParaRPr lang="en-US"/>
          </a:p>
        </p:txBody>
      </p:sp>
    </p:spTree>
    <p:extLst>
      <p:ext uri="{BB962C8B-B14F-4D97-AF65-F5344CB8AC3E}">
        <p14:creationId xmlns:p14="http://schemas.microsoft.com/office/powerpoint/2010/main" val="3316622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written, an unforgiving</a:t>
            </a:r>
            <a:r>
              <a:rPr lang="en-US" baseline="0" dirty="0"/>
              <a:t> heart is worthy of death.</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15</a:t>
            </a:fld>
            <a:endParaRPr lang="en-US"/>
          </a:p>
        </p:txBody>
      </p:sp>
    </p:spTree>
    <p:extLst>
      <p:ext uri="{BB962C8B-B14F-4D97-AF65-F5344CB8AC3E}">
        <p14:creationId xmlns:p14="http://schemas.microsoft.com/office/powerpoint/2010/main" val="600735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embrace sin knowing His will is to reject Him. It is a fact none sinful are worthy of forgiveness. God has given us a way to heal in His view. His word heals in bringing</a:t>
            </a:r>
            <a:r>
              <a:rPr lang="en-US" baseline="0" dirty="0"/>
              <a:t> us back to our good senses.</a:t>
            </a:r>
            <a:r>
              <a:rPr lang="en-US" dirty="0"/>
              <a:t> Without turning back to God and His call for goodness, we run the risk of rebellion in His sight. This is not how one wants to meet the maker of all creation.</a:t>
            </a:r>
          </a:p>
        </p:txBody>
      </p:sp>
      <p:sp>
        <p:nvSpPr>
          <p:cNvPr id="4" name="Slide Number Placeholder 3"/>
          <p:cNvSpPr>
            <a:spLocks noGrp="1"/>
          </p:cNvSpPr>
          <p:nvPr>
            <p:ph type="sldNum" sz="quarter" idx="10"/>
          </p:nvPr>
        </p:nvSpPr>
        <p:spPr/>
        <p:txBody>
          <a:bodyPr/>
          <a:lstStyle/>
          <a:p>
            <a:fld id="{9C51D9B6-958F-4022-8446-FFC7E7C9F731}" type="slidenum">
              <a:rPr lang="en-US" smtClean="0"/>
              <a:t>16</a:t>
            </a:fld>
            <a:endParaRPr lang="en-US"/>
          </a:p>
        </p:txBody>
      </p:sp>
    </p:spTree>
    <p:extLst>
      <p:ext uri="{BB962C8B-B14F-4D97-AF65-F5344CB8AC3E}">
        <p14:creationId xmlns:p14="http://schemas.microsoft.com/office/powerpoint/2010/main" val="3049953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did not feel good about those who murdered Him, and yet He</a:t>
            </a:r>
            <a:r>
              <a:rPr lang="en-US" baseline="0" dirty="0"/>
              <a:t> forgave them as they did it. We too are under this temporary grace period, before His judgment will become final. Opportunity is like a string, which either can turn into a saving rope, or snapped away into the abyss. He watches as He calls for us to behave in all righteousness.</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17</a:t>
            </a:fld>
            <a:endParaRPr lang="en-US"/>
          </a:p>
        </p:txBody>
      </p:sp>
    </p:spTree>
    <p:extLst>
      <p:ext uri="{BB962C8B-B14F-4D97-AF65-F5344CB8AC3E}">
        <p14:creationId xmlns:p14="http://schemas.microsoft.com/office/powerpoint/2010/main" val="2067574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takes into account individual hearts and it is fortunate He is the judge, and not us. May His mercy extend more than we are able. To be in Christ one must accept</a:t>
            </a:r>
            <a:r>
              <a:rPr lang="en-US" baseline="0" dirty="0"/>
              <a:t> his love in faith.</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18</a:t>
            </a:fld>
            <a:endParaRPr lang="en-US"/>
          </a:p>
        </p:txBody>
      </p:sp>
    </p:spTree>
    <p:extLst>
      <p:ext uri="{BB962C8B-B14F-4D97-AF65-F5344CB8AC3E}">
        <p14:creationId xmlns:p14="http://schemas.microsoft.com/office/powerpoint/2010/main" val="2595185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God does not hear sinners, so how can He hear us? It is when our will power becomes stronger than the flesh which deceives us. It is when we hear His call to wash ourselves and put away evil and learn to do good.</a:t>
            </a:r>
          </a:p>
        </p:txBody>
      </p:sp>
      <p:sp>
        <p:nvSpPr>
          <p:cNvPr id="4" name="Slide Number Placeholder 3"/>
          <p:cNvSpPr>
            <a:spLocks noGrp="1"/>
          </p:cNvSpPr>
          <p:nvPr>
            <p:ph type="sldNum" sz="quarter" idx="10"/>
          </p:nvPr>
        </p:nvSpPr>
        <p:spPr/>
        <p:txBody>
          <a:bodyPr/>
          <a:lstStyle/>
          <a:p>
            <a:fld id="{9C51D9B6-958F-4022-8446-FFC7E7C9F731}" type="slidenum">
              <a:rPr lang="en-US" smtClean="0"/>
              <a:t>19</a:t>
            </a:fld>
            <a:endParaRPr lang="en-US"/>
          </a:p>
        </p:txBody>
      </p:sp>
    </p:spTree>
    <p:extLst>
      <p:ext uri="{BB962C8B-B14F-4D97-AF65-F5344CB8AC3E}">
        <p14:creationId xmlns:p14="http://schemas.microsoft.com/office/powerpoint/2010/main" val="1054698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in Christ that we have the forgiveness of sins.</a:t>
            </a:r>
          </a:p>
        </p:txBody>
      </p:sp>
      <p:sp>
        <p:nvSpPr>
          <p:cNvPr id="4" name="Slide Number Placeholder 3"/>
          <p:cNvSpPr>
            <a:spLocks noGrp="1"/>
          </p:cNvSpPr>
          <p:nvPr>
            <p:ph type="sldNum" sz="quarter" idx="10"/>
          </p:nvPr>
        </p:nvSpPr>
        <p:spPr/>
        <p:txBody>
          <a:bodyPr/>
          <a:lstStyle/>
          <a:p>
            <a:fld id="{9C51D9B6-958F-4022-8446-FFC7E7C9F731}" type="slidenum">
              <a:rPr lang="en-US" smtClean="0"/>
              <a:t>20</a:t>
            </a:fld>
            <a:endParaRPr lang="en-US"/>
          </a:p>
        </p:txBody>
      </p:sp>
    </p:spTree>
    <p:extLst>
      <p:ext uri="{BB962C8B-B14F-4D97-AF65-F5344CB8AC3E}">
        <p14:creationId xmlns:p14="http://schemas.microsoft.com/office/powerpoint/2010/main" val="3358156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Forgiveness is key in understanding God and what He expects of us. Forgiveness is an integral part of our faith as Christians.</a:t>
            </a:r>
          </a:p>
        </p:txBody>
      </p:sp>
      <p:sp>
        <p:nvSpPr>
          <p:cNvPr id="4" name="Slide Number Placeholder 3"/>
          <p:cNvSpPr>
            <a:spLocks noGrp="1"/>
          </p:cNvSpPr>
          <p:nvPr>
            <p:ph type="sldNum" sz="quarter" idx="10"/>
          </p:nvPr>
        </p:nvSpPr>
        <p:spPr/>
        <p:txBody>
          <a:bodyPr/>
          <a:lstStyle/>
          <a:p>
            <a:fld id="{934C9568-E3D6-45BA-A626-EF0F78B9350D}" type="slidenum">
              <a:rPr lang="en-US" smtClean="0"/>
              <a:t>2</a:t>
            </a:fld>
            <a:endParaRPr lang="en-US"/>
          </a:p>
        </p:txBody>
      </p:sp>
    </p:spTree>
    <p:extLst>
      <p:ext uri="{BB962C8B-B14F-4D97-AF65-F5344CB8AC3E}">
        <p14:creationId xmlns:p14="http://schemas.microsoft.com/office/powerpoint/2010/main" val="377018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justified in the sight of God one must believe in Jesus. This takes in to account all that He was and not to question that He was not. The trend of man is to replace God with religions and or beliefs of convenience, where accountability is nullified. In God, it is not so without Him. Do you hear that it is a fearful thing to fall into the hands of a living God?</a:t>
            </a:r>
          </a:p>
        </p:txBody>
      </p:sp>
      <p:sp>
        <p:nvSpPr>
          <p:cNvPr id="4" name="Slide Number Placeholder 3"/>
          <p:cNvSpPr>
            <a:spLocks noGrp="1"/>
          </p:cNvSpPr>
          <p:nvPr>
            <p:ph type="sldNum" sz="quarter" idx="10"/>
          </p:nvPr>
        </p:nvSpPr>
        <p:spPr/>
        <p:txBody>
          <a:bodyPr/>
          <a:lstStyle/>
          <a:p>
            <a:fld id="{9C51D9B6-958F-4022-8446-FFC7E7C9F731}" type="slidenum">
              <a:rPr lang="en-US" smtClean="0"/>
              <a:t>21</a:t>
            </a:fld>
            <a:endParaRPr lang="en-US"/>
          </a:p>
        </p:txBody>
      </p:sp>
    </p:spTree>
    <p:extLst>
      <p:ext uri="{BB962C8B-B14F-4D97-AF65-F5344CB8AC3E}">
        <p14:creationId xmlns:p14="http://schemas.microsoft.com/office/powerpoint/2010/main" val="805024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God not be God? It is God who is offering us forgiveness, and it has been plainly shown to those who believe as well as those who would not.</a:t>
            </a:r>
          </a:p>
        </p:txBody>
      </p:sp>
      <p:sp>
        <p:nvSpPr>
          <p:cNvPr id="4" name="Slide Number Placeholder 3"/>
          <p:cNvSpPr>
            <a:spLocks noGrp="1"/>
          </p:cNvSpPr>
          <p:nvPr>
            <p:ph type="sldNum" sz="quarter" idx="10"/>
          </p:nvPr>
        </p:nvSpPr>
        <p:spPr/>
        <p:txBody>
          <a:bodyPr/>
          <a:lstStyle/>
          <a:p>
            <a:fld id="{9C51D9B6-958F-4022-8446-FFC7E7C9F731}" type="slidenum">
              <a:rPr lang="en-US" smtClean="0"/>
              <a:t>22</a:t>
            </a:fld>
            <a:endParaRPr lang="en-US"/>
          </a:p>
        </p:txBody>
      </p:sp>
    </p:spTree>
    <p:extLst>
      <p:ext uri="{BB962C8B-B14F-4D97-AF65-F5344CB8AC3E}">
        <p14:creationId xmlns:p14="http://schemas.microsoft.com/office/powerpoint/2010/main" val="2698471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forgiven of sins, one must be sanctified by faith in Christ.</a:t>
            </a:r>
          </a:p>
        </p:txBody>
      </p:sp>
      <p:sp>
        <p:nvSpPr>
          <p:cNvPr id="4" name="Slide Number Placeholder 3"/>
          <p:cNvSpPr>
            <a:spLocks noGrp="1"/>
          </p:cNvSpPr>
          <p:nvPr>
            <p:ph type="sldNum" sz="quarter" idx="10"/>
          </p:nvPr>
        </p:nvSpPr>
        <p:spPr/>
        <p:txBody>
          <a:bodyPr/>
          <a:lstStyle/>
          <a:p>
            <a:fld id="{9C51D9B6-958F-4022-8446-FFC7E7C9F731}" type="slidenum">
              <a:rPr lang="en-US" smtClean="0"/>
              <a:t>23</a:t>
            </a:fld>
            <a:endParaRPr lang="en-US"/>
          </a:p>
        </p:txBody>
      </p:sp>
    </p:spTree>
    <p:extLst>
      <p:ext uri="{BB962C8B-B14F-4D97-AF65-F5344CB8AC3E}">
        <p14:creationId xmlns:p14="http://schemas.microsoft.com/office/powerpoint/2010/main" val="4102971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not worthy of His grace, but by believing and following His ways, His will is fulfilled in our return.</a:t>
            </a:r>
          </a:p>
        </p:txBody>
      </p:sp>
      <p:sp>
        <p:nvSpPr>
          <p:cNvPr id="4" name="Slide Number Placeholder 3"/>
          <p:cNvSpPr>
            <a:spLocks noGrp="1"/>
          </p:cNvSpPr>
          <p:nvPr>
            <p:ph type="sldNum" sz="quarter" idx="10"/>
          </p:nvPr>
        </p:nvSpPr>
        <p:spPr/>
        <p:txBody>
          <a:bodyPr/>
          <a:lstStyle/>
          <a:p>
            <a:fld id="{9C51D9B6-958F-4022-8446-FFC7E7C9F731}" type="slidenum">
              <a:rPr lang="en-US" smtClean="0"/>
              <a:t>24</a:t>
            </a:fld>
            <a:endParaRPr lang="en-US"/>
          </a:p>
        </p:txBody>
      </p:sp>
    </p:spTree>
    <p:extLst>
      <p:ext uri="{BB962C8B-B14F-4D97-AF65-F5344CB8AC3E}">
        <p14:creationId xmlns:p14="http://schemas.microsoft.com/office/powerpoint/2010/main" val="246610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us to be free in spirit, we must become more like God. His word instructs us with the medical precision of a surgeon.</a:t>
            </a:r>
          </a:p>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25</a:t>
            </a:fld>
            <a:endParaRPr lang="en-US"/>
          </a:p>
        </p:txBody>
      </p:sp>
    </p:spTree>
    <p:extLst>
      <p:ext uri="{BB962C8B-B14F-4D97-AF65-F5344CB8AC3E}">
        <p14:creationId xmlns:p14="http://schemas.microsoft.com/office/powerpoint/2010/main" val="10285593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51D9B6-958F-4022-8446-FFC7E7C9F731}" type="slidenum">
              <a:rPr lang="en-US" smtClean="0"/>
              <a:t>26</a:t>
            </a:fld>
            <a:endParaRPr lang="en-US"/>
          </a:p>
        </p:txBody>
      </p:sp>
    </p:spTree>
    <p:extLst>
      <p:ext uri="{BB962C8B-B14F-4D97-AF65-F5344CB8AC3E}">
        <p14:creationId xmlns:p14="http://schemas.microsoft.com/office/powerpoint/2010/main" val="2447553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God who shows us how to forgive</a:t>
            </a:r>
          </a:p>
        </p:txBody>
      </p:sp>
      <p:sp>
        <p:nvSpPr>
          <p:cNvPr id="4" name="Slide Number Placeholder 3"/>
          <p:cNvSpPr>
            <a:spLocks noGrp="1"/>
          </p:cNvSpPr>
          <p:nvPr>
            <p:ph type="sldNum" sz="quarter" idx="10"/>
          </p:nvPr>
        </p:nvSpPr>
        <p:spPr/>
        <p:txBody>
          <a:bodyPr/>
          <a:lstStyle/>
          <a:p>
            <a:fld id="{934C9568-E3D6-45BA-A626-EF0F78B9350D}" type="slidenum">
              <a:rPr lang="en-US" smtClean="0"/>
              <a:t>27</a:t>
            </a:fld>
            <a:endParaRPr lang="en-US"/>
          </a:p>
        </p:txBody>
      </p:sp>
    </p:spTree>
    <p:extLst>
      <p:ext uri="{BB962C8B-B14F-4D97-AF65-F5344CB8AC3E}">
        <p14:creationId xmlns:p14="http://schemas.microsoft.com/office/powerpoint/2010/main" val="464650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Darkness leaves nothing to turn on.</a:t>
            </a:r>
          </a:p>
        </p:txBody>
      </p:sp>
      <p:sp>
        <p:nvSpPr>
          <p:cNvPr id="4" name="Slide Number Placeholder 3"/>
          <p:cNvSpPr>
            <a:spLocks noGrp="1"/>
          </p:cNvSpPr>
          <p:nvPr>
            <p:ph type="sldNum" sz="quarter" idx="10"/>
          </p:nvPr>
        </p:nvSpPr>
        <p:spPr/>
        <p:txBody>
          <a:bodyPr/>
          <a:lstStyle/>
          <a:p>
            <a:fld id="{9C51D9B6-958F-4022-8446-FFC7E7C9F731}" type="slidenum">
              <a:rPr lang="en-US" smtClean="0"/>
              <a:t>28</a:t>
            </a:fld>
            <a:endParaRPr lang="en-US"/>
          </a:p>
        </p:txBody>
      </p:sp>
    </p:spTree>
    <p:extLst>
      <p:ext uri="{BB962C8B-B14F-4D97-AF65-F5344CB8AC3E}">
        <p14:creationId xmlns:p14="http://schemas.microsoft.com/office/powerpoint/2010/main" val="876617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Eternity never ends.</a:t>
            </a:r>
          </a:p>
        </p:txBody>
      </p:sp>
      <p:sp>
        <p:nvSpPr>
          <p:cNvPr id="4" name="Slide Number Placeholder 3"/>
          <p:cNvSpPr>
            <a:spLocks noGrp="1"/>
          </p:cNvSpPr>
          <p:nvPr>
            <p:ph type="sldNum" sz="quarter" idx="10"/>
          </p:nvPr>
        </p:nvSpPr>
        <p:spPr/>
        <p:txBody>
          <a:bodyPr/>
          <a:lstStyle/>
          <a:p>
            <a:fld id="{934C9568-E3D6-45BA-A626-EF0F78B9350D}" type="slidenum">
              <a:rPr lang="en-US" smtClean="0"/>
              <a:t>29</a:t>
            </a:fld>
            <a:endParaRPr lang="en-US"/>
          </a:p>
        </p:txBody>
      </p:sp>
    </p:spTree>
    <p:extLst>
      <p:ext uri="{BB962C8B-B14F-4D97-AF65-F5344CB8AC3E}">
        <p14:creationId xmlns:p14="http://schemas.microsoft.com/office/powerpoint/2010/main" val="3811412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rebellion against God, His mercy and forgiveness remain as offered to each of us. He is the source we need to consider.</a:t>
            </a:r>
          </a:p>
        </p:txBody>
      </p:sp>
      <p:sp>
        <p:nvSpPr>
          <p:cNvPr id="4" name="Slide Number Placeholder 3"/>
          <p:cNvSpPr>
            <a:spLocks noGrp="1"/>
          </p:cNvSpPr>
          <p:nvPr>
            <p:ph type="sldNum" sz="quarter" idx="10"/>
          </p:nvPr>
        </p:nvSpPr>
        <p:spPr/>
        <p:txBody>
          <a:bodyPr/>
          <a:lstStyle/>
          <a:p>
            <a:fld id="{9C51D9B6-958F-4022-8446-FFC7E7C9F731}" type="slidenum">
              <a:rPr lang="en-US" smtClean="0"/>
              <a:t>3</a:t>
            </a:fld>
            <a:endParaRPr lang="en-US"/>
          </a:p>
        </p:txBody>
      </p:sp>
    </p:spTree>
    <p:extLst>
      <p:ext uri="{BB962C8B-B14F-4D97-AF65-F5344CB8AC3E}">
        <p14:creationId xmlns:p14="http://schemas.microsoft.com/office/powerpoint/2010/main" val="1578424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is forgiving a people who are not worthy, the Israelites leaving Egypt.</a:t>
            </a:r>
            <a:r>
              <a:rPr lang="en-US" baseline="0" dirty="0"/>
              <a:t> Forgiveness is not necessarily deserving because one suddenly becomes worthy.</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4</a:t>
            </a:fld>
            <a:endParaRPr lang="en-US"/>
          </a:p>
        </p:txBody>
      </p:sp>
    </p:spTree>
    <p:extLst>
      <p:ext uri="{BB962C8B-B14F-4D97-AF65-F5344CB8AC3E}">
        <p14:creationId xmlns:p14="http://schemas.microsoft.com/office/powerpoint/2010/main" val="3710725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forgave those unworthy to show His nature and righteousness.</a:t>
            </a:r>
          </a:p>
        </p:txBody>
      </p:sp>
      <p:sp>
        <p:nvSpPr>
          <p:cNvPr id="4" name="Slide Number Placeholder 3"/>
          <p:cNvSpPr>
            <a:spLocks noGrp="1"/>
          </p:cNvSpPr>
          <p:nvPr>
            <p:ph type="sldNum" sz="quarter" idx="10"/>
          </p:nvPr>
        </p:nvSpPr>
        <p:spPr/>
        <p:txBody>
          <a:bodyPr/>
          <a:lstStyle/>
          <a:p>
            <a:fld id="{9C51D9B6-958F-4022-8446-FFC7E7C9F731}" type="slidenum">
              <a:rPr lang="en-US" smtClean="0"/>
              <a:t>5</a:t>
            </a:fld>
            <a:endParaRPr lang="en-US"/>
          </a:p>
        </p:txBody>
      </p:sp>
    </p:spTree>
    <p:extLst>
      <p:ext uri="{BB962C8B-B14F-4D97-AF65-F5344CB8AC3E}">
        <p14:creationId xmlns:p14="http://schemas.microsoft.com/office/powerpoint/2010/main" val="2214039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did this not only to show Himself, but so we could see our own wicked ways in rebellion against Him, and to repent</a:t>
            </a:r>
            <a:r>
              <a:rPr lang="en-US" baseline="0" dirty="0"/>
              <a:t> in thankfulness for Him. His nature shows us what He expects in our own nature. </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6</a:t>
            </a:fld>
            <a:endParaRPr lang="en-US"/>
          </a:p>
        </p:txBody>
      </p:sp>
    </p:spTree>
    <p:extLst>
      <p:ext uri="{BB962C8B-B14F-4D97-AF65-F5344CB8AC3E}">
        <p14:creationId xmlns:p14="http://schemas.microsoft.com/office/powerpoint/2010/main" val="1595566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hard to obey the spirit as the flesh wars against our better judgment. Carnal desires go against what is righteous. Many find</a:t>
            </a:r>
            <a:r>
              <a:rPr lang="en-US" baseline="0" dirty="0"/>
              <a:t> an unforgiving heart easier, rather than forgiving one who has violated you. God made a decision to forgive the unworthy to expose who He was. Forgiveness is not a feeling, it is a decision. God did not feel good about those He forgave. One may never feel good against the perpetrator. Forgiveness releases anger and frees one to love. It is done to heal yourself, and it is for you, more than the offender. It is a temptation not to hold a forgiving heart, and it goes against nature not to have one. It is a way of living.</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7</a:t>
            </a:fld>
            <a:endParaRPr lang="en-US"/>
          </a:p>
        </p:txBody>
      </p:sp>
    </p:spTree>
    <p:extLst>
      <p:ext uri="{BB962C8B-B14F-4D97-AF65-F5344CB8AC3E}">
        <p14:creationId xmlns:p14="http://schemas.microsoft.com/office/powerpoint/2010/main" val="4065653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to know God is to learn of His ways</a:t>
            </a:r>
            <a:r>
              <a:rPr lang="en-US" baseline="0" dirty="0"/>
              <a:t> in what has been written. Seventy times seven is 490. It is a principle of heart, always ready to forgive.</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9</a:t>
            </a:fld>
            <a:endParaRPr lang="en-US"/>
          </a:p>
        </p:txBody>
      </p:sp>
    </p:spTree>
    <p:extLst>
      <p:ext uri="{BB962C8B-B14F-4D97-AF65-F5344CB8AC3E}">
        <p14:creationId xmlns:p14="http://schemas.microsoft.com/office/powerpoint/2010/main" val="342756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Word warns against a bitter heart. An unforgiving heart is a tortuous thing.</a:t>
            </a:r>
          </a:p>
        </p:txBody>
      </p:sp>
      <p:sp>
        <p:nvSpPr>
          <p:cNvPr id="4" name="Slide Number Placeholder 3"/>
          <p:cNvSpPr>
            <a:spLocks noGrp="1"/>
          </p:cNvSpPr>
          <p:nvPr>
            <p:ph type="sldNum" sz="quarter" idx="10"/>
          </p:nvPr>
        </p:nvSpPr>
        <p:spPr/>
        <p:txBody>
          <a:bodyPr/>
          <a:lstStyle/>
          <a:p>
            <a:fld id="{9C51D9B6-958F-4022-8446-FFC7E7C9F731}" type="slidenum">
              <a:rPr lang="en-US" smtClean="0"/>
              <a:t>10</a:t>
            </a:fld>
            <a:endParaRPr lang="en-US"/>
          </a:p>
        </p:txBody>
      </p:sp>
    </p:spTree>
    <p:extLst>
      <p:ext uri="{BB962C8B-B14F-4D97-AF65-F5344CB8AC3E}">
        <p14:creationId xmlns:p14="http://schemas.microsoft.com/office/powerpoint/2010/main" val="2928136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F6EB10A-3DD7-45BD-BBDF-FD8A0A2A8E4E}" type="slidenum">
              <a:rPr lang="en-US" altLang="en-US"/>
              <a:pPr>
                <a:defRPr/>
              </a:pPr>
              <a:t>‹#›</a:t>
            </a:fld>
            <a:endParaRPr lang="en-US" altLang="en-US"/>
          </a:p>
        </p:txBody>
      </p:sp>
    </p:spTree>
    <p:extLst>
      <p:ext uri="{BB962C8B-B14F-4D97-AF65-F5344CB8AC3E}">
        <p14:creationId xmlns:p14="http://schemas.microsoft.com/office/powerpoint/2010/main" val="133184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37824A2-A044-459C-8C29-9A1547F4FF42}" type="slidenum">
              <a:rPr lang="en-US" altLang="en-US"/>
              <a:pPr>
                <a:defRPr/>
              </a:pPr>
              <a:t>‹#›</a:t>
            </a:fld>
            <a:endParaRPr lang="en-US" altLang="en-US"/>
          </a:p>
        </p:txBody>
      </p:sp>
    </p:spTree>
    <p:extLst>
      <p:ext uri="{BB962C8B-B14F-4D97-AF65-F5344CB8AC3E}">
        <p14:creationId xmlns:p14="http://schemas.microsoft.com/office/powerpoint/2010/main" val="31004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1620BDB-6753-4138-846F-14F31A3FF789}" type="slidenum">
              <a:rPr lang="en-US" altLang="en-US"/>
              <a:pPr>
                <a:defRPr/>
              </a:pPr>
              <a:t>‹#›</a:t>
            </a:fld>
            <a:endParaRPr lang="en-US" altLang="en-US"/>
          </a:p>
        </p:txBody>
      </p:sp>
    </p:spTree>
    <p:extLst>
      <p:ext uri="{BB962C8B-B14F-4D97-AF65-F5344CB8AC3E}">
        <p14:creationId xmlns:p14="http://schemas.microsoft.com/office/powerpoint/2010/main" val="86680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01C34EB-C126-4C8C-B00B-02F61577C6AA}" type="slidenum">
              <a:rPr lang="en-US" altLang="en-US"/>
              <a:pPr>
                <a:defRPr/>
              </a:pPr>
              <a:t>‹#›</a:t>
            </a:fld>
            <a:endParaRPr lang="en-US" altLang="en-US"/>
          </a:p>
        </p:txBody>
      </p:sp>
    </p:spTree>
    <p:extLst>
      <p:ext uri="{BB962C8B-B14F-4D97-AF65-F5344CB8AC3E}">
        <p14:creationId xmlns:p14="http://schemas.microsoft.com/office/powerpoint/2010/main" val="86673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849F266-2820-49AC-BF44-6545556828F3}" type="slidenum">
              <a:rPr lang="en-US" altLang="en-US"/>
              <a:pPr>
                <a:defRPr/>
              </a:pPr>
              <a:t>‹#›</a:t>
            </a:fld>
            <a:endParaRPr lang="en-US" altLang="en-US"/>
          </a:p>
        </p:txBody>
      </p:sp>
    </p:spTree>
    <p:extLst>
      <p:ext uri="{BB962C8B-B14F-4D97-AF65-F5344CB8AC3E}">
        <p14:creationId xmlns:p14="http://schemas.microsoft.com/office/powerpoint/2010/main" val="3490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A27E15E-9FBB-4EAA-86E1-789AD9A10AEF}" type="slidenum">
              <a:rPr lang="en-US" altLang="en-US"/>
              <a:pPr>
                <a:defRPr/>
              </a:pPr>
              <a:t>‹#›</a:t>
            </a:fld>
            <a:endParaRPr lang="en-US" altLang="en-US"/>
          </a:p>
        </p:txBody>
      </p:sp>
    </p:spTree>
    <p:extLst>
      <p:ext uri="{BB962C8B-B14F-4D97-AF65-F5344CB8AC3E}">
        <p14:creationId xmlns:p14="http://schemas.microsoft.com/office/powerpoint/2010/main" val="288076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C6202E5-728F-4714-95D8-3EFAF51482D6}" type="slidenum">
              <a:rPr lang="en-US" altLang="en-US"/>
              <a:pPr>
                <a:defRPr/>
              </a:pPr>
              <a:t>‹#›</a:t>
            </a:fld>
            <a:endParaRPr lang="en-US" altLang="en-US"/>
          </a:p>
        </p:txBody>
      </p:sp>
    </p:spTree>
    <p:extLst>
      <p:ext uri="{BB962C8B-B14F-4D97-AF65-F5344CB8AC3E}">
        <p14:creationId xmlns:p14="http://schemas.microsoft.com/office/powerpoint/2010/main" val="128367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A1F44A9-3753-4A25-A2D3-2D33A457DE44}" type="slidenum">
              <a:rPr lang="en-US" altLang="en-US"/>
              <a:pPr>
                <a:defRPr/>
              </a:pPr>
              <a:t>‹#›</a:t>
            </a:fld>
            <a:endParaRPr lang="en-US" altLang="en-US"/>
          </a:p>
        </p:txBody>
      </p:sp>
    </p:spTree>
    <p:extLst>
      <p:ext uri="{BB962C8B-B14F-4D97-AF65-F5344CB8AC3E}">
        <p14:creationId xmlns:p14="http://schemas.microsoft.com/office/powerpoint/2010/main" val="108116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F95842D-6D3F-4CA2-8989-B23EB5029824}" type="slidenum">
              <a:rPr lang="en-US" altLang="en-US"/>
              <a:pPr>
                <a:defRPr/>
              </a:pPr>
              <a:t>‹#›</a:t>
            </a:fld>
            <a:endParaRPr lang="en-US" altLang="en-US"/>
          </a:p>
        </p:txBody>
      </p:sp>
    </p:spTree>
    <p:extLst>
      <p:ext uri="{BB962C8B-B14F-4D97-AF65-F5344CB8AC3E}">
        <p14:creationId xmlns:p14="http://schemas.microsoft.com/office/powerpoint/2010/main" val="307166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35A070B-7E2F-4945-A61F-4C7FB90D4C27}" type="slidenum">
              <a:rPr lang="en-US" altLang="en-US"/>
              <a:pPr>
                <a:defRPr/>
              </a:pPr>
              <a:t>‹#›</a:t>
            </a:fld>
            <a:endParaRPr lang="en-US" altLang="en-US"/>
          </a:p>
        </p:txBody>
      </p:sp>
    </p:spTree>
    <p:extLst>
      <p:ext uri="{BB962C8B-B14F-4D97-AF65-F5344CB8AC3E}">
        <p14:creationId xmlns:p14="http://schemas.microsoft.com/office/powerpoint/2010/main" val="342819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2093DC5-B974-4C9F-8B24-E0B9FD137FCE}" type="slidenum">
              <a:rPr lang="en-US" altLang="en-US"/>
              <a:pPr>
                <a:defRPr/>
              </a:pPr>
              <a:t>‹#›</a:t>
            </a:fld>
            <a:endParaRPr lang="en-US" altLang="en-US"/>
          </a:p>
        </p:txBody>
      </p:sp>
    </p:spTree>
    <p:extLst>
      <p:ext uri="{BB962C8B-B14F-4D97-AF65-F5344CB8AC3E}">
        <p14:creationId xmlns:p14="http://schemas.microsoft.com/office/powerpoint/2010/main" val="1400475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A1E3BDCB-BB78-4C21-9848-55B699CC85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18" Type="http://schemas.openxmlformats.org/officeDocument/2006/relationships/image" Target="../media/image16.jpg"/><Relationship Id="rId3" Type="http://schemas.openxmlformats.org/officeDocument/2006/relationships/image" Target="../media/image1.jpg"/><Relationship Id="rId21" Type="http://schemas.openxmlformats.org/officeDocument/2006/relationships/image" Target="../media/image20.jpg"/><Relationship Id="rId7" Type="http://schemas.openxmlformats.org/officeDocument/2006/relationships/image" Target="../media/image5.jpg"/><Relationship Id="rId12" Type="http://schemas.openxmlformats.org/officeDocument/2006/relationships/image" Target="../media/image10.jpg"/><Relationship Id="rId17" Type="http://schemas.openxmlformats.org/officeDocument/2006/relationships/image" Target="../media/image15.png"/><Relationship Id="rId2" Type="http://schemas.openxmlformats.org/officeDocument/2006/relationships/notesSlide" Target="../notesSlides/notesSlide24.xml"/><Relationship Id="rId16" Type="http://schemas.openxmlformats.org/officeDocument/2006/relationships/image" Target="../media/image14.jpg"/><Relationship Id="rId20"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5" Type="http://schemas.openxmlformats.org/officeDocument/2006/relationships/image" Target="../media/image13.jpg"/><Relationship Id="rId23" Type="http://schemas.openxmlformats.org/officeDocument/2006/relationships/image" Target="../media/image23.jpg"/><Relationship Id="rId10" Type="http://schemas.openxmlformats.org/officeDocument/2006/relationships/image" Target="../media/image8.jpg"/><Relationship Id="rId19" Type="http://schemas.openxmlformats.org/officeDocument/2006/relationships/image" Target="../media/image17.jpg"/><Relationship Id="rId4" Type="http://schemas.openxmlformats.org/officeDocument/2006/relationships/image" Target="../media/image2.jpeg"/><Relationship Id="rId9" Type="http://schemas.openxmlformats.org/officeDocument/2006/relationships/image" Target="../media/image7.jpg"/><Relationship Id="rId14" Type="http://schemas.openxmlformats.org/officeDocument/2006/relationships/image" Target="../media/image12.jpg"/><Relationship Id="rId22" Type="http://schemas.openxmlformats.org/officeDocument/2006/relationships/image" Target="../media/image22.jpg"/></Relationships>
</file>

<file path=ppt/slides/_rels/slide26.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18" Type="http://schemas.openxmlformats.org/officeDocument/2006/relationships/image" Target="../media/image38.jpeg"/><Relationship Id="rId3" Type="http://schemas.openxmlformats.org/officeDocument/2006/relationships/image" Target="../media/image24.jpeg"/><Relationship Id="rId21" Type="http://schemas.openxmlformats.org/officeDocument/2006/relationships/image" Target="../media/image41.jpeg"/><Relationship Id="rId7" Type="http://schemas.openxmlformats.org/officeDocument/2006/relationships/image" Target="../media/image27.jpeg"/><Relationship Id="rId12" Type="http://schemas.openxmlformats.org/officeDocument/2006/relationships/image" Target="../media/image32.jpeg"/><Relationship Id="rId17" Type="http://schemas.openxmlformats.org/officeDocument/2006/relationships/image" Target="../media/image37.png"/><Relationship Id="rId2" Type="http://schemas.openxmlformats.org/officeDocument/2006/relationships/notesSlide" Target="../notesSlides/notesSlide25.xml"/><Relationship Id="rId16" Type="http://schemas.openxmlformats.org/officeDocument/2006/relationships/image" Target="../media/image36.jpeg"/><Relationship Id="rId20"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31.jpeg"/><Relationship Id="rId5" Type="http://schemas.openxmlformats.org/officeDocument/2006/relationships/image" Target="../media/image26.jpeg"/><Relationship Id="rId15" Type="http://schemas.openxmlformats.org/officeDocument/2006/relationships/image" Target="../media/image35.jpeg"/><Relationship Id="rId23" Type="http://schemas.openxmlformats.org/officeDocument/2006/relationships/image" Target="../media/image42.jpeg"/><Relationship Id="rId10" Type="http://schemas.openxmlformats.org/officeDocument/2006/relationships/image" Target="../media/image30.jpeg"/><Relationship Id="rId19" Type="http://schemas.openxmlformats.org/officeDocument/2006/relationships/image" Target="../media/image39.jpeg"/><Relationship Id="rId4" Type="http://schemas.openxmlformats.org/officeDocument/2006/relationships/image" Target="../media/image25.jpeg"/><Relationship Id="rId9" Type="http://schemas.openxmlformats.org/officeDocument/2006/relationships/image" Target="../media/image29.jpeg"/><Relationship Id="rId14" Type="http://schemas.openxmlformats.org/officeDocument/2006/relationships/image" Target="../media/image34.jpeg"/><Relationship Id="rId22"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609600"/>
            <a:ext cx="7772400" cy="5334000"/>
          </a:xfrm>
        </p:spPr>
        <p:txBody>
          <a:bodyPr/>
          <a:lstStyle/>
          <a:p>
            <a:pPr eaLnBrk="1" hangingPunct="1"/>
            <a:endParaRPr lang="en-US" altLang="en-US"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txBox="1">
            <a:spLocks/>
          </p:cNvSpPr>
          <p:nvPr/>
        </p:nvSpPr>
        <p:spPr>
          <a:xfrm>
            <a:off x="233964" y="5807868"/>
            <a:ext cx="4638805" cy="8813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1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from his heart, does not forgive</a:t>
            </a:r>
          </a:p>
        </p:txBody>
      </p:sp>
      <p:sp>
        <p:nvSpPr>
          <p:cNvPr id="3074" name="Rectangle 2"/>
          <p:cNvSpPr>
            <a:spLocks noGrp="1" noChangeArrowheads="1"/>
          </p:cNvSpPr>
          <p:nvPr>
            <p:ph type="title"/>
          </p:nvPr>
        </p:nvSpPr>
        <p:spPr>
          <a:xfrm>
            <a:off x="152400" y="304800"/>
            <a:ext cx="8610600" cy="6278562"/>
          </a:xfrm>
        </p:spPr>
        <p:txBody>
          <a:bodyPr>
            <a:scene3d>
              <a:camera prst="orthographicFront"/>
              <a:lightRig rig="flat" dir="t"/>
            </a:scene3d>
            <a:sp3d extrusionH="57150" prstMaterial="plastic">
              <a:bevelT w="38100" h="38100"/>
            </a:sp3d>
          </a:bodyPr>
          <a:lstStyle/>
          <a:p>
            <a:pPr eaLnBrk="1" hangingPunct="1"/>
            <a:r>
              <a:rPr lang="en-US" altLang="en-US" sz="2600" b="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"But that servant went out and found one of his fellow servants who owed him a hundred denarii; and he laid hands on him and took him by the throat, saying, 'Pay me what you owe!' So his fellow servant fell down at his feet and begged him, saying, 'Have patience with me, and I will pay you all.' And he would not, but went and threw him into prison till he should pay the debt. So when his fellow servants saw what had been done, they were very grieved, and came and told their master all that had been done. Then his master, after he had called him, said to him, 'You wicked servant! I forgave you all that debt because you begged me. Should you not also have had compassion on your fellow servant, just as I had pity on you?' And his master was angry, and delivered him to the torturers until he should pay all that was due to him. So My heavenly Father also will do to you if each of you, from his heart, does not forgive his brother his trespasses." </a:t>
            </a:r>
            <a:r>
              <a:rPr lang="en-US" altLang="en-US" sz="2500" b="1" i="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 Matthew 18:28-35</a:t>
            </a:r>
            <a:r>
              <a:rPr lang="en-US" altLang="en-US" sz="25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6" name="Title 1"/>
          <p:cNvSpPr txBox="1">
            <a:spLocks/>
          </p:cNvSpPr>
          <p:nvPr/>
        </p:nvSpPr>
        <p:spPr>
          <a:xfrm>
            <a:off x="830201" y="5007278"/>
            <a:ext cx="3181213" cy="84821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a:ln w="3175" cmpd="sng">
                  <a:solidFill>
                    <a:srgbClr val="CC99FF"/>
                  </a:solidFill>
                  <a:prstDash val="solid"/>
                  <a:miter lim="800000"/>
                </a:ln>
                <a:solidFill>
                  <a:srgbClr val="00FF00"/>
                </a:solidFill>
                <a:effectLst>
                  <a:glow rad="38100">
                    <a:srgbClr val="C00000"/>
                  </a:glow>
                  <a:outerShdw blurRad="50800" algn="tl" rotWithShape="0">
                    <a:srgbClr val="000000"/>
                  </a:outerShdw>
                </a:effectLst>
                <a:latin typeface="Calibri" panose="020F0502020204030204" pitchFamily="34" charset="0"/>
              </a:rPr>
              <a:t>torture</a:t>
            </a:r>
          </a:p>
        </p:txBody>
      </p:sp>
      <p:sp>
        <p:nvSpPr>
          <p:cNvPr id="7" name="Title 1">
            <a:extLst>
              <a:ext uri="{FF2B5EF4-FFF2-40B4-BE49-F238E27FC236}">
                <a16:creationId xmlns:a16="http://schemas.microsoft.com/office/drawing/2014/main" id="{D03EB654-41AB-4585-AE05-7F18CAD23572}"/>
              </a:ext>
            </a:extLst>
          </p:cNvPr>
          <p:cNvSpPr txBox="1">
            <a:spLocks/>
          </p:cNvSpPr>
          <p:nvPr/>
        </p:nvSpPr>
        <p:spPr>
          <a:xfrm>
            <a:off x="92130" y="5888831"/>
            <a:ext cx="4932308" cy="6777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a:ln w="3175" cmpd="sng">
                  <a:solidFill>
                    <a:srgbClr val="CC99FF"/>
                  </a:solidFill>
                  <a:prstDash val="solid"/>
                  <a:miter lim="800000"/>
                </a:ln>
                <a:solidFill>
                  <a:srgbClr val="00FF00"/>
                </a:solidFill>
                <a:effectLst>
                  <a:glow rad="38100">
                    <a:srgbClr val="C00000"/>
                  </a:glow>
                  <a:outerShdw blurRad="50800" algn="tl" rotWithShape="0">
                    <a:srgbClr val="000000"/>
                  </a:outerShdw>
                </a:effectLst>
                <a:latin typeface="Calibri" panose="020F0502020204030204" pitchFamily="34" charset="0"/>
              </a:rPr>
              <a:t>from his heart, does not forgive</a:t>
            </a:r>
          </a:p>
        </p:txBody>
      </p:sp>
    </p:spTree>
    <p:extLst>
      <p:ext uri="{BB962C8B-B14F-4D97-AF65-F5344CB8AC3E}">
        <p14:creationId xmlns:p14="http://schemas.microsoft.com/office/powerpoint/2010/main" val="22615637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1+#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600"/>
                                        <p:tgtEl>
                                          <p:spTgt spid="5"/>
                                        </p:tgtEl>
                                      </p:cBhvr>
                                    </p:animEffect>
                                  </p:childTnLst>
                                </p:cTn>
                              </p:par>
                              <p:par>
                                <p:cTn id="14" presetID="18" presetClass="emph" presetSubtype="0" fill="hold" grpId="1" nodeType="withEffect">
                                  <p:stCondLst>
                                    <p:cond delay="0"/>
                                  </p:stCondLst>
                                  <p:childTnLst>
                                    <p:set>
                                      <p:cBhvr override="childStyle">
                                        <p:cTn id="15" dur="600" fill="hold"/>
                                        <p:tgtEl>
                                          <p:spTgt spid="5"/>
                                        </p:tgtEl>
                                        <p:attrNameLst>
                                          <p:attrName>style.textDecorationUnderline</p:attrName>
                                        </p:attrNameLst>
                                      </p:cBhvr>
                                      <p:to>
                                        <p:strVal val="true"/>
                                      </p:to>
                                    </p:set>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6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074"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9220199" cy="6858000"/>
          </a:xfrm>
          <a:prstGeom prst="rect">
            <a:avLst/>
          </a:prstGeom>
        </p:spPr>
      </p:pic>
      <p:sp>
        <p:nvSpPr>
          <p:cNvPr id="4" name="Title 1"/>
          <p:cNvSpPr txBox="1">
            <a:spLocks/>
          </p:cNvSpPr>
          <p:nvPr/>
        </p:nvSpPr>
        <p:spPr>
          <a:xfrm>
            <a:off x="514621" y="1990724"/>
            <a:ext cx="3962400" cy="8833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C000"/>
                  </a:solidFill>
                  <a:prstDash val="solid"/>
                </a:ln>
                <a:solidFill>
                  <a:srgbClr val="00FF00"/>
                </a:solidFill>
                <a:effectLst>
                  <a:outerShdw blurRad="63500" dir="3600000" algn="tl" rotWithShape="0">
                    <a:srgbClr val="000000">
                      <a:alpha val="70000"/>
                    </a:srgbClr>
                  </a:outerShdw>
                </a:effectLst>
                <a:latin typeface="Calibri" panose="020F0502020204030204" pitchFamily="34" charset="0"/>
              </a:rPr>
              <a:t>against anyone</a:t>
            </a:r>
          </a:p>
        </p:txBody>
      </p:sp>
      <p:sp>
        <p:nvSpPr>
          <p:cNvPr id="8" name="Title 1">
            <a:extLst>
              <a:ext uri="{FF2B5EF4-FFF2-40B4-BE49-F238E27FC236}">
                <a16:creationId xmlns:a16="http://schemas.microsoft.com/office/drawing/2014/main" id="{ACD40445-87E9-4083-A665-DBDBBA286AA5}"/>
              </a:ext>
            </a:extLst>
          </p:cNvPr>
          <p:cNvSpPr txBox="1">
            <a:spLocks/>
          </p:cNvSpPr>
          <p:nvPr/>
        </p:nvSpPr>
        <p:spPr>
          <a:xfrm>
            <a:off x="497689" y="3999112"/>
            <a:ext cx="5214490" cy="8833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C000"/>
                  </a:solidFill>
                  <a:prstDash val="solid"/>
                </a:ln>
                <a:solidFill>
                  <a:srgbClr val="00FF00"/>
                </a:solidFill>
                <a:effectLst>
                  <a:outerShdw blurRad="63500" dir="3600000" algn="tl" rotWithShape="0">
                    <a:srgbClr val="000000">
                      <a:alpha val="70000"/>
                    </a:srgbClr>
                  </a:outerShdw>
                </a:effectLst>
                <a:latin typeface="Calibri" panose="020F0502020204030204" pitchFamily="34" charset="0"/>
              </a:rPr>
              <a:t>If you do not forgive</a:t>
            </a:r>
          </a:p>
        </p:txBody>
      </p:sp>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"And whenever you stand praying, if you have anything against anyone, forgive him, that your Father in heaven may also forgive you your trespasses. But   if you do not forgive, neither will your Father in heaven forgive your trespasses."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Mark 11:25-26 </a:t>
            </a:r>
          </a:p>
        </p:txBody>
      </p:sp>
      <p:sp>
        <p:nvSpPr>
          <p:cNvPr id="5" name="Rectangle 2">
            <a:extLst>
              <a:ext uri="{FF2B5EF4-FFF2-40B4-BE49-F238E27FC236}">
                <a16:creationId xmlns:a16="http://schemas.microsoft.com/office/drawing/2014/main" id="{7E7C7B68-1F9E-4398-A073-8B3D5341E2E6}"/>
              </a:ext>
            </a:extLst>
          </p:cNvPr>
          <p:cNvSpPr txBox="1">
            <a:spLocks noChangeArrowheads="1"/>
          </p:cNvSpPr>
          <p:nvPr/>
        </p:nvSpPr>
        <p:spPr bwMode="auto">
          <a:xfrm>
            <a:off x="495300" y="2045494"/>
            <a:ext cx="4003979" cy="728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against anyone</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6" name="Title 1">
            <a:extLst>
              <a:ext uri="{FF2B5EF4-FFF2-40B4-BE49-F238E27FC236}">
                <a16:creationId xmlns:a16="http://schemas.microsoft.com/office/drawing/2014/main" id="{581C83EB-4D8B-4FFC-A1FB-5C5C2B8BA976}"/>
              </a:ext>
            </a:extLst>
          </p:cNvPr>
          <p:cNvSpPr txBox="1">
            <a:spLocks/>
          </p:cNvSpPr>
          <p:nvPr/>
        </p:nvSpPr>
        <p:spPr>
          <a:xfrm>
            <a:off x="3513755" y="2939925"/>
            <a:ext cx="2233914"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17780" cmpd="sng">
                  <a:solidFill>
                    <a:srgbClr val="FFFF00"/>
                  </a:solidFill>
                  <a:prstDash val="solid"/>
                  <a:miter lim="800000"/>
                </a:ln>
                <a:solidFill>
                  <a:srgbClr val="CC99FF"/>
                </a:solidFill>
                <a:effectLst>
                  <a:glow rad="63500">
                    <a:srgbClr val="9966FF"/>
                  </a:glow>
                  <a:outerShdw blurRad="50800" algn="tl" rotWithShape="0">
                    <a:srgbClr val="000000"/>
                  </a:outerShdw>
                </a:effectLst>
                <a:uLnTx/>
                <a:uFillTx/>
                <a:latin typeface="Calibri" panose="020F0502020204030204" pitchFamily="34" charset="0"/>
                <a:ea typeface="+mj-ea"/>
                <a:cs typeface="+mj-cs"/>
              </a:rPr>
              <a:t>peace</a:t>
            </a:r>
          </a:p>
        </p:txBody>
      </p:sp>
      <p:sp>
        <p:nvSpPr>
          <p:cNvPr id="7" name="Rectangle 2">
            <a:extLst>
              <a:ext uri="{FF2B5EF4-FFF2-40B4-BE49-F238E27FC236}">
                <a16:creationId xmlns:a16="http://schemas.microsoft.com/office/drawing/2014/main" id="{7A29DE5C-3B45-4ABF-AB25-FB6C4D38A1B3}"/>
              </a:ext>
            </a:extLst>
          </p:cNvPr>
          <p:cNvSpPr txBox="1">
            <a:spLocks noChangeArrowheads="1"/>
          </p:cNvSpPr>
          <p:nvPr/>
        </p:nvSpPr>
        <p:spPr bwMode="auto">
          <a:xfrm>
            <a:off x="434976" y="4071850"/>
            <a:ext cx="5369278" cy="7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if you do not forgive</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9" name="Rectangle 6">
            <a:extLst>
              <a:ext uri="{FF2B5EF4-FFF2-40B4-BE49-F238E27FC236}">
                <a16:creationId xmlns:a16="http://schemas.microsoft.com/office/drawing/2014/main" id="{00E943CF-AD0B-4617-982A-4FEB0058816A}"/>
              </a:ext>
            </a:extLst>
          </p:cNvPr>
          <p:cNvSpPr>
            <a:spLocks noChangeArrowheads="1"/>
          </p:cNvSpPr>
          <p:nvPr/>
        </p:nvSpPr>
        <p:spPr bwMode="auto">
          <a:xfrm>
            <a:off x="3814354" y="2600459"/>
            <a:ext cx="1531221" cy="143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500" b="1" i="0" u="none" strike="noStrike" kern="1200" cap="none" spc="0" normalizeH="0" baseline="0" noProof="0" dirty="0">
                <a:ln w="11430"/>
                <a:solidFill>
                  <a:srgbClr val="FF0000"/>
                </a:solidFill>
                <a:effectLst>
                  <a:glow rad="63500">
                    <a:srgbClr val="000000"/>
                  </a:glow>
                  <a:outerShdw blurRad="50800" dist="39000" dir="5460000" algn="tl">
                    <a:srgbClr val="000000">
                      <a:alpha val="38000"/>
                    </a:srgbClr>
                  </a:outerShdw>
                </a:effectLst>
                <a:uLnTx/>
                <a:uFillTx/>
                <a:latin typeface="Caladea" panose="02040503050406030204" pitchFamily="18" charset="0"/>
              </a:rPr>
              <a:t>X</a:t>
            </a:r>
          </a:p>
        </p:txBody>
      </p:sp>
    </p:spTree>
    <p:extLst>
      <p:ext uri="{BB962C8B-B14F-4D97-AF65-F5344CB8AC3E}">
        <p14:creationId xmlns:p14="http://schemas.microsoft.com/office/powerpoint/2010/main" val="583583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1" nodeType="withEffect">
                                  <p:stCondLst>
                                    <p:cond delay="0"/>
                                  </p:stCondLst>
                                  <p:childTnLst>
                                    <p:animMotion origin="layout" path="M 0 0 L -0.22657 -0.17206 " pathEditMode="relative" ptsTypes="AA">
                                      <p:cBhvr>
                                        <p:cTn id="10" dur="1000" spd="-100000" fill="hold"/>
                                        <p:tgtEl>
                                          <p:spTgt spid="3074"/>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18" presetClass="emph" presetSubtype="0" fill="hold" grpId="1" nodeType="withEffect">
                                  <p:stCondLst>
                                    <p:cond delay="0"/>
                                  </p:stCondLst>
                                  <p:childTnLst>
                                    <p:set>
                                      <p:cBhvr override="childStyle">
                                        <p:cTn id="17" dur="500" fill="hold"/>
                                        <p:tgtEl>
                                          <p:spTgt spid="4"/>
                                        </p:tgtEl>
                                        <p:attrNameLst>
                                          <p:attrName>style.textDecorationUnderline</p:attrName>
                                        </p:attrNameLst>
                                      </p:cBhvr>
                                      <p:to>
                                        <p:strVal val="true"/>
                                      </p:to>
                                    </p:set>
                                  </p:childTnLst>
                                </p:cTn>
                              </p:par>
                              <p:par>
                                <p:cTn id="18" presetID="2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stCondLst>
                                            <p:cond delay="0"/>
                                          </p:stCondLst>
                                        </p:cTn>
                                        <p:tgtEl>
                                          <p:spTgt spid="6"/>
                                        </p:tgtEl>
                                      </p:cBhvr>
                                    </p:animEffect>
                                    <p:anim to="" calcmode="lin" valueType="num">
                                      <p:cBhvr>
                                        <p:cTn id="26" dur="500" fill="hold">
                                          <p:stCondLst>
                                            <p:cond delay="0"/>
                                          </p:stCondLst>
                                        </p:cTn>
                                        <p:tgtEl>
                                          <p:spTgt spid="6"/>
                                        </p:tgtEl>
                                        <p:attrNameLst>
                                          <p:attrName>ppt_w</p:attrName>
                                        </p:attrNameLst>
                                      </p:cBhvr>
                                      <p:tavLst>
                                        <p:tav tm="0">
                                          <p:val>
                                            <p:strVal val="#ppt_w*4"/>
                                          </p:val>
                                        </p:tav>
                                        <p:tav tm="100000">
                                          <p:val>
                                            <p:strVal val="#ppt_w"/>
                                          </p:val>
                                        </p:tav>
                                      </p:tavLst>
                                    </p:anim>
                                    <p:anim to="" calcmode="lin" valueType="num">
                                      <p:cBhvr>
                                        <p:cTn id="27" dur="500" fill="hold">
                                          <p:stCondLst>
                                            <p:cond delay="0"/>
                                          </p:stCondLst>
                                        </p:cTn>
                                        <p:tgtEl>
                                          <p:spTgt spid="6"/>
                                        </p:tgtEl>
                                        <p:attrNameLst>
                                          <p:attrName>ppt_h</p:attrName>
                                        </p:attrNameLst>
                                      </p:cBhvr>
                                      <p:tavLst>
                                        <p:tav tm="0">
                                          <p:val>
                                            <p:strVal val="#ppt_h*4"/>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par>
                                <p:cTn id="33" presetID="18" presetClass="emph" presetSubtype="0" fill="hold" grpId="1" nodeType="withEffect">
                                  <p:stCondLst>
                                    <p:cond delay="0"/>
                                  </p:stCondLst>
                                  <p:childTnLst>
                                    <p:set>
                                      <p:cBhvr override="childStyle">
                                        <p:cTn id="34" dur="500" fill="hold"/>
                                        <p:tgtEl>
                                          <p:spTgt spid="8"/>
                                        </p:tgtEl>
                                        <p:attrNameLst>
                                          <p:attrName>style.textDecorationUnderline</p:attrName>
                                        </p:attrNameLst>
                                      </p:cBhvr>
                                      <p:to>
                                        <p:strVal val="true"/>
                                      </p:to>
                                    </p:set>
                                  </p:childTnLst>
                                </p:cTn>
                              </p:par>
                              <p:par>
                                <p:cTn id="35" presetID="22" presetClass="entr" presetSubtype="8"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dissolve">
                                      <p:cBhvr>
                                        <p:cTn id="42" dur="500">
                                          <p:stCondLst>
                                            <p:cond delay="0"/>
                                          </p:stCondLst>
                                        </p:cTn>
                                        <p:tgtEl>
                                          <p:spTgt spid="9"/>
                                        </p:tgtEl>
                                      </p:cBhvr>
                                    </p:animEffect>
                                    <p:anim to="" calcmode="lin" valueType="num">
                                      <p:cBhvr>
                                        <p:cTn id="43" dur="500" fill="hold">
                                          <p:stCondLst>
                                            <p:cond delay="0"/>
                                          </p:stCondLst>
                                        </p:cTn>
                                        <p:tgtEl>
                                          <p:spTgt spid="9"/>
                                        </p:tgtEl>
                                        <p:attrNameLst>
                                          <p:attrName>ppt_w</p:attrName>
                                        </p:attrNameLst>
                                      </p:cBhvr>
                                      <p:tavLst>
                                        <p:tav tm="0">
                                          <p:val>
                                            <p:strVal val="#ppt_w*4"/>
                                          </p:val>
                                        </p:tav>
                                        <p:tav tm="100000">
                                          <p:val>
                                            <p:strVal val="#ppt_w"/>
                                          </p:val>
                                        </p:tav>
                                      </p:tavLst>
                                    </p:anim>
                                    <p:anim to="" calcmode="lin" valueType="num">
                                      <p:cBhvr>
                                        <p:cTn id="44" dur="500" fill="hold">
                                          <p:stCondLst>
                                            <p:cond delay="0"/>
                                          </p:stCondLst>
                                        </p:cTn>
                                        <p:tgtEl>
                                          <p:spTgt spid="9"/>
                                        </p:tgtEl>
                                        <p:attrNameLst>
                                          <p:attrName>ppt_h</p:attrName>
                                        </p:attrNameLst>
                                      </p:cBhvr>
                                      <p:tavLst>
                                        <p:tav tm="0">
                                          <p:val>
                                            <p:strVal val="#ppt_h*4"/>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8" grpId="0"/>
      <p:bldP spid="8" grpId="1"/>
      <p:bldP spid="3074" grpId="0"/>
      <p:bldP spid="3074" grpId="1"/>
      <p:bldP spid="5" grpId="0"/>
      <p:bldP spid="6" grpId="0"/>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3436"/>
          <a:stretch/>
        </p:blipFill>
        <p:spPr>
          <a:xfrm>
            <a:off x="0" y="0"/>
            <a:ext cx="9144000" cy="6858000"/>
          </a:xfrm>
          <a:prstGeom prst="rect">
            <a:avLst/>
          </a:prstGeom>
        </p:spPr>
      </p:pic>
      <p:sp>
        <p:nvSpPr>
          <p:cNvPr id="4" name="Title 1"/>
          <p:cNvSpPr txBox="1">
            <a:spLocks/>
          </p:cNvSpPr>
          <p:nvPr/>
        </p:nvSpPr>
        <p:spPr>
          <a:xfrm>
            <a:off x="1618694" y="4406095"/>
            <a:ext cx="4629875"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20" b="1" dirty="0">
                <a:ln w="3175" cmpd="sng">
                  <a:solidFill>
                    <a:schemeClr val="bg1"/>
                  </a:solidFill>
                  <a:prstDash val="solid"/>
                </a:ln>
                <a:solidFill>
                  <a:srgbClr val="00FF00"/>
                </a:solidFill>
                <a:effectLst>
                  <a:outerShdw blurRad="63500" dir="3600000" algn="tl" rotWithShape="0">
                    <a:srgbClr val="000000">
                      <a:alpha val="70000"/>
                    </a:srgbClr>
                  </a:outerShdw>
                </a:effectLst>
                <a:latin typeface="Calibri" panose="020F0502020204030204" pitchFamily="34" charset="0"/>
              </a:rPr>
              <a:t>if you do not forgive</a:t>
            </a:r>
          </a:p>
        </p:txBody>
      </p:sp>
      <p:sp>
        <p:nvSpPr>
          <p:cNvPr id="3074" name="Rectangle 2"/>
          <p:cNvSpPr>
            <a:spLocks noGrp="1" noChangeArrowheads="1"/>
          </p:cNvSpPr>
          <p:nvPr>
            <p:ph type="title"/>
          </p:nvPr>
        </p:nvSpPr>
        <p:spPr>
          <a:xfrm>
            <a:off x="381000" y="274638"/>
            <a:ext cx="8382000" cy="6278562"/>
          </a:xfrm>
        </p:spPr>
        <p:txBody>
          <a:bodyPr>
            <a:scene3d>
              <a:camera prst="orthographicFront"/>
              <a:lightRig rig="flat" dir="t"/>
            </a:scene3d>
            <a:sp3d extrusionH="57150" prstMaterial="plastic">
              <a:bevelT w="38100" h="38100"/>
            </a:sp3d>
          </a:bodyPr>
          <a:lstStyle/>
          <a:p>
            <a:pPr eaLnBrk="1" hangingPunct="1"/>
            <a:r>
              <a:rPr lang="en-US" altLang="en-US" sz="38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"And forgive us our debts, As we forgive our debtors. And do not lead us into temptation, But deliver us from the evil one. For Yours is the kingdom and the power and the glory forever. Amen. For if you forgive men their trespasses, your heavenly Father will also forgive you. But if you do not forgive men their trespasses, neither will your Father forgive your trespasses." </a:t>
            </a:r>
            <a:r>
              <a:rPr lang="en-US" altLang="en-US" sz="28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28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Matthew 6:12-15</a:t>
            </a:r>
          </a:p>
        </p:txBody>
      </p:sp>
      <p:sp>
        <p:nvSpPr>
          <p:cNvPr id="11" name="Rectangle 2">
            <a:extLst>
              <a:ext uri="{FF2B5EF4-FFF2-40B4-BE49-F238E27FC236}">
                <a16:creationId xmlns:a16="http://schemas.microsoft.com/office/drawing/2014/main" id="{84525C87-0DFC-481A-9BB7-31946FACE36F}"/>
              </a:ext>
            </a:extLst>
          </p:cNvPr>
          <p:cNvSpPr txBox="1">
            <a:spLocks noChangeArrowheads="1"/>
          </p:cNvSpPr>
          <p:nvPr/>
        </p:nvSpPr>
        <p:spPr bwMode="auto">
          <a:xfrm>
            <a:off x="1721306" y="4490778"/>
            <a:ext cx="4421687" cy="745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8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if you do not forgive</a:t>
            </a:r>
            <a:endParaRPr kumimoji="0" lang="en-US" altLang="en-US" sz="38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5" name="Title 1"/>
          <p:cNvSpPr txBox="1">
            <a:spLocks/>
          </p:cNvSpPr>
          <p:nvPr/>
        </p:nvSpPr>
        <p:spPr>
          <a:xfrm>
            <a:off x="1559219" y="383822"/>
            <a:ext cx="1635537"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b="1" dirty="0">
                <a:ln w="17780" cmpd="sng">
                  <a:solidFill>
                    <a:srgbClr val="FFFFFF"/>
                  </a:solidFill>
                  <a:prstDash val="solid"/>
                  <a:miter lim="800000"/>
                </a:ln>
                <a:solidFill>
                  <a:srgbClr val="FF00FF"/>
                </a:solidFill>
                <a:effectLst>
                  <a:glow rad="38100">
                    <a:srgbClr val="9966FF"/>
                  </a:glow>
                  <a:outerShdw blurRad="50800" algn="tl" rotWithShape="0">
                    <a:srgbClr val="000000"/>
                  </a:outerShdw>
                </a:effectLst>
                <a:latin typeface="Calibri" panose="020F0502020204030204" pitchFamily="34" charset="0"/>
              </a:rPr>
              <a:t>forgive</a:t>
            </a:r>
            <a:endParaRPr lang="en-US" sz="3800" b="1" dirty="0">
              <a:ln w="17780" cmpd="sng">
                <a:noFill/>
                <a:prstDash val="solid"/>
                <a:miter lim="800000"/>
              </a:ln>
              <a:solidFill>
                <a:srgbClr val="FF00FF"/>
              </a:solidFill>
              <a:effectLst>
                <a:glow rad="38100">
                  <a:srgbClr val="9966FF"/>
                </a:glow>
                <a:outerShdw blurRad="50800" algn="tl" rotWithShape="0">
                  <a:srgbClr val="000000"/>
                </a:outerShdw>
              </a:effectLst>
              <a:latin typeface="Calibri" panose="020F0502020204030204" pitchFamily="34" charset="0"/>
            </a:endParaRPr>
          </a:p>
        </p:txBody>
      </p:sp>
      <p:sp>
        <p:nvSpPr>
          <p:cNvPr id="6" name="Title 1"/>
          <p:cNvSpPr txBox="1">
            <a:spLocks/>
          </p:cNvSpPr>
          <p:nvPr/>
        </p:nvSpPr>
        <p:spPr>
          <a:xfrm>
            <a:off x="7090774" y="383822"/>
            <a:ext cx="1635537"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b="1" dirty="0">
                <a:ln w="17780" cmpd="sng">
                  <a:solidFill>
                    <a:srgbClr val="FFFFFF"/>
                  </a:solidFill>
                  <a:prstDash val="solid"/>
                  <a:miter lim="800000"/>
                </a:ln>
                <a:solidFill>
                  <a:srgbClr val="FF00FF"/>
                </a:solidFill>
                <a:effectLst>
                  <a:glow rad="38100">
                    <a:srgbClr val="9966FF"/>
                  </a:glow>
                  <a:outerShdw blurRad="50800" algn="tl" rotWithShape="0">
                    <a:srgbClr val="000000"/>
                  </a:outerShdw>
                </a:effectLst>
                <a:latin typeface="Calibri" panose="020F0502020204030204" pitchFamily="34" charset="0"/>
              </a:rPr>
              <a:t>forgive</a:t>
            </a:r>
            <a:endParaRPr lang="en-US" sz="3800" b="1" dirty="0">
              <a:ln w="17780" cmpd="sng">
                <a:noFill/>
                <a:prstDash val="solid"/>
                <a:miter lim="800000"/>
              </a:ln>
              <a:solidFill>
                <a:srgbClr val="FF00FF"/>
              </a:solidFill>
              <a:effectLst>
                <a:glow rad="38100">
                  <a:srgbClr val="9966FF"/>
                </a:glow>
                <a:outerShdw blurRad="50800" algn="tl" rotWithShape="0">
                  <a:srgbClr val="000000"/>
                </a:outerShdw>
              </a:effectLst>
              <a:latin typeface="Calibri" panose="020F0502020204030204" pitchFamily="34" charset="0"/>
            </a:endParaRPr>
          </a:p>
        </p:txBody>
      </p:sp>
      <p:sp>
        <p:nvSpPr>
          <p:cNvPr id="7" name="Title 1"/>
          <p:cNvSpPr txBox="1">
            <a:spLocks/>
          </p:cNvSpPr>
          <p:nvPr/>
        </p:nvSpPr>
        <p:spPr>
          <a:xfrm>
            <a:off x="1662724" y="3283162"/>
            <a:ext cx="1635537"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b="1" dirty="0">
                <a:ln w="17780" cmpd="sng">
                  <a:solidFill>
                    <a:srgbClr val="FFFFFF"/>
                  </a:solidFill>
                  <a:prstDash val="solid"/>
                  <a:miter lim="800000"/>
                </a:ln>
                <a:solidFill>
                  <a:srgbClr val="FF00FF"/>
                </a:solidFill>
                <a:effectLst>
                  <a:glow rad="38100">
                    <a:srgbClr val="9966FF"/>
                  </a:glow>
                  <a:outerShdw blurRad="50800" algn="tl" rotWithShape="0">
                    <a:srgbClr val="000000"/>
                  </a:outerShdw>
                </a:effectLst>
                <a:latin typeface="Calibri" panose="020F0502020204030204" pitchFamily="34" charset="0"/>
              </a:rPr>
              <a:t>forgive</a:t>
            </a:r>
            <a:endParaRPr lang="en-US" sz="3800" b="1" dirty="0">
              <a:ln w="17780" cmpd="sng">
                <a:noFill/>
                <a:prstDash val="solid"/>
                <a:miter lim="800000"/>
              </a:ln>
              <a:solidFill>
                <a:srgbClr val="FF00FF"/>
              </a:solidFill>
              <a:effectLst>
                <a:glow rad="38100">
                  <a:srgbClr val="9966FF"/>
                </a:glow>
                <a:outerShdw blurRad="50800" algn="tl" rotWithShape="0">
                  <a:srgbClr val="000000"/>
                </a:outerShdw>
              </a:effectLst>
              <a:latin typeface="Calibri" panose="020F0502020204030204" pitchFamily="34" charset="0"/>
            </a:endParaRPr>
          </a:p>
        </p:txBody>
      </p:sp>
      <p:sp>
        <p:nvSpPr>
          <p:cNvPr id="8" name="Title 1"/>
          <p:cNvSpPr txBox="1">
            <a:spLocks/>
          </p:cNvSpPr>
          <p:nvPr/>
        </p:nvSpPr>
        <p:spPr>
          <a:xfrm>
            <a:off x="5803841" y="3860800"/>
            <a:ext cx="1635537"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b="1" dirty="0">
                <a:ln w="17780" cmpd="sng">
                  <a:solidFill>
                    <a:srgbClr val="FFFFFF"/>
                  </a:solidFill>
                  <a:prstDash val="solid"/>
                  <a:miter lim="800000"/>
                </a:ln>
                <a:solidFill>
                  <a:srgbClr val="FF00FF"/>
                </a:solidFill>
                <a:effectLst>
                  <a:glow rad="38100">
                    <a:srgbClr val="9966FF"/>
                  </a:glow>
                  <a:outerShdw blurRad="50800" algn="tl" rotWithShape="0">
                    <a:srgbClr val="000000"/>
                  </a:outerShdw>
                </a:effectLst>
                <a:latin typeface="Calibri" panose="020F0502020204030204" pitchFamily="34" charset="0"/>
              </a:rPr>
              <a:t>forgive</a:t>
            </a:r>
            <a:endParaRPr lang="en-US" sz="3800" b="1" dirty="0">
              <a:ln w="17780" cmpd="sng">
                <a:noFill/>
                <a:prstDash val="solid"/>
                <a:miter lim="800000"/>
              </a:ln>
              <a:solidFill>
                <a:srgbClr val="FF00FF"/>
              </a:solidFill>
              <a:effectLst>
                <a:glow rad="38100">
                  <a:srgbClr val="9966FF"/>
                </a:glow>
                <a:outerShdw blurRad="50800" algn="tl" rotWithShape="0">
                  <a:srgbClr val="000000"/>
                </a:outerShdw>
              </a:effectLst>
              <a:latin typeface="Calibri" panose="020F0502020204030204" pitchFamily="34" charset="0"/>
            </a:endParaRPr>
          </a:p>
        </p:txBody>
      </p:sp>
      <p:sp>
        <p:nvSpPr>
          <p:cNvPr id="9" name="Title 1"/>
          <p:cNvSpPr txBox="1">
            <a:spLocks/>
          </p:cNvSpPr>
          <p:nvPr/>
        </p:nvSpPr>
        <p:spPr>
          <a:xfrm>
            <a:off x="4449033" y="4436534"/>
            <a:ext cx="1635537"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b="1" dirty="0">
                <a:ln w="17780" cmpd="sng">
                  <a:solidFill>
                    <a:srgbClr val="FFFFFF"/>
                  </a:solidFill>
                  <a:prstDash val="solid"/>
                  <a:miter lim="800000"/>
                </a:ln>
                <a:solidFill>
                  <a:srgbClr val="FF00FF"/>
                </a:solidFill>
                <a:effectLst>
                  <a:glow rad="38100">
                    <a:srgbClr val="9966FF"/>
                  </a:glow>
                  <a:outerShdw blurRad="50800" algn="tl" rotWithShape="0">
                    <a:srgbClr val="000000"/>
                  </a:outerShdw>
                </a:effectLst>
                <a:latin typeface="Calibri" panose="020F0502020204030204" pitchFamily="34" charset="0"/>
              </a:rPr>
              <a:t>forgive</a:t>
            </a:r>
            <a:endParaRPr lang="en-US" sz="3800" b="1" dirty="0">
              <a:ln w="17780" cmpd="sng">
                <a:noFill/>
                <a:prstDash val="solid"/>
                <a:miter lim="800000"/>
              </a:ln>
              <a:solidFill>
                <a:srgbClr val="FF00FF"/>
              </a:solidFill>
              <a:effectLst>
                <a:glow rad="38100">
                  <a:srgbClr val="9966FF"/>
                </a:glow>
                <a:outerShdw blurRad="50800" algn="tl" rotWithShape="0">
                  <a:srgbClr val="000000"/>
                </a:outerShdw>
              </a:effectLst>
              <a:latin typeface="Calibri" panose="020F0502020204030204" pitchFamily="34" charset="0"/>
            </a:endParaRPr>
          </a:p>
        </p:txBody>
      </p:sp>
      <p:sp>
        <p:nvSpPr>
          <p:cNvPr id="10" name="Title 1"/>
          <p:cNvSpPr txBox="1">
            <a:spLocks/>
          </p:cNvSpPr>
          <p:nvPr/>
        </p:nvSpPr>
        <p:spPr>
          <a:xfrm>
            <a:off x="426520" y="5597667"/>
            <a:ext cx="1635537"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b="1" dirty="0">
                <a:ln w="17780" cmpd="sng">
                  <a:solidFill>
                    <a:srgbClr val="FFFFFF"/>
                  </a:solidFill>
                  <a:prstDash val="solid"/>
                  <a:miter lim="800000"/>
                </a:ln>
                <a:solidFill>
                  <a:srgbClr val="FF00FF"/>
                </a:solidFill>
                <a:effectLst>
                  <a:glow rad="38100">
                    <a:srgbClr val="9966FF"/>
                  </a:glow>
                  <a:outerShdw blurRad="50800" algn="tl" rotWithShape="0">
                    <a:srgbClr val="000000"/>
                  </a:outerShdw>
                </a:effectLst>
                <a:latin typeface="Calibri" panose="020F0502020204030204" pitchFamily="34" charset="0"/>
              </a:rPr>
              <a:t>forgive</a:t>
            </a:r>
            <a:endParaRPr lang="en-US" sz="3800" b="1" dirty="0">
              <a:ln w="17780" cmpd="sng">
                <a:noFill/>
                <a:prstDash val="solid"/>
                <a:miter lim="800000"/>
              </a:ln>
              <a:solidFill>
                <a:srgbClr val="FF00FF"/>
              </a:solidFill>
              <a:effectLst>
                <a:glow rad="38100">
                  <a:srgbClr val="9966FF"/>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1629368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childTnLst>
                                </p:cTn>
                              </p:par>
                              <p:par>
                                <p:cTn id="9" presetID="6" presetClass="entr" presetSubtype="32" fill="hold" grpId="2" nodeType="with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circle(out)">
                                      <p:cBhvr>
                                        <p:cTn id="11" dur="1000"/>
                                        <p:tgtEl>
                                          <p:spTgt spid="3074"/>
                                        </p:tgtEl>
                                      </p:cBhvr>
                                    </p:animEffect>
                                  </p:childTnLst>
                                </p:cTn>
                              </p:par>
                              <p:par>
                                <p:cTn id="12" presetID="0" presetClass="path" presetSubtype="0" accel="50000" decel="50000" fill="hold" grpId="1" nodeType="withEffect">
                                  <p:stCondLst>
                                    <p:cond delay="0"/>
                                  </p:stCondLst>
                                  <p:childTnLst>
                                    <p:animMotion origin="layout" path="M 0 0 L 0.02152 0.11286 " pathEditMode="relative" ptsTypes="AA">
                                      <p:cBhvr>
                                        <p:cTn id="13" dur="1000" spd="-100000" fill="hold"/>
                                        <p:tgtEl>
                                          <p:spTgt spid="3074"/>
                                        </p:tgtEl>
                                        <p:attrNameLst>
                                          <p:attrName>ppt_x</p:attrName>
                                          <p:attrName>ppt_y</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25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600"/>
                                        <p:tgtEl>
                                          <p:spTgt spid="4"/>
                                        </p:tgtEl>
                                      </p:cBhvr>
                                    </p:animEffect>
                                  </p:childTnLst>
                                </p:cTn>
                              </p:par>
                              <p:par>
                                <p:cTn id="45" presetID="18" presetClass="emph" presetSubtype="0" fill="hold" grpId="1" nodeType="withEffect">
                                  <p:stCondLst>
                                    <p:cond delay="250"/>
                                  </p:stCondLst>
                                  <p:childTnLst>
                                    <p:set>
                                      <p:cBhvr override="childStyle">
                                        <p:cTn id="46" dur="600" fill="hold"/>
                                        <p:tgtEl>
                                          <p:spTgt spid="4"/>
                                        </p:tgtEl>
                                        <p:attrNameLst>
                                          <p:attrName>style.textDecorationUnderline</p:attrName>
                                        </p:attrNameLst>
                                      </p:cBhvr>
                                      <p:to>
                                        <p:strVal val="true"/>
                                      </p:to>
                                    </p:set>
                                  </p:childTnLst>
                                </p:cTn>
                              </p:par>
                              <p:par>
                                <p:cTn id="47" presetID="22" presetClass="entr" presetSubtype="8" fill="hold" grpId="0" nodeType="withEffect">
                                  <p:stCondLst>
                                    <p:cond delay="25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600"/>
                                        <p:tgtEl>
                                          <p:spTgt spid="11"/>
                                        </p:tgtEl>
                                      </p:cBhvr>
                                    </p:animEffect>
                                  </p:childTnLst>
                                </p:cTn>
                              </p:par>
                              <p:par>
                                <p:cTn id="50" presetID="10" presetClass="exit" presetSubtype="0" fill="hold" grpId="1" nodeType="withEffect">
                                  <p:stCondLst>
                                    <p:cond delay="0"/>
                                  </p:stCondLst>
                                  <p:childTnLst>
                                    <p:animEffect transition="out" filter="fade">
                                      <p:cBhvr>
                                        <p:cTn id="51" dur="500"/>
                                        <p:tgtEl>
                                          <p:spTgt spid="5"/>
                                        </p:tgtEl>
                                      </p:cBhvr>
                                    </p:animEffect>
                                    <p:set>
                                      <p:cBhvr>
                                        <p:cTn id="52" dur="1" fill="hold">
                                          <p:stCondLst>
                                            <p:cond delay="499"/>
                                          </p:stCondLst>
                                        </p:cTn>
                                        <p:tgtEl>
                                          <p:spTgt spid="5"/>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6"/>
                                        </p:tgtEl>
                                      </p:cBhvr>
                                    </p:animEffect>
                                    <p:set>
                                      <p:cBhvr>
                                        <p:cTn id="55" dur="1" fill="hold">
                                          <p:stCondLst>
                                            <p:cond delay="499"/>
                                          </p:stCondLst>
                                        </p:cTn>
                                        <p:tgtEl>
                                          <p:spTgt spid="6"/>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7"/>
                                        </p:tgtEl>
                                      </p:cBhvr>
                                    </p:animEffect>
                                    <p:set>
                                      <p:cBhvr>
                                        <p:cTn id="58" dur="1" fill="hold">
                                          <p:stCondLst>
                                            <p:cond delay="499"/>
                                          </p:stCondLst>
                                        </p:cTn>
                                        <p:tgtEl>
                                          <p:spTgt spid="7"/>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8"/>
                                        </p:tgtEl>
                                      </p:cBhvr>
                                    </p:animEffect>
                                    <p:set>
                                      <p:cBhvr>
                                        <p:cTn id="61" dur="1" fill="hold">
                                          <p:stCondLst>
                                            <p:cond delay="499"/>
                                          </p:stCondLst>
                                        </p:cTn>
                                        <p:tgtEl>
                                          <p:spTgt spid="8"/>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9"/>
                                        </p:tgtEl>
                                      </p:cBhvr>
                                    </p:animEffect>
                                    <p:set>
                                      <p:cBhvr>
                                        <p:cTn id="64" dur="1" fill="hold">
                                          <p:stCondLst>
                                            <p:cond delay="499"/>
                                          </p:stCondLst>
                                        </p:cTn>
                                        <p:tgtEl>
                                          <p:spTgt spid="9"/>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10"/>
                                        </p:tgtEl>
                                      </p:cBhvr>
                                    </p:animEffect>
                                    <p:set>
                                      <p:cBhvr>
                                        <p:cTn id="6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074" grpId="0"/>
      <p:bldP spid="3074" grpId="1"/>
      <p:bldP spid="3074" grpId="2"/>
      <p:bldP spid="11" grpId="0"/>
      <p:bldP spid="5" grpId="0"/>
      <p:bldP spid="5" grpId="1"/>
      <p:bldP spid="6" grpId="0"/>
      <p:bldP spid="6" grpId="1"/>
      <p:bldP spid="7" grpId="0"/>
      <p:bldP spid="7" grpId="1"/>
      <p:bldP spid="8" grpId="0"/>
      <p:bldP spid="8" grpId="1"/>
      <p:bldP spid="9" grpId="0"/>
      <p:bldP spid="9" grpId="1"/>
      <p:bldP spid="10" grpId="0"/>
      <p:bldP spid="10"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C2A0EED2-6854-454F-80A6-AECE8657055A}"/>
              </a:ext>
            </a:extLst>
          </p:cNvPr>
          <p:cNvSpPr txBox="1">
            <a:spLocks/>
          </p:cNvSpPr>
          <p:nvPr/>
        </p:nvSpPr>
        <p:spPr>
          <a:xfrm>
            <a:off x="1591151" y="5446778"/>
            <a:ext cx="2034540" cy="6685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0000"/>
                  </a:solidFill>
                  <a:prstDash val="solid"/>
                </a:ln>
                <a:solidFill>
                  <a:srgbClr val="FFC000"/>
                </a:solidFill>
                <a:effectLst>
                  <a:outerShdw blurRad="63500" dir="3600000" algn="tl" rotWithShape="0">
                    <a:srgbClr val="000000">
                      <a:alpha val="70000"/>
                    </a:srgbClr>
                  </a:outerShdw>
                </a:effectLst>
                <a:uLnTx/>
                <a:uFillTx/>
                <a:latin typeface="Calibri" panose="020F0502020204030204" pitchFamily="34" charset="0"/>
                <a:ea typeface="+mj-ea"/>
                <a:cs typeface="+mj-cs"/>
              </a:rPr>
              <a:t>forgive</a:t>
            </a:r>
          </a:p>
        </p:txBody>
      </p:sp>
      <p:sp>
        <p:nvSpPr>
          <p:cNvPr id="3074" name="Rectangle 2"/>
          <p:cNvSpPr>
            <a:spLocks noGrp="1" noChangeArrowheads="1"/>
          </p:cNvSpPr>
          <p:nvPr>
            <p:ph type="title"/>
          </p:nvPr>
        </p:nvSpPr>
        <p:spPr>
          <a:xfrm>
            <a:off x="457200" y="579438"/>
            <a:ext cx="8229600" cy="56689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"Take heed to yourselves. If your brother sins against you, rebuke him; and if he repents, forgive him. And if he sins against you seven times in a day, and seven times in a day returns to you, saying, 'I repent,' you shall        forgive him."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Luke 17:3-4 </a:t>
            </a:r>
          </a:p>
        </p:txBody>
      </p:sp>
      <p:sp>
        <p:nvSpPr>
          <p:cNvPr id="4" name="Rectangle 3"/>
          <p:cNvSpPr>
            <a:spLocks noChangeArrowheads="1"/>
          </p:cNvSpPr>
          <p:nvPr/>
        </p:nvSpPr>
        <p:spPr bwMode="auto">
          <a:xfrm>
            <a:off x="753102" y="604801"/>
            <a:ext cx="2895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500" b="1" dirty="0">
                <a:solidFill>
                  <a:srgbClr val="CC9900"/>
                </a:solidFill>
                <a:effectLst>
                  <a:glow rad="63500">
                    <a:schemeClr val="tx1"/>
                  </a:glow>
                </a:effectLst>
                <a:latin typeface="Calibri" panose="020F0502020204030204" pitchFamily="34" charset="0"/>
                <a:cs typeface="Calibri" panose="020F0502020204030204" pitchFamily="34" charset="0"/>
              </a:rPr>
              <a:t>Take heed</a:t>
            </a:r>
            <a:endParaRPr lang="en-US" sz="4500" b="1" i="1" dirty="0">
              <a:solidFill>
                <a:srgbClr val="CC9900"/>
              </a:solidFill>
              <a:effectLst>
                <a:glow rad="63500">
                  <a:schemeClr val="tx1"/>
                </a:glow>
              </a:effectLst>
              <a:latin typeface="Calibri" panose="020F0502020204030204" pitchFamily="34" charset="0"/>
              <a:cs typeface="Calibri" panose="020F0502020204030204" pitchFamily="34" charset="0"/>
            </a:endParaRPr>
          </a:p>
        </p:txBody>
      </p:sp>
      <p:sp>
        <p:nvSpPr>
          <p:cNvPr id="6" name="Rectangle 2">
            <a:extLst>
              <a:ext uri="{FF2B5EF4-FFF2-40B4-BE49-F238E27FC236}">
                <a16:creationId xmlns:a16="http://schemas.microsoft.com/office/drawing/2014/main" id="{AFEBD469-52F0-4302-82A1-AD5BAD80D478}"/>
              </a:ext>
            </a:extLst>
          </p:cNvPr>
          <p:cNvSpPr txBox="1">
            <a:spLocks noChangeArrowheads="1"/>
          </p:cNvSpPr>
          <p:nvPr/>
        </p:nvSpPr>
        <p:spPr bwMode="auto">
          <a:xfrm>
            <a:off x="1520666" y="5379649"/>
            <a:ext cx="2165510" cy="76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forgive</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24361227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strips(upLeft)">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0"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stCondLst>
                                            <p:cond delay="0"/>
                                          </p:stCondLst>
                                        </p:cTn>
                                        <p:tgtEl>
                                          <p:spTgt spid="4"/>
                                        </p:tgtEl>
                                      </p:cBhvr>
                                    </p:animEffect>
                                    <p:anim to="" calcmode="lin" valueType="num">
                                      <p:cBhvr>
                                        <p:cTn id="13"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14" dur="500" fill="hold">
                                          <p:stCondLst>
                                            <p:cond delay="0"/>
                                          </p:stCondLst>
                                        </p:cTn>
                                        <p:tgtEl>
                                          <p:spTgt spid="4"/>
                                        </p:tgtEl>
                                        <p:attrNameLst>
                                          <p:attrName>ppt_h</p:attrName>
                                        </p:attrNameLst>
                                      </p:cBhvr>
                                      <p:tavLst>
                                        <p:tav tm="0">
                                          <p:val>
                                            <p:strVal val="#ppt_h*4"/>
                                          </p:val>
                                        </p:tav>
                                        <p:tav tm="100000">
                                          <p:val>
                                            <p:strVal val="#ppt_h"/>
                                          </p:val>
                                        </p:tav>
                                      </p:tavLst>
                                    </p:anim>
                                  </p:childTnLst>
                                </p:cTn>
                              </p:par>
                            </p:childTnLst>
                          </p:cTn>
                        </p:par>
                        <p:par>
                          <p:cTn id="15" fill="hold">
                            <p:stCondLst>
                              <p:cond delay="850"/>
                            </p:stCondLst>
                            <p:childTnLst>
                              <p:par>
                                <p:cTn id="16" presetID="26" presetClass="emph" presetSubtype="0" fill="hold" grpId="1" nodeType="afterEffect">
                                  <p:stCondLst>
                                    <p:cond delay="0"/>
                                  </p:stCondLst>
                                  <p:iterate type="lt">
                                    <p:tmPct val="0"/>
                                  </p:iterate>
                                  <p:childTnLst>
                                    <p:animEffect transition="out" filter="fade">
                                      <p:cBhvr>
                                        <p:cTn id="17" dur="500" tmFilter="0, 0; .2, .5; .8, .5; 1, 0"/>
                                        <p:tgtEl>
                                          <p:spTgt spid="4"/>
                                        </p:tgtEl>
                                      </p:cBhvr>
                                    </p:animEffect>
                                    <p:animScale>
                                      <p:cBhvr>
                                        <p:cTn id="18" dur="250" autoRev="1" fill="hold"/>
                                        <p:tgtEl>
                                          <p:spTgt spid="4"/>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18" presetClass="emph" presetSubtype="0" fill="hold" grpId="1" nodeType="withEffect">
                                  <p:stCondLst>
                                    <p:cond delay="0"/>
                                  </p:stCondLst>
                                  <p:childTnLst>
                                    <p:set>
                                      <p:cBhvr override="childStyle">
                                        <p:cTn id="25" dur="500" fill="hold"/>
                                        <p:tgtEl>
                                          <p:spTgt spid="5"/>
                                        </p:tgtEl>
                                        <p:attrNameLst>
                                          <p:attrName>style.textDecorationUnderline</p:attrName>
                                        </p:attrNameLst>
                                      </p:cBhvr>
                                      <p:to>
                                        <p:strVal val="true"/>
                                      </p:to>
                                    </p:set>
                                  </p:childTnLst>
                                </p:cTn>
                              </p:par>
                              <p:par>
                                <p:cTn id="26" presetID="22" presetClass="entr" presetSubtype="8"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074" grpId="0"/>
      <p:bldP spid="4" grpId="0"/>
      <p:bldP spid="4" grpId="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3333"/>
          <a:stretch/>
        </p:blipFill>
        <p:spPr>
          <a:xfrm>
            <a:off x="-1" y="0"/>
            <a:ext cx="9144001" cy="6858000"/>
          </a:xfrm>
          <a:prstGeom prst="rect">
            <a:avLst/>
          </a:prstGeom>
        </p:spPr>
      </p:pic>
      <p:sp>
        <p:nvSpPr>
          <p:cNvPr id="12" name="Title 1">
            <a:extLst>
              <a:ext uri="{FF2B5EF4-FFF2-40B4-BE49-F238E27FC236}">
                <a16:creationId xmlns:a16="http://schemas.microsoft.com/office/drawing/2014/main" id="{F11FC2C1-645F-4F42-9428-44D1DF923E57}"/>
              </a:ext>
            </a:extLst>
          </p:cNvPr>
          <p:cNvSpPr txBox="1">
            <a:spLocks/>
          </p:cNvSpPr>
          <p:nvPr/>
        </p:nvSpPr>
        <p:spPr>
          <a:xfrm>
            <a:off x="608313" y="3727734"/>
            <a:ext cx="7772400" cy="6685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0000"/>
                  </a:solidFill>
                  <a:prstDash val="solid"/>
                </a:ln>
                <a:solidFill>
                  <a:srgbClr val="FFC000"/>
                </a:solidFill>
                <a:effectLst>
                  <a:outerShdw blurRad="63500" dir="3600000" algn="tl" rotWithShape="0">
                    <a:srgbClr val="000000">
                      <a:alpha val="70000"/>
                    </a:srgbClr>
                  </a:outerShdw>
                </a:effectLst>
                <a:uLnTx/>
                <a:uFillTx/>
                <a:latin typeface="Calibri" panose="020F0502020204030204" pitchFamily="34" charset="0"/>
                <a:ea typeface="+mj-ea"/>
                <a:cs typeface="+mj-cs"/>
              </a:rPr>
              <a:t>Mercy triumphs over </a:t>
            </a:r>
            <a:r>
              <a:rPr kumimoji="0" lang="en-US" sz="4420" b="1" i="0" u="none" strike="noStrike" kern="1200" cap="none" spc="0" normalizeH="0" baseline="0" noProof="0" dirty="0" err="1">
                <a:ln w="3175" cmpd="sng">
                  <a:solidFill>
                    <a:srgbClr val="FF0000"/>
                  </a:solidFill>
                  <a:prstDash val="solid"/>
                </a:ln>
                <a:solidFill>
                  <a:srgbClr val="FFC000"/>
                </a:solidFill>
                <a:effectLst>
                  <a:outerShdw blurRad="63500" dir="3600000" algn="tl" rotWithShape="0">
                    <a:srgbClr val="000000">
                      <a:alpha val="70000"/>
                    </a:srgbClr>
                  </a:outerShdw>
                </a:effectLst>
                <a:uLnTx/>
                <a:uFillTx/>
                <a:latin typeface="Calibri" panose="020F0502020204030204" pitchFamily="34" charset="0"/>
                <a:ea typeface="+mj-ea"/>
                <a:cs typeface="+mj-cs"/>
              </a:rPr>
              <a:t>ju</a:t>
            </a:r>
            <a:r>
              <a:rPr lang="en-US" sz="4420" b="1" dirty="0" err="1">
                <a:ln w="3175" cmpd="sng">
                  <a:solidFill>
                    <a:srgbClr val="FF0000"/>
                  </a:solidFill>
                  <a:prstDash val="solid"/>
                </a:ln>
                <a:solidFill>
                  <a:srgbClr val="FFC000"/>
                </a:solidFill>
                <a:effectLst>
                  <a:outerShdw blurRad="63500" dir="3600000" algn="tl" rotWithShape="0">
                    <a:srgbClr val="000000">
                      <a:alpha val="70000"/>
                    </a:srgbClr>
                  </a:outerShdw>
                </a:effectLst>
                <a:latin typeface="Calibri" panose="020F0502020204030204" pitchFamily="34" charset="0"/>
              </a:rPr>
              <a:t>dgment</a:t>
            </a:r>
            <a:endParaRPr kumimoji="0" lang="en-US" sz="4420" b="1" i="0" u="none" strike="noStrike" kern="1200" cap="none" spc="0" normalizeH="0" baseline="0" noProof="0" dirty="0">
              <a:ln w="3175" cmpd="sng">
                <a:solidFill>
                  <a:srgbClr val="FF0000"/>
                </a:solidFill>
                <a:prstDash val="solid"/>
              </a:ln>
              <a:solidFill>
                <a:srgbClr val="FFC000"/>
              </a:solidFill>
              <a:effectLst>
                <a:outerShdw blurRad="63500" dir="3600000" algn="tl" rotWithShape="0">
                  <a:srgbClr val="000000">
                    <a:alpha val="70000"/>
                  </a:srgbClr>
                </a:outerShdw>
              </a:effectLst>
              <a:uLnTx/>
              <a:uFillTx/>
              <a:latin typeface="Calibri" panose="020F0502020204030204" pitchFamily="34" charset="0"/>
              <a:ea typeface="+mj-ea"/>
              <a:cs typeface="+mj-cs"/>
            </a:endParaRPr>
          </a:p>
        </p:txBody>
      </p:sp>
      <p:sp>
        <p:nvSpPr>
          <p:cNvPr id="3074" name="Rectangle 2"/>
          <p:cNvSpPr>
            <a:spLocks noGrp="1" noChangeArrowheads="1"/>
          </p:cNvSpPr>
          <p:nvPr>
            <p:ph type="title"/>
          </p:nvPr>
        </p:nvSpPr>
        <p:spPr>
          <a:xfrm>
            <a:off x="457200" y="2362200"/>
            <a:ext cx="8229600" cy="26209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For judgment is without mercy to the one who has shown no mercy. Mercy triumphs over judgment.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James 2:13</a:t>
            </a:r>
            <a:r>
              <a:rPr lang="en-US" altLang="en-US" sz="40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4" name="Rectangle 2"/>
          <p:cNvSpPr txBox="1">
            <a:spLocks noChangeArrowheads="1"/>
          </p:cNvSpPr>
          <p:nvPr/>
        </p:nvSpPr>
        <p:spPr bwMode="auto">
          <a:xfrm>
            <a:off x="432148" y="1063777"/>
            <a:ext cx="8229600" cy="20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14300">
                    <a:schemeClr val="tx1"/>
                  </a:glow>
                  <a:outerShdw blurRad="50800" algn="tl" rotWithShape="0">
                    <a:srgbClr val="000000"/>
                  </a:outerShdw>
                </a:effectLst>
                <a:latin typeface="Calibri" panose="020F0502020204030204" pitchFamily="34" charset="0"/>
              </a:rPr>
              <a:t>IT IS ABOUT MERCY, NOT INSIGNIFICANCE WHERE JUSTICE DESERVES PUNISHMENT</a:t>
            </a:r>
            <a:endParaRPr lang="en-US" altLang="en-US" sz="3200" b="1" kern="0" dirty="0">
              <a:ln w="17780" cmpd="sng">
                <a:solidFill>
                  <a:srgbClr val="FFFFFF"/>
                </a:solidFill>
                <a:prstDash val="solid"/>
                <a:miter lim="800000"/>
              </a:ln>
              <a:solidFill>
                <a:srgbClr val="0066FF"/>
              </a:solidFill>
              <a:effectLst>
                <a:glow rad="114300">
                  <a:schemeClr val="tx1"/>
                </a:glow>
                <a:outerShdw blurRad="50800" algn="tl" rotWithShape="0">
                  <a:srgbClr val="000000"/>
                </a:outerShdw>
              </a:effectLst>
              <a:latin typeface="Calibri" panose="020F0502020204030204" pitchFamily="34" charset="0"/>
            </a:endParaRPr>
          </a:p>
        </p:txBody>
      </p:sp>
      <p:sp>
        <p:nvSpPr>
          <p:cNvPr id="5" name="Rectangle 2"/>
          <p:cNvSpPr txBox="1">
            <a:spLocks noChangeArrowheads="1"/>
          </p:cNvSpPr>
          <p:nvPr/>
        </p:nvSpPr>
        <p:spPr bwMode="auto">
          <a:xfrm>
            <a:off x="434236" y="4396636"/>
            <a:ext cx="8196197" cy="1617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14300">
                    <a:schemeClr val="tx1"/>
                  </a:glow>
                  <a:outerShdw blurRad="50800" algn="tl" rotWithShape="0">
                    <a:srgbClr val="000000"/>
                  </a:outerShdw>
                </a:effectLst>
                <a:latin typeface="Calibri" panose="020F0502020204030204" pitchFamily="34" charset="0"/>
              </a:rPr>
              <a:t>THERE IS CONSEQUENCES </a:t>
            </a:r>
          </a:p>
          <a:p>
            <a:pPr eaLnBrk="1" hangingPunct="1"/>
            <a:r>
              <a:rPr lang="en-US" altLang="en-US" b="1" kern="0" dirty="0">
                <a:ln w="17780" cmpd="sng">
                  <a:solidFill>
                    <a:srgbClr val="FFFFFF"/>
                  </a:solidFill>
                  <a:prstDash val="solid"/>
                  <a:miter lim="800000"/>
                </a:ln>
                <a:solidFill>
                  <a:srgbClr val="0066FF"/>
                </a:solidFill>
                <a:effectLst>
                  <a:glow rad="114300">
                    <a:schemeClr val="tx1"/>
                  </a:glow>
                  <a:outerShdw blurRad="50800" algn="tl" rotWithShape="0">
                    <a:srgbClr val="000000"/>
                  </a:outerShdw>
                </a:effectLst>
                <a:latin typeface="Calibri" panose="020F0502020204030204" pitchFamily="34" charset="0"/>
              </a:rPr>
              <a:t>FOR OUR ACTIONS</a:t>
            </a:r>
            <a:endParaRPr lang="en-US" altLang="en-US" sz="3200" b="1" kern="0" dirty="0">
              <a:ln w="17780" cmpd="sng">
                <a:solidFill>
                  <a:srgbClr val="FFFFFF"/>
                </a:solidFill>
                <a:prstDash val="solid"/>
                <a:miter lim="800000"/>
              </a:ln>
              <a:solidFill>
                <a:srgbClr val="0066FF"/>
              </a:solidFill>
              <a:effectLst>
                <a:glow rad="114300">
                  <a:schemeClr val="tx1"/>
                </a:glow>
                <a:outerShdw blurRad="50800" algn="tl" rotWithShape="0">
                  <a:srgbClr val="000000"/>
                </a:outerShdw>
              </a:effectLst>
              <a:latin typeface="Calibri" panose="020F0502020204030204" pitchFamily="34" charset="0"/>
            </a:endParaRPr>
          </a:p>
        </p:txBody>
      </p:sp>
      <p:sp>
        <p:nvSpPr>
          <p:cNvPr id="13" name="Rectangle 2">
            <a:extLst>
              <a:ext uri="{FF2B5EF4-FFF2-40B4-BE49-F238E27FC236}">
                <a16:creationId xmlns:a16="http://schemas.microsoft.com/office/drawing/2014/main" id="{7CACD0E4-2489-4A11-89D4-986549F98858}"/>
              </a:ext>
            </a:extLst>
          </p:cNvPr>
          <p:cNvSpPr txBox="1">
            <a:spLocks noChangeArrowheads="1"/>
          </p:cNvSpPr>
          <p:nvPr/>
        </p:nvSpPr>
        <p:spPr bwMode="auto">
          <a:xfrm>
            <a:off x="628710" y="3661145"/>
            <a:ext cx="7736621" cy="753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Mercy triumphs over judgment</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7" name="Title 1"/>
          <p:cNvSpPr txBox="1">
            <a:spLocks/>
          </p:cNvSpPr>
          <p:nvPr/>
        </p:nvSpPr>
        <p:spPr>
          <a:xfrm>
            <a:off x="887870" y="3681413"/>
            <a:ext cx="7247466" cy="89255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by no means clears the guilty</a:t>
            </a:r>
          </a:p>
        </p:txBody>
      </p:sp>
      <p:sp>
        <p:nvSpPr>
          <p:cNvPr id="6" name="Title 1"/>
          <p:cNvSpPr txBox="1">
            <a:spLocks/>
          </p:cNvSpPr>
          <p:nvPr/>
        </p:nvSpPr>
        <p:spPr bwMode="auto">
          <a:xfrm>
            <a:off x="468923" y="1781906"/>
            <a:ext cx="8229600" cy="463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'The LORD is longsuffering and abundant in mercy, forgiving iniquity and transgression; but He by no means clears the guilty, visiting the iniquity of the fathers on the children to the third and fourth generation.' </a:t>
            </a:r>
            <a:r>
              <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Numbers 14:18 </a:t>
            </a:r>
          </a:p>
        </p:txBody>
      </p:sp>
      <p:sp>
        <p:nvSpPr>
          <p:cNvPr id="11" name="Rectangle 2">
            <a:extLst>
              <a:ext uri="{FF2B5EF4-FFF2-40B4-BE49-F238E27FC236}">
                <a16:creationId xmlns:a16="http://schemas.microsoft.com/office/drawing/2014/main" id="{0EBD4456-454E-4A7F-8FF6-6D1BA02A7E93}"/>
              </a:ext>
            </a:extLst>
          </p:cNvPr>
          <p:cNvSpPr txBox="1">
            <a:spLocks noChangeArrowheads="1"/>
          </p:cNvSpPr>
          <p:nvPr/>
        </p:nvSpPr>
        <p:spPr bwMode="auto">
          <a:xfrm>
            <a:off x="902042" y="3696413"/>
            <a:ext cx="7218021" cy="801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by no means clears the guilty</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686956550"/>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18" presetClass="emph" presetSubtype="0" fill="hold" grpId="1" nodeType="withEffect">
                                  <p:stCondLst>
                                    <p:cond delay="0"/>
                                  </p:stCondLst>
                                  <p:childTnLst>
                                    <p:set>
                                      <p:cBhvr override="childStyle">
                                        <p:cTn id="14" dur="500" fill="hold"/>
                                        <p:tgtEl>
                                          <p:spTgt spid="12"/>
                                        </p:tgtEl>
                                        <p:attrNameLst>
                                          <p:attrName>style.textDecorationUnderline</p:attrName>
                                        </p:attrNameLst>
                                      </p:cBhvr>
                                      <p:to>
                                        <p:strVal val="true"/>
                                      </p:to>
                                    </p:set>
                                  </p:childTnLst>
                                </p:cTn>
                              </p:par>
                              <p:par>
                                <p:cTn id="15" presetID="22" presetClass="entr" presetSubtype="8"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5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50" presetClass="exit" presetSubtype="0" accel="100000" fill="hold" grpId="1" nodeType="withEffect">
                                  <p:stCondLst>
                                    <p:cond delay="0"/>
                                  </p:stCondLst>
                                  <p:childTnLst>
                                    <p:anim calcmode="lin" valueType="num">
                                      <p:cBhvr>
                                        <p:cTn id="26" dur="1000"/>
                                        <p:tgtEl>
                                          <p:spTgt spid="3074"/>
                                        </p:tgtEl>
                                        <p:attrNameLst>
                                          <p:attrName>ppt_w</p:attrName>
                                        </p:attrNameLst>
                                      </p:cBhvr>
                                      <p:tavLst>
                                        <p:tav tm="0">
                                          <p:val>
                                            <p:strVal val="ppt_w"/>
                                          </p:val>
                                        </p:tav>
                                        <p:tav tm="100000">
                                          <p:val>
                                            <p:strVal val="ppt_w+.3"/>
                                          </p:val>
                                        </p:tav>
                                      </p:tavLst>
                                    </p:anim>
                                    <p:anim calcmode="lin" valueType="num">
                                      <p:cBhvr>
                                        <p:cTn id="27" dur="1000"/>
                                        <p:tgtEl>
                                          <p:spTgt spid="3074"/>
                                        </p:tgtEl>
                                        <p:attrNameLst>
                                          <p:attrName>ppt_h</p:attrName>
                                        </p:attrNameLst>
                                      </p:cBhvr>
                                      <p:tavLst>
                                        <p:tav tm="0">
                                          <p:val>
                                            <p:strVal val="ppt_h"/>
                                          </p:val>
                                        </p:tav>
                                        <p:tav tm="100000">
                                          <p:val>
                                            <p:strVal val="ppt_h"/>
                                          </p:val>
                                        </p:tav>
                                      </p:tavLst>
                                    </p:anim>
                                    <p:animEffect transition="out" filter="fade">
                                      <p:cBhvr>
                                        <p:cTn id="28" dur="1000"/>
                                        <p:tgtEl>
                                          <p:spTgt spid="3074"/>
                                        </p:tgtEl>
                                      </p:cBhvr>
                                    </p:animEffect>
                                    <p:set>
                                      <p:cBhvr>
                                        <p:cTn id="29" dur="1" fill="hold">
                                          <p:stCondLst>
                                            <p:cond delay="999"/>
                                          </p:stCondLst>
                                        </p:cTn>
                                        <p:tgtEl>
                                          <p:spTgt spid="3074"/>
                                        </p:tgtEl>
                                        <p:attrNameLst>
                                          <p:attrName>style.visibility</p:attrName>
                                        </p:attrNameLst>
                                      </p:cBhvr>
                                      <p:to>
                                        <p:strVal val="hidden"/>
                                      </p:to>
                                    </p:set>
                                  </p:childTnLst>
                                </p:cTn>
                              </p:par>
                              <p:par>
                                <p:cTn id="30" presetID="50" presetClass="exit" presetSubtype="0" accel="100000" fill="hold" grpId="1" nodeType="withEffect">
                                  <p:stCondLst>
                                    <p:cond delay="0"/>
                                  </p:stCondLst>
                                  <p:childTnLst>
                                    <p:anim calcmode="lin" valueType="num">
                                      <p:cBhvr>
                                        <p:cTn id="31" dur="1000"/>
                                        <p:tgtEl>
                                          <p:spTgt spid="13"/>
                                        </p:tgtEl>
                                        <p:attrNameLst>
                                          <p:attrName>ppt_w</p:attrName>
                                        </p:attrNameLst>
                                      </p:cBhvr>
                                      <p:tavLst>
                                        <p:tav tm="0">
                                          <p:val>
                                            <p:strVal val="ppt_w"/>
                                          </p:val>
                                        </p:tav>
                                        <p:tav tm="100000">
                                          <p:val>
                                            <p:strVal val="ppt_w+.3"/>
                                          </p:val>
                                        </p:tav>
                                      </p:tavLst>
                                    </p:anim>
                                    <p:anim calcmode="lin" valueType="num">
                                      <p:cBhvr>
                                        <p:cTn id="32" dur="1000"/>
                                        <p:tgtEl>
                                          <p:spTgt spid="13"/>
                                        </p:tgtEl>
                                        <p:attrNameLst>
                                          <p:attrName>ppt_h</p:attrName>
                                        </p:attrNameLst>
                                      </p:cBhvr>
                                      <p:tavLst>
                                        <p:tav tm="0">
                                          <p:val>
                                            <p:strVal val="ppt_h"/>
                                          </p:val>
                                        </p:tav>
                                        <p:tav tm="100000">
                                          <p:val>
                                            <p:strVal val="ppt_h"/>
                                          </p:val>
                                        </p:tav>
                                      </p:tavLst>
                                    </p:anim>
                                    <p:animEffect transition="out" filter="fade">
                                      <p:cBhvr>
                                        <p:cTn id="33" dur="1000"/>
                                        <p:tgtEl>
                                          <p:spTgt spid="13"/>
                                        </p:tgtEl>
                                      </p:cBhvr>
                                    </p:animEffect>
                                    <p:set>
                                      <p:cBhvr>
                                        <p:cTn id="34" dur="1" fill="hold">
                                          <p:stCondLst>
                                            <p:cond delay="999"/>
                                          </p:stCondLst>
                                        </p:cTn>
                                        <p:tgtEl>
                                          <p:spTgt spid="13"/>
                                        </p:tgtEl>
                                        <p:attrNameLst>
                                          <p:attrName>style.visibility</p:attrName>
                                        </p:attrNameLst>
                                      </p:cBhvr>
                                      <p:to>
                                        <p:strVal val="hidden"/>
                                      </p:to>
                                    </p:set>
                                  </p:childTnLst>
                                </p:cTn>
                              </p:par>
                              <p:par>
                                <p:cTn id="35" presetID="10" presetClass="exit" presetSubtype="0" fill="hold" grpId="2" nodeType="with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6" presetClass="emph" presetSubtype="0" fill="hold" grpId="1" nodeType="clickEffect">
                                  <p:stCondLst>
                                    <p:cond delay="0"/>
                                  </p:stCondLst>
                                  <p:childTnLst>
                                    <p:animScale>
                                      <p:cBhvr>
                                        <p:cTn id="41" dur="2000" fill="hold"/>
                                        <p:tgtEl>
                                          <p:spTgt spid="4"/>
                                        </p:tgtEl>
                                      </p:cBhvr>
                                      <p:by x="50000" y="50000"/>
                                    </p:animScale>
                                  </p:childTnLst>
                                </p:cTn>
                              </p:par>
                              <p:par>
                                <p:cTn id="42" presetID="0" presetClass="path" presetSubtype="0" accel="50000" decel="50000" fill="hold" grpId="2" nodeType="withEffect">
                                  <p:stCondLst>
                                    <p:cond delay="0"/>
                                  </p:stCondLst>
                                  <p:childTnLst>
                                    <p:animMotion origin="layout" path="M 0 0 L 0.00382 -0.17778 " pathEditMode="relative" ptsTypes="AA">
                                      <p:cBhvr>
                                        <p:cTn id="43" dur="2000" fill="hold"/>
                                        <p:tgtEl>
                                          <p:spTgt spid="4"/>
                                        </p:tgtEl>
                                        <p:attrNameLst>
                                          <p:attrName>ppt_x</p:attrName>
                                          <p:attrName>ppt_y</p:attrName>
                                        </p:attrNameLst>
                                      </p:cBhvr>
                                    </p:animMotion>
                                  </p:childTnLst>
                                </p:cTn>
                              </p:par>
                              <p:par>
                                <p:cTn id="44" presetID="42" presetClass="entr" presetSubtype="0" fill="hold" grpId="0" nodeType="withEffect">
                                  <p:stCondLst>
                                    <p:cond delay="75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750"/>
                                        <p:tgtEl>
                                          <p:spTgt spid="7"/>
                                        </p:tgtEl>
                                      </p:cBhvr>
                                    </p:animEffect>
                                  </p:childTnLst>
                                </p:cTn>
                              </p:par>
                              <p:par>
                                <p:cTn id="54" presetID="18" presetClass="emph" presetSubtype="0" fill="hold" grpId="1" nodeType="withEffect">
                                  <p:stCondLst>
                                    <p:cond delay="0"/>
                                  </p:stCondLst>
                                  <p:childTnLst>
                                    <p:set>
                                      <p:cBhvr override="childStyle">
                                        <p:cTn id="55" dur="750" fill="hold"/>
                                        <p:tgtEl>
                                          <p:spTgt spid="7"/>
                                        </p:tgtEl>
                                        <p:attrNameLst>
                                          <p:attrName>style.textDecorationUnderline</p:attrName>
                                        </p:attrNameLst>
                                      </p:cBhvr>
                                      <p:to>
                                        <p:strVal val="true"/>
                                      </p:to>
                                    </p:set>
                                  </p:childTnLst>
                                </p:cTn>
                              </p:par>
                              <p:par>
                                <p:cTn id="56" presetID="22" presetClass="entr" presetSubtype="8"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left)">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xit" presetSubtype="0" accel="100000" fill="hold" grpId="1" nodeType="clickEffect">
                                  <p:stCondLst>
                                    <p:cond delay="0"/>
                                  </p:stCondLst>
                                  <p:childTnLst>
                                    <p:anim calcmode="lin" valueType="num">
                                      <p:cBhvr>
                                        <p:cTn id="62" dur="1000"/>
                                        <p:tgtEl>
                                          <p:spTgt spid="6"/>
                                        </p:tgtEl>
                                        <p:attrNameLst>
                                          <p:attrName>ppt_w</p:attrName>
                                        </p:attrNameLst>
                                      </p:cBhvr>
                                      <p:tavLst>
                                        <p:tav tm="0">
                                          <p:val>
                                            <p:strVal val="ppt_w"/>
                                          </p:val>
                                        </p:tav>
                                        <p:tav tm="100000">
                                          <p:val>
                                            <p:strVal val="ppt_w+.3"/>
                                          </p:val>
                                        </p:tav>
                                      </p:tavLst>
                                    </p:anim>
                                    <p:anim calcmode="lin" valueType="num">
                                      <p:cBhvr>
                                        <p:cTn id="63" dur="1000"/>
                                        <p:tgtEl>
                                          <p:spTgt spid="6"/>
                                        </p:tgtEl>
                                        <p:attrNameLst>
                                          <p:attrName>ppt_h</p:attrName>
                                        </p:attrNameLst>
                                      </p:cBhvr>
                                      <p:tavLst>
                                        <p:tav tm="0">
                                          <p:val>
                                            <p:strVal val="ppt_h"/>
                                          </p:val>
                                        </p:tav>
                                        <p:tav tm="100000">
                                          <p:val>
                                            <p:strVal val="ppt_h"/>
                                          </p:val>
                                        </p:tav>
                                      </p:tavLst>
                                    </p:anim>
                                    <p:animEffect transition="out" filter="fade">
                                      <p:cBhvr>
                                        <p:cTn id="64" dur="1000"/>
                                        <p:tgtEl>
                                          <p:spTgt spid="6"/>
                                        </p:tgtEl>
                                      </p:cBhvr>
                                    </p:animEffect>
                                    <p:set>
                                      <p:cBhvr>
                                        <p:cTn id="65" dur="1" fill="hold">
                                          <p:stCondLst>
                                            <p:cond delay="999"/>
                                          </p:stCondLst>
                                        </p:cTn>
                                        <p:tgtEl>
                                          <p:spTgt spid="6"/>
                                        </p:tgtEl>
                                        <p:attrNameLst>
                                          <p:attrName>style.visibility</p:attrName>
                                        </p:attrNameLst>
                                      </p:cBhvr>
                                      <p:to>
                                        <p:strVal val="hidden"/>
                                      </p:to>
                                    </p:set>
                                  </p:childTnLst>
                                </p:cTn>
                              </p:par>
                              <p:par>
                                <p:cTn id="66" presetID="50" presetClass="exit" presetSubtype="0" accel="100000" fill="hold" grpId="1" nodeType="withEffect">
                                  <p:stCondLst>
                                    <p:cond delay="0"/>
                                  </p:stCondLst>
                                  <p:childTnLst>
                                    <p:anim calcmode="lin" valueType="num">
                                      <p:cBhvr>
                                        <p:cTn id="67" dur="1000"/>
                                        <p:tgtEl>
                                          <p:spTgt spid="11"/>
                                        </p:tgtEl>
                                        <p:attrNameLst>
                                          <p:attrName>ppt_w</p:attrName>
                                        </p:attrNameLst>
                                      </p:cBhvr>
                                      <p:tavLst>
                                        <p:tav tm="0">
                                          <p:val>
                                            <p:strVal val="ppt_w"/>
                                          </p:val>
                                        </p:tav>
                                        <p:tav tm="100000">
                                          <p:val>
                                            <p:strVal val="ppt_w+.3"/>
                                          </p:val>
                                        </p:tav>
                                      </p:tavLst>
                                    </p:anim>
                                    <p:anim calcmode="lin" valueType="num">
                                      <p:cBhvr>
                                        <p:cTn id="68" dur="1000"/>
                                        <p:tgtEl>
                                          <p:spTgt spid="11"/>
                                        </p:tgtEl>
                                        <p:attrNameLst>
                                          <p:attrName>ppt_h</p:attrName>
                                        </p:attrNameLst>
                                      </p:cBhvr>
                                      <p:tavLst>
                                        <p:tav tm="0">
                                          <p:val>
                                            <p:strVal val="ppt_h"/>
                                          </p:val>
                                        </p:tav>
                                        <p:tav tm="100000">
                                          <p:val>
                                            <p:strVal val="ppt_h"/>
                                          </p:val>
                                        </p:tav>
                                      </p:tavLst>
                                    </p:anim>
                                    <p:animEffect transition="out" filter="fade">
                                      <p:cBhvr>
                                        <p:cTn id="69" dur="1000"/>
                                        <p:tgtEl>
                                          <p:spTgt spid="11"/>
                                        </p:tgtEl>
                                      </p:cBhvr>
                                    </p:animEffect>
                                    <p:set>
                                      <p:cBhvr>
                                        <p:cTn id="70" dur="1" fill="hold">
                                          <p:stCondLst>
                                            <p:cond delay="999"/>
                                          </p:stCondLst>
                                        </p:cTn>
                                        <p:tgtEl>
                                          <p:spTgt spid="11"/>
                                        </p:tgtEl>
                                        <p:attrNameLst>
                                          <p:attrName>style.visibility</p:attrName>
                                        </p:attrNameLst>
                                      </p:cBhvr>
                                      <p:to>
                                        <p:strVal val="hidden"/>
                                      </p:to>
                                    </p:set>
                                  </p:childTnLst>
                                </p:cTn>
                              </p:par>
                              <p:par>
                                <p:cTn id="71" presetID="10" presetClass="exit" presetSubtype="0" fill="hold" grpId="2" nodeType="withEffect">
                                  <p:stCondLst>
                                    <p:cond delay="0"/>
                                  </p:stCondLst>
                                  <p:childTnLst>
                                    <p:animEffect transition="out" filter="fade">
                                      <p:cBhvr>
                                        <p:cTn id="72" dur="500"/>
                                        <p:tgtEl>
                                          <p:spTgt spid="7"/>
                                        </p:tgtEl>
                                      </p:cBhvr>
                                    </p:animEffect>
                                    <p:set>
                                      <p:cBhvr>
                                        <p:cTn id="73" dur="1" fill="hold">
                                          <p:stCondLst>
                                            <p:cond delay="499"/>
                                          </p:stCondLst>
                                        </p:cTn>
                                        <p:tgtEl>
                                          <p:spTgt spid="7"/>
                                        </p:tgtEl>
                                        <p:attrNameLst>
                                          <p:attrName>style.visibility</p:attrName>
                                        </p:attrNameLst>
                                      </p:cBhvr>
                                      <p:to>
                                        <p:strVal val="hidden"/>
                                      </p:to>
                                    </p:set>
                                  </p:childTnLst>
                                </p:cTn>
                              </p:par>
                              <p:par>
                                <p:cTn id="74" presetID="6" presetClass="emph" presetSubtype="0" fill="hold" grpId="3" nodeType="withEffect">
                                  <p:stCondLst>
                                    <p:cond delay="0"/>
                                  </p:stCondLst>
                                  <p:childTnLst>
                                    <p:animScale>
                                      <p:cBhvr>
                                        <p:cTn id="75" dur="2000" fill="hold"/>
                                        <p:tgtEl>
                                          <p:spTgt spid="4"/>
                                        </p:tgtEl>
                                      </p:cBhvr>
                                      <p:by x="200000" y="200000"/>
                                    </p:animScale>
                                  </p:childTnLst>
                                </p:cTn>
                              </p:par>
                              <p:par>
                                <p:cTn id="76" presetID="0" presetClass="path" presetSubtype="0" accel="50000" decel="50000" fill="hold" grpId="4" nodeType="withEffect">
                                  <p:stCondLst>
                                    <p:cond delay="0"/>
                                  </p:stCondLst>
                                  <p:childTnLst>
                                    <p:animMotion origin="layout" path="M 0.00382 -0.17778 L 0.00261 -0.0051 " pathEditMode="relative" rAng="0" ptsTypes="AA">
                                      <p:cBhvr>
                                        <p:cTn id="77" dur="2000" fill="hold"/>
                                        <p:tgtEl>
                                          <p:spTgt spid="4"/>
                                        </p:tgtEl>
                                        <p:attrNameLst>
                                          <p:attrName>ppt_x</p:attrName>
                                          <p:attrName>ppt_y</p:attrName>
                                        </p:attrNameLst>
                                      </p:cBhvr>
                                      <p:rCtr x="-69" y="8634"/>
                                    </p:animMotion>
                                  </p:childTnLst>
                                </p:cTn>
                              </p:par>
                              <p:par>
                                <p:cTn id="78" presetID="42" presetClass="entr" presetSubtype="0" fill="hold" grpId="0" nodeType="withEffect">
                                  <p:stCondLst>
                                    <p:cond delay="1000"/>
                                  </p:stCondLst>
                                  <p:childTnLst>
                                    <p:set>
                                      <p:cBhvr>
                                        <p:cTn id="79" dur="1" fill="hold">
                                          <p:stCondLst>
                                            <p:cond delay="0"/>
                                          </p:stCondLst>
                                        </p:cTn>
                                        <p:tgtEl>
                                          <p:spTgt spid="5"/>
                                        </p:tgtEl>
                                        <p:attrNameLst>
                                          <p:attrName>style.visibility</p:attrName>
                                        </p:attrNameLst>
                                      </p:cBhvr>
                                      <p:to>
                                        <p:strVal val="visible"/>
                                      </p:to>
                                    </p:set>
                                    <p:animEffect transition="in" filter="fade">
                                      <p:cBhvr>
                                        <p:cTn id="80" dur="1000"/>
                                        <p:tgtEl>
                                          <p:spTgt spid="5"/>
                                        </p:tgtEl>
                                      </p:cBhvr>
                                    </p:animEffect>
                                    <p:anim calcmode="lin" valueType="num">
                                      <p:cBhvr>
                                        <p:cTn id="81" dur="1000" fill="hold"/>
                                        <p:tgtEl>
                                          <p:spTgt spid="5"/>
                                        </p:tgtEl>
                                        <p:attrNameLst>
                                          <p:attrName>ppt_x</p:attrName>
                                        </p:attrNameLst>
                                      </p:cBhvr>
                                      <p:tavLst>
                                        <p:tav tm="0">
                                          <p:val>
                                            <p:strVal val="#ppt_x"/>
                                          </p:val>
                                        </p:tav>
                                        <p:tav tm="100000">
                                          <p:val>
                                            <p:strVal val="#ppt_x"/>
                                          </p:val>
                                        </p:tav>
                                      </p:tavLst>
                                    </p:anim>
                                    <p:anim calcmode="lin" valueType="num">
                                      <p:cBhvr>
                                        <p:cTn id="8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P spid="3074" grpId="0"/>
      <p:bldP spid="3074" grpId="1"/>
      <p:bldP spid="4" grpId="0"/>
      <p:bldP spid="4" grpId="1"/>
      <p:bldP spid="4" grpId="2"/>
      <p:bldP spid="4" grpId="3"/>
      <p:bldP spid="4" grpId="4"/>
      <p:bldP spid="5" grpId="0"/>
      <p:bldP spid="13" grpId="0"/>
      <p:bldP spid="13" grpId="1"/>
      <p:bldP spid="7" grpId="0"/>
      <p:bldP spid="7" grpId="1"/>
      <p:bldP spid="7" grpId="2"/>
      <p:bldP spid="6" grpId="0"/>
      <p:bldP spid="6" grpId="1"/>
      <p:bldP spid="11" grpId="0"/>
      <p:bldP spid="1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3226" b="3226"/>
          <a:stretch/>
        </p:blipFill>
        <p:spPr>
          <a:xfrm>
            <a:off x="0" y="0"/>
            <a:ext cx="9144000" cy="6858000"/>
          </a:xfrm>
          <a:prstGeom prst="rect">
            <a:avLst/>
          </a:prstGeom>
        </p:spPr>
      </p:pic>
      <p:sp>
        <p:nvSpPr>
          <p:cNvPr id="4" name="Title 1"/>
          <p:cNvSpPr txBox="1">
            <a:spLocks/>
          </p:cNvSpPr>
          <p:nvPr/>
        </p:nvSpPr>
        <p:spPr>
          <a:xfrm>
            <a:off x="711866" y="4946151"/>
            <a:ext cx="7724174" cy="9545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90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those who practice such things are deserving of</a:t>
            </a:r>
          </a:p>
        </p:txBody>
      </p:sp>
      <p:sp>
        <p:nvSpPr>
          <p:cNvPr id="5" name="Title 1"/>
          <p:cNvSpPr txBox="1">
            <a:spLocks/>
          </p:cNvSpPr>
          <p:nvPr/>
        </p:nvSpPr>
        <p:spPr>
          <a:xfrm>
            <a:off x="571114" y="5472776"/>
            <a:ext cx="1539432" cy="7756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9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death</a:t>
            </a:r>
          </a:p>
        </p:txBody>
      </p:sp>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sz="29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And even as they did not like to retain God in their knowledge, God gave them over to a debased mind, to do those things which are not fitting; being filled with all unrighteousness, sexual immorality, wickedness, covetousness, maliciousness; full of envy, murder, strife, deceit, evil-mindedness; they are whisperers, backbiters, haters of God, violent, proud, boasters, inventors of evil things, disobedient to parents, undiscerning, untrustworthy, unloving, unforgiving, unmerciful; who, knowing the righteous judgment of God, that those who practice such things are deserving of death, not only do the same but also approve of those who practice them. — </a:t>
            </a:r>
            <a:r>
              <a:rPr lang="en-US" altLang="en-US" sz="29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Romans 1:28-32 </a:t>
            </a:r>
          </a:p>
        </p:txBody>
      </p:sp>
      <p:sp>
        <p:nvSpPr>
          <p:cNvPr id="6" name="Title 1"/>
          <p:cNvSpPr txBox="1">
            <a:spLocks/>
          </p:cNvSpPr>
          <p:nvPr/>
        </p:nvSpPr>
        <p:spPr>
          <a:xfrm>
            <a:off x="4477659" y="4178459"/>
            <a:ext cx="2143060" cy="6716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900" b="1" dirty="0">
                <a:ln w="17780" cmpd="sng">
                  <a:solidFill>
                    <a:srgbClr val="FFFFFF"/>
                  </a:solidFill>
                  <a:prstDash val="solid"/>
                  <a:miter lim="800000"/>
                </a:ln>
                <a:solidFill>
                  <a:srgbClr val="FF00FF"/>
                </a:solidFill>
                <a:effectLst>
                  <a:glow rad="38100">
                    <a:srgbClr val="9966FF"/>
                  </a:glow>
                  <a:outerShdw blurRad="50800" algn="tl" rotWithShape="0">
                    <a:srgbClr val="000000"/>
                  </a:outerShdw>
                </a:effectLst>
                <a:latin typeface="Calibri" panose="020F0502020204030204" pitchFamily="34" charset="0"/>
              </a:rPr>
              <a:t>unforgiving</a:t>
            </a:r>
            <a:endParaRPr lang="en-US" sz="2900" b="1" dirty="0">
              <a:ln w="17780" cmpd="sng">
                <a:noFill/>
                <a:prstDash val="solid"/>
                <a:miter lim="800000"/>
              </a:ln>
              <a:solidFill>
                <a:srgbClr val="FF00FF"/>
              </a:solidFill>
              <a:effectLst>
                <a:glow rad="38100">
                  <a:srgbClr val="9966FF"/>
                </a:glow>
                <a:outerShdw blurRad="50800" algn="tl" rotWithShape="0">
                  <a:srgbClr val="000000"/>
                </a:outerShdw>
              </a:effectLst>
              <a:latin typeface="Calibri" panose="020F0502020204030204" pitchFamily="34" charset="0"/>
            </a:endParaRPr>
          </a:p>
        </p:txBody>
      </p:sp>
      <p:sp>
        <p:nvSpPr>
          <p:cNvPr id="7" name="Rectangle 2">
            <a:extLst>
              <a:ext uri="{FF2B5EF4-FFF2-40B4-BE49-F238E27FC236}">
                <a16:creationId xmlns:a16="http://schemas.microsoft.com/office/drawing/2014/main" id="{C895BB5C-EEBB-421D-B752-0247E4C9CD51}"/>
              </a:ext>
            </a:extLst>
          </p:cNvPr>
          <p:cNvSpPr txBox="1">
            <a:spLocks noChangeArrowheads="1"/>
          </p:cNvSpPr>
          <p:nvPr/>
        </p:nvSpPr>
        <p:spPr bwMode="auto">
          <a:xfrm>
            <a:off x="623888" y="5023809"/>
            <a:ext cx="7887066"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9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those who practice such things are deserving of</a:t>
            </a:r>
            <a:endParaRPr kumimoji="0" lang="en-US" altLang="en-US" sz="29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8" name="Rectangle 2">
            <a:extLst>
              <a:ext uri="{FF2B5EF4-FFF2-40B4-BE49-F238E27FC236}">
                <a16:creationId xmlns:a16="http://schemas.microsoft.com/office/drawing/2014/main" id="{BE08B2CB-B664-4415-B909-7392D36D31AC}"/>
              </a:ext>
            </a:extLst>
          </p:cNvPr>
          <p:cNvSpPr txBox="1">
            <a:spLocks noChangeArrowheads="1"/>
          </p:cNvSpPr>
          <p:nvPr/>
        </p:nvSpPr>
        <p:spPr bwMode="auto">
          <a:xfrm>
            <a:off x="795338" y="5521570"/>
            <a:ext cx="1092078" cy="648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9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death</a:t>
            </a:r>
            <a:endParaRPr kumimoji="0" lang="en-US" altLang="en-US" sz="29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1675511739"/>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500"/>
                                        <p:tgtEl>
                                          <p:spTgt spid="3074"/>
                                        </p:tgtEl>
                                      </p:cBhvr>
                                    </p:animEffect>
                                    <p:anim calcmode="lin" valueType="num">
                                      <p:cBhvr>
                                        <p:cTn id="8" dur="1500" fill="hold"/>
                                        <p:tgtEl>
                                          <p:spTgt spid="3074"/>
                                        </p:tgtEl>
                                        <p:attrNameLst>
                                          <p:attrName>style.rotation</p:attrName>
                                        </p:attrNameLst>
                                      </p:cBhvr>
                                      <p:tavLst>
                                        <p:tav tm="0">
                                          <p:val>
                                            <p:fltVal val="720"/>
                                          </p:val>
                                        </p:tav>
                                        <p:tav tm="100000">
                                          <p:val>
                                            <p:fltVal val="0"/>
                                          </p:val>
                                        </p:tav>
                                      </p:tavLst>
                                    </p:anim>
                                    <p:anim calcmode="lin" valueType="num">
                                      <p:cBhvr>
                                        <p:cTn id="9" dur="1500" fill="hold"/>
                                        <p:tgtEl>
                                          <p:spTgt spid="3074"/>
                                        </p:tgtEl>
                                        <p:attrNameLst>
                                          <p:attrName>ppt_h</p:attrName>
                                        </p:attrNameLst>
                                      </p:cBhvr>
                                      <p:tavLst>
                                        <p:tav tm="0">
                                          <p:val>
                                            <p:fltVal val="0"/>
                                          </p:val>
                                        </p:tav>
                                        <p:tav tm="100000">
                                          <p:val>
                                            <p:strVal val="#ppt_h"/>
                                          </p:val>
                                        </p:tav>
                                      </p:tavLst>
                                    </p:anim>
                                    <p:anim calcmode="lin" valueType="num">
                                      <p:cBhvr>
                                        <p:cTn id="10" dur="1500" fill="hold"/>
                                        <p:tgtEl>
                                          <p:spTgt spid="307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par>
                                <p:cTn id="16" presetID="18" presetClass="emph" presetSubtype="0" fill="hold" grpId="1" nodeType="withEffect">
                                  <p:stCondLst>
                                    <p:cond delay="0"/>
                                  </p:stCondLst>
                                  <p:childTnLst>
                                    <p:set>
                                      <p:cBhvr override="childStyle">
                                        <p:cTn id="17" dur="750" fill="hold"/>
                                        <p:tgtEl>
                                          <p:spTgt spid="4"/>
                                        </p:tgtEl>
                                        <p:attrNameLst>
                                          <p:attrName>style.textDecorationUnderline</p:attrName>
                                        </p:attrNameLst>
                                      </p:cBhvr>
                                      <p:to>
                                        <p:strVal val="true"/>
                                      </p:to>
                                    </p:set>
                                  </p:childTnLst>
                                </p:cTn>
                              </p:par>
                              <p:par>
                                <p:cTn id="18" presetID="22" presetClass="entr" presetSubtype="8"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750"/>
                                        <p:tgtEl>
                                          <p:spTgt spid="7"/>
                                        </p:tgtEl>
                                      </p:cBhvr>
                                    </p:animEffect>
                                  </p:childTnLst>
                                </p:cTn>
                              </p:par>
                              <p:par>
                                <p:cTn id="21" presetID="22" presetClass="entr" presetSubtype="8" fill="hold" grpId="0" nodeType="withEffect">
                                  <p:stCondLst>
                                    <p:cond delay="65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18" presetClass="emph" presetSubtype="0" fill="hold" grpId="1" nodeType="withEffect">
                                  <p:stCondLst>
                                    <p:cond delay="650"/>
                                  </p:stCondLst>
                                  <p:childTnLst>
                                    <p:set>
                                      <p:cBhvr override="childStyle">
                                        <p:cTn id="25" dur="500" fill="hold"/>
                                        <p:tgtEl>
                                          <p:spTgt spid="5"/>
                                        </p:tgtEl>
                                        <p:attrNameLst>
                                          <p:attrName>style.textDecorationUnderline</p:attrName>
                                        </p:attrNameLst>
                                      </p:cBhvr>
                                      <p:to>
                                        <p:strVal val="true"/>
                                      </p:to>
                                    </p:set>
                                  </p:childTnLst>
                                </p:cTn>
                              </p:par>
                              <p:par>
                                <p:cTn id="26" presetID="22" presetClass="entr" presetSubtype="8" fill="hold" grpId="0" nodeType="withEffect">
                                  <p:stCondLst>
                                    <p:cond delay="65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3074"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Grp="1" noChangeArrowheads="1"/>
          </p:cNvSpPr>
          <p:nvPr>
            <p:ph type="title"/>
          </p:nvPr>
        </p:nvSpPr>
        <p:spPr>
          <a:xfrm>
            <a:off x="457200" y="3200400"/>
            <a:ext cx="8229600" cy="22399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For the wages of sin is death, but the gift of God is eternal life in Christ Jesus our Lord.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Romans 6:23</a:t>
            </a:r>
          </a:p>
        </p:txBody>
      </p:sp>
      <p:sp>
        <p:nvSpPr>
          <p:cNvPr id="5" name="Rectangle 2"/>
          <p:cNvSpPr txBox="1">
            <a:spLocks noChangeArrowheads="1"/>
          </p:cNvSpPr>
          <p:nvPr/>
        </p:nvSpPr>
        <p:spPr bwMode="auto">
          <a:xfrm>
            <a:off x="1789542" y="4570118"/>
            <a:ext cx="2033286" cy="84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Jesus</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5"/>
          <p:cNvSpPr>
            <a:spLocks noChangeArrowheads="1"/>
          </p:cNvSpPr>
          <p:nvPr/>
        </p:nvSpPr>
        <p:spPr bwMode="auto">
          <a:xfrm>
            <a:off x="7489119" y="3846689"/>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rgbClr val="FF00FF"/>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7" name="Rectangle 6"/>
          <p:cNvSpPr>
            <a:spLocks noChangeArrowheads="1"/>
          </p:cNvSpPr>
          <p:nvPr/>
        </p:nvSpPr>
        <p:spPr bwMode="auto">
          <a:xfrm>
            <a:off x="4628018" y="3863622"/>
            <a:ext cx="327377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chemeClr val="bg1"/>
                </a:solidFill>
                <a:latin typeface="Calibri" panose="020F0502020204030204" pitchFamily="34" charset="0"/>
                <a:cs typeface="Calibri" panose="020F0502020204030204" pitchFamily="34" charset="0"/>
              </a:rPr>
              <a:t>eternal life</a:t>
            </a:r>
            <a:endParaRPr lang="en-US" sz="4410" b="1" i="1" dirty="0">
              <a:solidFill>
                <a:schemeClr val="bg1"/>
              </a:solidFill>
              <a:latin typeface="Calibri" panose="020F0502020204030204" pitchFamily="34" charset="0"/>
              <a:cs typeface="Calibri" panose="020F0502020204030204" pitchFamily="34" charset="0"/>
            </a:endParaRPr>
          </a:p>
        </p:txBody>
      </p:sp>
      <p:sp>
        <p:nvSpPr>
          <p:cNvPr id="4" name="Rectangle 2" hidden="1"/>
          <p:cNvSpPr txBox="1">
            <a:spLocks noChangeArrowheads="1"/>
          </p:cNvSpPr>
          <p:nvPr/>
        </p:nvSpPr>
        <p:spPr bwMode="auto">
          <a:xfrm>
            <a:off x="1707338" y="2048718"/>
            <a:ext cx="2033286" cy="84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Jesus</a:t>
            </a:r>
            <a:endParaRPr lang="en-US" altLang="en-US" sz="32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8" name="Rectangle 7">
            <a:extLst>
              <a:ext uri="{FF2B5EF4-FFF2-40B4-BE49-F238E27FC236}">
                <a16:creationId xmlns:a16="http://schemas.microsoft.com/office/drawing/2014/main" id="{F85767C5-61EB-4CEB-9804-19FD57B9F774}"/>
              </a:ext>
            </a:extLst>
          </p:cNvPr>
          <p:cNvSpPr>
            <a:spLocks noChangeArrowheads="1"/>
          </p:cNvSpPr>
          <p:nvPr/>
        </p:nvSpPr>
        <p:spPr bwMode="auto">
          <a:xfrm>
            <a:off x="421361" y="4529589"/>
            <a:ext cx="5390716" cy="926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Christ Jesus our Lord</a:t>
            </a:r>
            <a:endParaRPr lang="en-US" sz="4410" b="1" i="1" dirty="0">
              <a:solidFill>
                <a:srgbClr val="CC99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8409320"/>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2" nodeType="withEffect">
                                  <p:stCondLst>
                                    <p:cond delay="0"/>
                                  </p:stCondLst>
                                  <p:childTnLst>
                                    <p:animMotion origin="layout" path="M 0 0 L 0.24305 -0.29001 " pathEditMode="relative" ptsTypes="AA">
                                      <p:cBhvr>
                                        <p:cTn id="10" dur="1000" spd="-100000" fill="hold"/>
                                        <p:tgtEl>
                                          <p:spTgt spid="3074"/>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entr" presetSubtype="0" fill="hold" grpId="0" nodeType="click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stCondLst>
                                            <p:cond delay="0"/>
                                          </p:stCondLst>
                                        </p:cTn>
                                        <p:tgtEl>
                                          <p:spTgt spid="7"/>
                                        </p:tgtEl>
                                      </p:cBhvr>
                                    </p:animEffect>
                                    <p:anim to="" calcmode="lin" valueType="num">
                                      <p:cBhvr>
                                        <p:cTn id="16" dur="500" fill="hold">
                                          <p:stCondLst>
                                            <p:cond delay="0"/>
                                          </p:stCondLst>
                                        </p:cTn>
                                        <p:tgtEl>
                                          <p:spTgt spid="7"/>
                                        </p:tgtEl>
                                        <p:attrNameLst>
                                          <p:attrName>ppt_w</p:attrName>
                                        </p:attrNameLst>
                                      </p:cBhvr>
                                      <p:tavLst>
                                        <p:tav tm="0">
                                          <p:val>
                                            <p:strVal val="#ppt_w*4"/>
                                          </p:val>
                                        </p:tav>
                                        <p:tav tm="100000">
                                          <p:val>
                                            <p:strVal val="#ppt_w"/>
                                          </p:val>
                                        </p:tav>
                                      </p:tavLst>
                                    </p:anim>
                                    <p:anim to="" calcmode="lin" valueType="num">
                                      <p:cBhvr>
                                        <p:cTn id="17" dur="500" fill="hold">
                                          <p:stCondLst>
                                            <p:cond delay="0"/>
                                          </p:stCondLst>
                                        </p:cTn>
                                        <p:tgtEl>
                                          <p:spTgt spid="7"/>
                                        </p:tgtEl>
                                        <p:attrNameLst>
                                          <p:attrName>ppt_h</p:attrName>
                                        </p:attrNameLst>
                                      </p:cBhvr>
                                      <p:tavLst>
                                        <p:tav tm="0">
                                          <p:val>
                                            <p:strVal val="#ppt_h*4"/>
                                          </p:val>
                                        </p:tav>
                                        <p:tav tm="100000">
                                          <p:val>
                                            <p:strVal val="#ppt_h"/>
                                          </p:val>
                                        </p:tav>
                                      </p:tavLst>
                                    </p:anim>
                                  </p:childTnLst>
                                </p:cTn>
                              </p:par>
                            </p:childTnLst>
                          </p:cTn>
                        </p:par>
                        <p:par>
                          <p:cTn id="18" fill="hold">
                            <p:stCondLst>
                              <p:cond delay="1000"/>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7"/>
                                        </p:tgtEl>
                                      </p:cBhvr>
                                    </p:animEffect>
                                    <p:animScale>
                                      <p:cBhvr>
                                        <p:cTn id="21" dur="250" autoRev="1" fill="hold"/>
                                        <p:tgtEl>
                                          <p:spTgt spid="7"/>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stCondLst>
                                            <p:cond delay="0"/>
                                          </p:stCondLst>
                                        </p:cTn>
                                        <p:tgtEl>
                                          <p:spTgt spid="6"/>
                                        </p:tgtEl>
                                      </p:cBhvr>
                                    </p:animEffect>
                                    <p:anim to="" calcmode="lin" valueType="num">
                                      <p:cBhvr>
                                        <p:cTn id="27" dur="500" fill="hold">
                                          <p:stCondLst>
                                            <p:cond delay="0"/>
                                          </p:stCondLst>
                                        </p:cTn>
                                        <p:tgtEl>
                                          <p:spTgt spid="6"/>
                                        </p:tgtEl>
                                        <p:attrNameLst>
                                          <p:attrName>ppt_w</p:attrName>
                                        </p:attrNameLst>
                                      </p:cBhvr>
                                      <p:tavLst>
                                        <p:tav tm="0">
                                          <p:val>
                                            <p:strVal val="#ppt_w*4"/>
                                          </p:val>
                                        </p:tav>
                                        <p:tav tm="100000">
                                          <p:val>
                                            <p:strVal val="#ppt_w"/>
                                          </p:val>
                                        </p:tav>
                                      </p:tavLst>
                                    </p:anim>
                                    <p:anim to="" calcmode="lin" valueType="num">
                                      <p:cBhvr>
                                        <p:cTn id="28" dur="500" fill="hold">
                                          <p:stCondLst>
                                            <p:cond delay="0"/>
                                          </p:stCondLst>
                                        </p:cTn>
                                        <p:tgtEl>
                                          <p:spTgt spid="6"/>
                                        </p:tgtEl>
                                        <p:attrNameLst>
                                          <p:attrName>ppt_h</p:attrName>
                                        </p:attrNameLst>
                                      </p:cBhvr>
                                      <p:tavLst>
                                        <p:tav tm="0">
                                          <p:val>
                                            <p:strVal val="#ppt_h*4"/>
                                          </p:val>
                                        </p:tav>
                                        <p:tav tm="100000">
                                          <p:val>
                                            <p:strVal val="#ppt_h"/>
                                          </p:val>
                                        </p:tav>
                                      </p:tavLst>
                                    </p:anim>
                                  </p:childTnLst>
                                </p:cTn>
                              </p:par>
                              <p:par>
                                <p:cTn id="29" presetID="0" presetClass="entr" presetSubtype="0" fill="hold" grpId="0" nodeType="withEffect">
                                  <p:stCondLst>
                                    <p:cond delay="400"/>
                                  </p:stCondLst>
                                  <p:iterate type="lt">
                                    <p:tmPct val="10000"/>
                                  </p:iterate>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stCondLst>
                                            <p:cond delay="0"/>
                                          </p:stCondLst>
                                        </p:cTn>
                                        <p:tgtEl>
                                          <p:spTgt spid="8"/>
                                        </p:tgtEl>
                                      </p:cBhvr>
                                    </p:animEffect>
                                    <p:anim to="" calcmode="lin" valueType="num">
                                      <p:cBhvr>
                                        <p:cTn id="32" dur="500" fill="hold">
                                          <p:stCondLst>
                                            <p:cond delay="0"/>
                                          </p:stCondLst>
                                        </p:cTn>
                                        <p:tgtEl>
                                          <p:spTgt spid="8"/>
                                        </p:tgtEl>
                                        <p:attrNameLst>
                                          <p:attrName>ppt_w</p:attrName>
                                        </p:attrNameLst>
                                      </p:cBhvr>
                                      <p:tavLst>
                                        <p:tav tm="0">
                                          <p:val>
                                            <p:strVal val="#ppt_w*4"/>
                                          </p:val>
                                        </p:tav>
                                        <p:tav tm="100000">
                                          <p:val>
                                            <p:strVal val="#ppt_w"/>
                                          </p:val>
                                        </p:tav>
                                      </p:tavLst>
                                    </p:anim>
                                    <p:anim to="" calcmode="lin" valueType="num">
                                      <p:cBhvr>
                                        <p:cTn id="33" dur="500" fill="hold">
                                          <p:stCondLst>
                                            <p:cond delay="0"/>
                                          </p:stCondLst>
                                        </p:cTn>
                                        <p:tgtEl>
                                          <p:spTgt spid="8"/>
                                        </p:tgtEl>
                                        <p:attrNameLst>
                                          <p:attrName>ppt_h</p:attrName>
                                        </p:attrNameLst>
                                      </p:cBhvr>
                                      <p:tavLst>
                                        <p:tav tm="0">
                                          <p:val>
                                            <p:strVal val="#ppt_h*4"/>
                                          </p:val>
                                        </p:tav>
                                        <p:tav tm="100000">
                                          <p:val>
                                            <p:strVal val="#ppt_h"/>
                                          </p:val>
                                        </p:tav>
                                      </p:tavLst>
                                    </p:anim>
                                  </p:childTnLst>
                                </p:cTn>
                              </p:par>
                            </p:childTnLst>
                          </p:cTn>
                        </p:par>
                        <p:par>
                          <p:cTn id="34" fill="hold">
                            <p:stCondLst>
                              <p:cond delay="1750"/>
                            </p:stCondLst>
                            <p:childTnLst>
                              <p:par>
                                <p:cTn id="35" presetID="26" presetClass="emph" presetSubtype="0" fill="hold" grpId="1" nodeType="afterEffect">
                                  <p:stCondLst>
                                    <p:cond delay="0"/>
                                  </p:stCondLst>
                                  <p:iterate type="lt">
                                    <p:tmPct val="0"/>
                                  </p:iterate>
                                  <p:childTnLst>
                                    <p:animEffect transition="out" filter="fade">
                                      <p:cBhvr>
                                        <p:cTn id="36" dur="500" tmFilter="0, 0; .2, .5; .8, .5; 1, 0"/>
                                        <p:tgtEl>
                                          <p:spTgt spid="8"/>
                                        </p:tgtEl>
                                      </p:cBhvr>
                                    </p:animEffect>
                                    <p:animScale>
                                      <p:cBhvr>
                                        <p:cTn id="37" dur="250" autoRev="1" fill="hold"/>
                                        <p:tgtEl>
                                          <p:spTgt spid="8"/>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1"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
                                        <p:tgtEl>
                                          <p:spTgt spid="5"/>
                                        </p:tgtEl>
                                      </p:cBhvr>
                                    </p:animEffect>
                                  </p:childTnLst>
                                </p:cTn>
                              </p:par>
                              <p:par>
                                <p:cTn id="43" presetID="0" presetClass="path" presetSubtype="0" accel="50000" decel="50000" fill="hold" grpId="0" nodeType="withEffect">
                                  <p:stCondLst>
                                    <p:cond delay="0"/>
                                  </p:stCondLst>
                                  <p:childTnLst>
                                    <p:animMotion origin="layout" path="M -8.33333E-7 7.40741E-7 L -0.00885 -0.36736 " pathEditMode="relative" rAng="0" ptsTypes="AA">
                                      <p:cBhvr>
                                        <p:cTn id="44" dur="1750" fill="hold"/>
                                        <p:tgtEl>
                                          <p:spTgt spid="5"/>
                                        </p:tgtEl>
                                        <p:attrNameLst>
                                          <p:attrName>ppt_x</p:attrName>
                                          <p:attrName>ppt_y</p:attrName>
                                        </p:attrNameLst>
                                      </p:cBhvr>
                                      <p:rCtr x="-451" y="-18380"/>
                                    </p:animMotion>
                                  </p:childTnLst>
                                </p:cTn>
                              </p:par>
                              <p:par>
                                <p:cTn id="45" presetID="10" presetClass="exit" presetSubtype="0" fill="hold" grpId="1" nodeType="withEffect">
                                  <p:stCondLst>
                                    <p:cond delay="0"/>
                                  </p:stCondLst>
                                  <p:childTnLst>
                                    <p:animEffect transition="out" filter="fade">
                                      <p:cBhvr>
                                        <p:cTn id="46" dur="1250"/>
                                        <p:tgtEl>
                                          <p:spTgt spid="3074"/>
                                        </p:tgtEl>
                                      </p:cBhvr>
                                    </p:animEffect>
                                    <p:set>
                                      <p:cBhvr>
                                        <p:cTn id="47" dur="1" fill="hold">
                                          <p:stCondLst>
                                            <p:cond delay="1249"/>
                                          </p:stCondLst>
                                        </p:cTn>
                                        <p:tgtEl>
                                          <p:spTgt spid="3074"/>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250"/>
                                        <p:tgtEl>
                                          <p:spTgt spid="6"/>
                                        </p:tgtEl>
                                      </p:cBhvr>
                                    </p:animEffect>
                                    <p:set>
                                      <p:cBhvr>
                                        <p:cTn id="50" dur="1" fill="hold">
                                          <p:stCondLst>
                                            <p:cond delay="249"/>
                                          </p:stCondLst>
                                        </p:cTn>
                                        <p:tgtEl>
                                          <p:spTgt spid="6"/>
                                        </p:tgtEl>
                                        <p:attrNameLst>
                                          <p:attrName>style.visibility</p:attrName>
                                        </p:attrNameLst>
                                      </p:cBhvr>
                                      <p:to>
                                        <p:strVal val="hidden"/>
                                      </p:to>
                                    </p:set>
                                  </p:childTnLst>
                                </p:cTn>
                              </p:par>
                              <p:par>
                                <p:cTn id="51" presetID="10" presetClass="exit" presetSubtype="0" fill="hold" grpId="2" nodeType="withEffect">
                                  <p:stCondLst>
                                    <p:cond delay="0"/>
                                  </p:stCondLst>
                                  <p:iterate type="lt">
                                    <p:tmPct val="0"/>
                                  </p:iterate>
                                  <p:childTnLst>
                                    <p:animEffect transition="out" filter="fade">
                                      <p:cBhvr>
                                        <p:cTn id="52" dur="500"/>
                                        <p:tgtEl>
                                          <p:spTgt spid="7"/>
                                        </p:tgtEl>
                                      </p:cBhvr>
                                    </p:animEffect>
                                    <p:set>
                                      <p:cBhvr>
                                        <p:cTn id="53" dur="1" fill="hold">
                                          <p:stCondLst>
                                            <p:cond delay="499"/>
                                          </p:stCondLst>
                                        </p:cTn>
                                        <p:tgtEl>
                                          <p:spTgt spid="7"/>
                                        </p:tgtEl>
                                        <p:attrNameLst>
                                          <p:attrName>style.visibility</p:attrName>
                                        </p:attrNameLst>
                                      </p:cBhvr>
                                      <p:to>
                                        <p:strVal val="hidden"/>
                                      </p:to>
                                    </p:set>
                                  </p:childTnLst>
                                </p:cTn>
                              </p:par>
                              <p:par>
                                <p:cTn id="54" presetID="10" presetClass="exit" presetSubtype="0" fill="hold" grpId="2" nodeType="withEffect">
                                  <p:stCondLst>
                                    <p:cond delay="0"/>
                                  </p:stCondLst>
                                  <p:iterate type="lt">
                                    <p:tmPct val="0"/>
                                  </p:iterate>
                                  <p:childTnLst>
                                    <p:animEffect transition="out" filter="fade">
                                      <p:cBhvr>
                                        <p:cTn id="55" dur="500"/>
                                        <p:tgtEl>
                                          <p:spTgt spid="8"/>
                                        </p:tgtEl>
                                      </p:cBhvr>
                                    </p:animEffect>
                                    <p:set>
                                      <p:cBhvr>
                                        <p:cTn id="5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3074" grpId="2"/>
      <p:bldP spid="5" grpId="0"/>
      <p:bldP spid="5" grpId="1"/>
      <p:bldP spid="6" grpId="0"/>
      <p:bldP spid="6" grpId="1"/>
      <p:bldP spid="7" grpId="0"/>
      <p:bldP spid="7" grpId="1"/>
      <p:bldP spid="7" grpId="2"/>
      <p:bldP spid="8" grpId="0"/>
      <p:bldP spid="8" grpId="1"/>
      <p:bldP spid="8"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074" name="Rectangle 2"/>
          <p:cNvSpPr>
            <a:spLocks noGrp="1" noChangeArrowheads="1"/>
          </p:cNvSpPr>
          <p:nvPr>
            <p:ph type="title"/>
          </p:nvPr>
        </p:nvSpPr>
        <p:spPr>
          <a:xfrm>
            <a:off x="457200" y="2057400"/>
            <a:ext cx="8229600" cy="2849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Then Jesus said, "Father, forgive them, for they do not know what they do." And they divided His garments and cast lots.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Luke 23:34 </a:t>
            </a:r>
          </a:p>
        </p:txBody>
      </p:sp>
      <p:sp>
        <p:nvSpPr>
          <p:cNvPr id="4" name="Rectangle 2"/>
          <p:cNvSpPr txBox="1">
            <a:spLocks noChangeArrowheads="1"/>
          </p:cNvSpPr>
          <p:nvPr/>
        </p:nvSpPr>
        <p:spPr bwMode="auto">
          <a:xfrm>
            <a:off x="1707338" y="2048718"/>
            <a:ext cx="2033286" cy="84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Jesus</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5" name="Title 1"/>
          <p:cNvSpPr txBox="1">
            <a:spLocks/>
          </p:cNvSpPr>
          <p:nvPr/>
        </p:nvSpPr>
        <p:spPr>
          <a:xfrm>
            <a:off x="3451182" y="3638309"/>
            <a:ext cx="3921891"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effectLst>
                  <a:glow rad="63500">
                    <a:srgbClr val="9966FF"/>
                  </a:glow>
                  <a:outerShdw blurRad="50800" algn="tl" rotWithShape="0">
                    <a:srgbClr val="000000"/>
                  </a:outerShdw>
                </a:effectLst>
                <a:latin typeface="Calibri" panose="020F0502020204030204" pitchFamily="34" charset="0"/>
              </a:rPr>
              <a:t>unworthy</a:t>
            </a:r>
          </a:p>
        </p:txBody>
      </p:sp>
    </p:spTree>
    <p:extLst>
      <p:ext uri="{BB962C8B-B14F-4D97-AF65-F5344CB8AC3E}">
        <p14:creationId xmlns:p14="http://schemas.microsoft.com/office/powerpoint/2010/main" val="3395797339"/>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800" decel="100000"/>
                                        <p:tgtEl>
                                          <p:spTgt spid="3074"/>
                                        </p:tgtEl>
                                      </p:cBhvr>
                                    </p:animEffect>
                                    <p:anim calcmode="lin" valueType="num">
                                      <p:cBhvr>
                                        <p:cTn id="8" dur="800" decel="100000" fill="hold"/>
                                        <p:tgtEl>
                                          <p:spTgt spid="3074"/>
                                        </p:tgtEl>
                                        <p:attrNameLst>
                                          <p:attrName>style.rotation</p:attrName>
                                        </p:attrNameLst>
                                      </p:cBhvr>
                                      <p:tavLst>
                                        <p:tav tm="0">
                                          <p:val>
                                            <p:fltVal val="-90"/>
                                          </p:val>
                                        </p:tav>
                                        <p:tav tm="100000">
                                          <p:val>
                                            <p:fltVal val="0"/>
                                          </p:val>
                                        </p:tav>
                                      </p:tavLst>
                                    </p:anim>
                                    <p:anim calcmode="lin" valueType="num">
                                      <p:cBhvr>
                                        <p:cTn id="9" dur="800" decel="100000" fill="hold"/>
                                        <p:tgtEl>
                                          <p:spTgt spid="3074"/>
                                        </p:tgtEl>
                                        <p:attrNameLst>
                                          <p:attrName>ppt_x</p:attrName>
                                        </p:attrNameLst>
                                      </p:cBhvr>
                                      <p:tavLst>
                                        <p:tav tm="0">
                                          <p:val>
                                            <p:strVal val="#ppt_x+0.4"/>
                                          </p:val>
                                        </p:tav>
                                        <p:tav tm="100000">
                                          <p:val>
                                            <p:strVal val="#ppt_x-0.05"/>
                                          </p:val>
                                        </p:tav>
                                      </p:tavLst>
                                    </p:anim>
                                    <p:anim calcmode="lin" valueType="num">
                                      <p:cBhvr>
                                        <p:cTn id="10" dur="800" decel="100000" fill="hold"/>
                                        <p:tgtEl>
                                          <p:spTgt spid="307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07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07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xit" presetSubtype="0" fill="hold" grpId="0" nodeType="afterEffect">
                                  <p:stCondLst>
                                    <p:cond delay="0"/>
                                  </p:stCondLst>
                                  <p:childTnLst>
                                    <p:animEffect transition="out" filter="fade">
                                      <p:cBhvr>
                                        <p:cTn id="15" dur="250"/>
                                        <p:tgtEl>
                                          <p:spTgt spid="4"/>
                                        </p:tgtEl>
                                      </p:cBhvr>
                                    </p:animEffect>
                                    <p:set>
                                      <p:cBhvr>
                                        <p:cTn id="16" dur="1" fill="hold">
                                          <p:stCondLst>
                                            <p:cond delay="24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stCondLst>
                                            <p:cond delay="0"/>
                                          </p:stCondLst>
                                        </p:cTn>
                                        <p:tgtEl>
                                          <p:spTgt spid="5"/>
                                        </p:tgtEl>
                                      </p:cBhvr>
                                    </p:animEffect>
                                    <p:anim to="" calcmode="lin" valueType="num">
                                      <p:cBhvr>
                                        <p:cTn id="22" dur="50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23" dur="50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074" r="1629" b="1911"/>
          <a:stretch/>
        </p:blipFill>
        <p:spPr>
          <a:xfrm>
            <a:off x="0" y="1"/>
            <a:ext cx="9144000" cy="6858000"/>
          </a:xfrm>
          <a:prstGeom prst="rect">
            <a:avLst/>
          </a:prstGeom>
        </p:spPr>
      </p:pic>
      <p:sp>
        <p:nvSpPr>
          <p:cNvPr id="4" name="Title 1"/>
          <p:cNvSpPr txBox="1">
            <a:spLocks/>
          </p:cNvSpPr>
          <p:nvPr/>
        </p:nvSpPr>
        <p:spPr>
          <a:xfrm>
            <a:off x="5549988" y="2625355"/>
            <a:ext cx="2824223"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ignorant</a:t>
            </a:r>
          </a:p>
        </p:txBody>
      </p:sp>
      <p:sp>
        <p:nvSpPr>
          <p:cNvPr id="5" name="Title 1"/>
          <p:cNvSpPr txBox="1">
            <a:spLocks/>
          </p:cNvSpPr>
          <p:nvPr/>
        </p:nvSpPr>
        <p:spPr>
          <a:xfrm>
            <a:off x="399543" y="3298881"/>
            <a:ext cx="3321934"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in unbelief</a:t>
            </a:r>
          </a:p>
        </p:txBody>
      </p:sp>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although I was formerly a blasphemer, a persecutor, and an insolent man; but I obtained mercy because I did it ignorantly in unbelief. And the grace of our Lord was exceedingly abundant, with faith and love which are in Christ Jesus.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1</a:t>
            </a:r>
            <a:r>
              <a:rPr lang="en-US" altLang="en-US" sz="3200" b="1" i="1" baseline="3000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Timothy 1:13-14 </a:t>
            </a:r>
          </a:p>
        </p:txBody>
      </p:sp>
      <p:sp>
        <p:nvSpPr>
          <p:cNvPr id="6" name="Rectangle 5"/>
          <p:cNvSpPr>
            <a:spLocks noChangeArrowheads="1"/>
          </p:cNvSpPr>
          <p:nvPr/>
        </p:nvSpPr>
        <p:spPr bwMode="auto">
          <a:xfrm>
            <a:off x="7623014" y="4617334"/>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7" name="Rectangle 6"/>
          <p:cNvSpPr>
            <a:spLocks noChangeArrowheads="1"/>
          </p:cNvSpPr>
          <p:nvPr/>
        </p:nvSpPr>
        <p:spPr bwMode="auto">
          <a:xfrm>
            <a:off x="953078" y="5304268"/>
            <a:ext cx="325248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Christ Jesus</a:t>
            </a:r>
            <a:endParaRPr lang="en-US" sz="4410" b="1" i="1" dirty="0">
              <a:solidFill>
                <a:srgbClr val="CC9900"/>
              </a:solidFill>
              <a:latin typeface="Calibri" panose="020F0502020204030204" pitchFamily="34" charset="0"/>
              <a:cs typeface="Calibri" panose="020F0502020204030204" pitchFamily="34" charset="0"/>
            </a:endParaRPr>
          </a:p>
        </p:txBody>
      </p:sp>
      <p:sp>
        <p:nvSpPr>
          <p:cNvPr id="8" name="Rectangle 7"/>
          <p:cNvSpPr>
            <a:spLocks noChangeArrowheads="1"/>
          </p:cNvSpPr>
          <p:nvPr/>
        </p:nvSpPr>
        <p:spPr bwMode="auto">
          <a:xfrm>
            <a:off x="1866491" y="4630910"/>
            <a:ext cx="362577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FF"/>
                </a:solidFill>
                <a:latin typeface="Calibri" panose="020F0502020204030204" pitchFamily="34" charset="0"/>
                <a:cs typeface="Calibri" panose="020F0502020204030204" pitchFamily="34" charset="0"/>
              </a:rPr>
              <a:t>faith </a:t>
            </a:r>
            <a:r>
              <a:rPr lang="en-US" sz="4410" b="1" dirty="0">
                <a:solidFill>
                  <a:schemeClr val="bg1">
                    <a:lumMod val="50000"/>
                  </a:schemeClr>
                </a:solidFill>
                <a:latin typeface="Calibri" panose="020F0502020204030204" pitchFamily="34" charset="0"/>
                <a:cs typeface="Calibri" panose="020F0502020204030204" pitchFamily="34" charset="0"/>
              </a:rPr>
              <a:t>and</a:t>
            </a:r>
            <a:r>
              <a:rPr lang="en-US" sz="4410" b="1" dirty="0">
                <a:solidFill>
                  <a:srgbClr val="CC9900"/>
                </a:solidFill>
                <a:latin typeface="Calibri" panose="020F0502020204030204" pitchFamily="34" charset="0"/>
                <a:cs typeface="Calibri" panose="020F0502020204030204" pitchFamily="34" charset="0"/>
              </a:rPr>
              <a:t> </a:t>
            </a:r>
            <a:r>
              <a:rPr lang="en-US" sz="4410" b="1" dirty="0">
                <a:solidFill>
                  <a:srgbClr val="FF0000"/>
                </a:solidFill>
                <a:latin typeface="Calibri" panose="020F0502020204030204" pitchFamily="34" charset="0"/>
                <a:cs typeface="Calibri" panose="020F0502020204030204" pitchFamily="34" charset="0"/>
              </a:rPr>
              <a:t>love</a:t>
            </a:r>
            <a:endParaRPr lang="en-US" sz="4410" b="1" i="1" dirty="0">
              <a:solidFill>
                <a:srgbClr val="FF0000"/>
              </a:solidFill>
              <a:latin typeface="Calibri" panose="020F0502020204030204" pitchFamily="34" charset="0"/>
              <a:cs typeface="Calibri" panose="020F0502020204030204" pitchFamily="34" charset="0"/>
            </a:endParaRPr>
          </a:p>
        </p:txBody>
      </p:sp>
      <p:sp>
        <p:nvSpPr>
          <p:cNvPr id="9" name="Rectangle 2">
            <a:extLst>
              <a:ext uri="{FF2B5EF4-FFF2-40B4-BE49-F238E27FC236}">
                <a16:creationId xmlns:a16="http://schemas.microsoft.com/office/drawing/2014/main" id="{E34410BC-A39E-4A05-93D6-CA27BC723842}"/>
              </a:ext>
            </a:extLst>
          </p:cNvPr>
          <p:cNvSpPr txBox="1">
            <a:spLocks noChangeArrowheads="1"/>
          </p:cNvSpPr>
          <p:nvPr/>
        </p:nvSpPr>
        <p:spPr bwMode="auto">
          <a:xfrm>
            <a:off x="5793984" y="2697956"/>
            <a:ext cx="2330841" cy="757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ignorant</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0" name="Rectangle 2">
            <a:extLst>
              <a:ext uri="{FF2B5EF4-FFF2-40B4-BE49-F238E27FC236}">
                <a16:creationId xmlns:a16="http://schemas.microsoft.com/office/drawing/2014/main" id="{9FC26046-ADB0-4725-B1AE-94D0D3A2CE80}"/>
              </a:ext>
            </a:extLst>
          </p:cNvPr>
          <p:cNvSpPr txBox="1">
            <a:spLocks noChangeArrowheads="1"/>
          </p:cNvSpPr>
          <p:nvPr/>
        </p:nvSpPr>
        <p:spPr bwMode="auto">
          <a:xfrm>
            <a:off x="438150" y="3353566"/>
            <a:ext cx="3238499" cy="787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in unbelief</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1" name="Rectangle 10">
            <a:extLst>
              <a:ext uri="{FF2B5EF4-FFF2-40B4-BE49-F238E27FC236}">
                <a16:creationId xmlns:a16="http://schemas.microsoft.com/office/drawing/2014/main" id="{A4A2A199-B086-474A-B5BA-B4D1ECBFD228}"/>
              </a:ext>
            </a:extLst>
          </p:cNvPr>
          <p:cNvSpPr>
            <a:spLocks noChangeArrowheads="1"/>
          </p:cNvSpPr>
          <p:nvPr/>
        </p:nvSpPr>
        <p:spPr bwMode="auto">
          <a:xfrm>
            <a:off x="637379" y="3277166"/>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Tree>
    <p:extLst>
      <p:ext uri="{BB962C8B-B14F-4D97-AF65-F5344CB8AC3E}">
        <p14:creationId xmlns:p14="http://schemas.microsoft.com/office/powerpoint/2010/main" val="733818272"/>
      </p:ext>
    </p:extLst>
  </p:cSld>
  <p:clrMapOvr>
    <a:masterClrMapping/>
  </p:clrMapOvr>
  <mc:AlternateContent xmlns:mc="http://schemas.openxmlformats.org/markup-compatibility/2006" xmlns:p14="http://schemas.microsoft.com/office/powerpoint/2010/main">
    <mc:Choice Requires="p14">
      <p:transition spd="slow" p14:dur="1500">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1" nodeType="withEffect">
                                  <p:stCondLst>
                                    <p:cond delay="0"/>
                                  </p:stCondLst>
                                  <p:childTnLst>
                                    <p:animMotion origin="layout" path="M 0 0 L 0.24428 -0.21068 " pathEditMode="relative" ptsTypes="AA">
                                      <p:cBhvr>
                                        <p:cTn id="10" dur="1000" spd="-100000" fill="hold"/>
                                        <p:tgtEl>
                                          <p:spTgt spid="3074"/>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18" presetClass="emph" presetSubtype="0" fill="hold" grpId="1" nodeType="withEffect">
                                  <p:stCondLst>
                                    <p:cond delay="0"/>
                                  </p:stCondLst>
                                  <p:childTnLst>
                                    <p:set>
                                      <p:cBhvr override="childStyle">
                                        <p:cTn id="17" dur="500" fill="hold"/>
                                        <p:tgtEl>
                                          <p:spTgt spid="4"/>
                                        </p:tgtEl>
                                        <p:attrNameLst>
                                          <p:attrName>style.textDecorationUnderline</p:attrName>
                                        </p:attrNameLst>
                                      </p:cBhvr>
                                      <p:to>
                                        <p:strVal val="true"/>
                                      </p:to>
                                    </p:set>
                                  </p:childTnLst>
                                </p:cTn>
                              </p:par>
                              <p:par>
                                <p:cTn id="18" presetID="22" presetClass="entr" presetSubtype="8"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par>
                                <p:cTn id="25" presetID="18" presetClass="emph" presetSubtype="0" fill="hold" grpId="1" nodeType="withEffect">
                                  <p:stCondLst>
                                    <p:cond delay="0"/>
                                  </p:stCondLst>
                                  <p:childTnLst>
                                    <p:set>
                                      <p:cBhvr override="childStyle">
                                        <p:cTn id="26" dur="500" fill="hold"/>
                                        <p:tgtEl>
                                          <p:spTgt spid="5"/>
                                        </p:tgtEl>
                                        <p:attrNameLst>
                                          <p:attrName>style.textDecorationUnderline</p:attrName>
                                        </p:attrNameLst>
                                      </p:cBhvr>
                                      <p:to>
                                        <p:strVal val="true"/>
                                      </p:to>
                                    </p:set>
                                  </p:childTnLst>
                                </p:cTn>
                              </p:par>
                              <p:par>
                                <p:cTn id="27" presetID="22" presetClass="entr" presetSubtype="8"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par>
                                <p:cTn id="30" presetID="0" presetClass="entr" presetSubtype="0" fill="hold" grpId="0" nodeType="withEffect">
                                  <p:stCondLst>
                                    <p:cond delay="40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stCondLst>
                                            <p:cond delay="0"/>
                                          </p:stCondLst>
                                        </p:cTn>
                                        <p:tgtEl>
                                          <p:spTgt spid="11"/>
                                        </p:tgtEl>
                                      </p:cBhvr>
                                    </p:animEffect>
                                    <p:anim to="" calcmode="lin" valueType="num">
                                      <p:cBhvr>
                                        <p:cTn id="33" dur="500" fill="hold">
                                          <p:stCondLst>
                                            <p:cond delay="0"/>
                                          </p:stCondLst>
                                        </p:cTn>
                                        <p:tgtEl>
                                          <p:spTgt spid="11"/>
                                        </p:tgtEl>
                                        <p:attrNameLst>
                                          <p:attrName>ppt_w</p:attrName>
                                        </p:attrNameLst>
                                      </p:cBhvr>
                                      <p:tavLst>
                                        <p:tav tm="0">
                                          <p:val>
                                            <p:strVal val="#ppt_w*4"/>
                                          </p:val>
                                        </p:tav>
                                        <p:tav tm="100000">
                                          <p:val>
                                            <p:strVal val="#ppt_w"/>
                                          </p:val>
                                        </p:tav>
                                      </p:tavLst>
                                    </p:anim>
                                    <p:anim to="" calcmode="lin" valueType="num">
                                      <p:cBhvr>
                                        <p:cTn id="34" dur="500" fill="hold">
                                          <p:stCondLst>
                                            <p:cond delay="0"/>
                                          </p:stCondLst>
                                        </p:cTn>
                                        <p:tgtEl>
                                          <p:spTgt spid="11"/>
                                        </p:tgtEl>
                                        <p:attrNameLst>
                                          <p:attrName>ppt_h</p:attrName>
                                        </p:attrNameLst>
                                      </p:cBhvr>
                                      <p:tavLst>
                                        <p:tav tm="0">
                                          <p:val>
                                            <p:strVal val="#ppt_h*4"/>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0" presetClass="entr" presetSubtype="0" fill="hold" grpId="0" nodeType="clickEffect">
                                  <p:stCondLst>
                                    <p:cond delay="0"/>
                                  </p:stCondLst>
                                  <p:iterate type="lt">
                                    <p:tmPct val="10000"/>
                                  </p:iterate>
                                  <p:childTnLst>
                                    <p:set>
                                      <p:cBhvr>
                                        <p:cTn id="38" dur="1" fill="hold">
                                          <p:stCondLst>
                                            <p:cond delay="0"/>
                                          </p:stCondLst>
                                        </p:cTn>
                                        <p:tgtEl>
                                          <p:spTgt spid="8"/>
                                        </p:tgtEl>
                                        <p:attrNameLst>
                                          <p:attrName>style.visibility</p:attrName>
                                        </p:attrNameLst>
                                      </p:cBhvr>
                                      <p:to>
                                        <p:strVal val="visible"/>
                                      </p:to>
                                    </p:set>
                                    <p:animEffect transition="in" filter="dissolve">
                                      <p:cBhvr>
                                        <p:cTn id="39" dur="500">
                                          <p:stCondLst>
                                            <p:cond delay="0"/>
                                          </p:stCondLst>
                                        </p:cTn>
                                        <p:tgtEl>
                                          <p:spTgt spid="8"/>
                                        </p:tgtEl>
                                      </p:cBhvr>
                                    </p:animEffect>
                                    <p:anim to="" calcmode="lin" valueType="num">
                                      <p:cBhvr>
                                        <p:cTn id="40" dur="500" fill="hold">
                                          <p:stCondLst>
                                            <p:cond delay="0"/>
                                          </p:stCondLst>
                                        </p:cTn>
                                        <p:tgtEl>
                                          <p:spTgt spid="8"/>
                                        </p:tgtEl>
                                        <p:attrNameLst>
                                          <p:attrName>ppt_w</p:attrName>
                                        </p:attrNameLst>
                                      </p:cBhvr>
                                      <p:tavLst>
                                        <p:tav tm="0">
                                          <p:val>
                                            <p:strVal val="#ppt_w*4"/>
                                          </p:val>
                                        </p:tav>
                                        <p:tav tm="100000">
                                          <p:val>
                                            <p:strVal val="#ppt_w"/>
                                          </p:val>
                                        </p:tav>
                                      </p:tavLst>
                                    </p:anim>
                                    <p:anim to="" calcmode="lin" valueType="num">
                                      <p:cBhvr>
                                        <p:cTn id="41" dur="500" fill="hold">
                                          <p:stCondLst>
                                            <p:cond delay="0"/>
                                          </p:stCondLst>
                                        </p:cTn>
                                        <p:tgtEl>
                                          <p:spTgt spid="8"/>
                                        </p:tgtEl>
                                        <p:attrNameLst>
                                          <p:attrName>ppt_h</p:attrName>
                                        </p:attrNameLst>
                                      </p:cBhvr>
                                      <p:tavLst>
                                        <p:tav tm="0">
                                          <p:val>
                                            <p:strVal val="#ppt_h*4"/>
                                          </p:val>
                                        </p:tav>
                                        <p:tav tm="100000">
                                          <p:val>
                                            <p:strVal val="#ppt_h"/>
                                          </p:val>
                                        </p:tav>
                                      </p:tavLst>
                                    </p:anim>
                                  </p:childTnLst>
                                </p:cTn>
                              </p:par>
                              <p:par>
                                <p:cTn id="42" presetID="10" presetClass="exit" presetSubtype="0" fill="hold" grpId="1" nodeType="withEffect">
                                  <p:stCondLst>
                                    <p:cond delay="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10" presetClass="exit" presetSubtype="0" fill="hold" grpId="2" nodeType="withEffect">
                                  <p:stCondLst>
                                    <p:cond delay="250"/>
                                  </p:stCondLst>
                                  <p:childTnLst>
                                    <p:animEffect transition="out" filter="fade">
                                      <p:cBhvr>
                                        <p:cTn id="46" dur="500"/>
                                        <p:tgtEl>
                                          <p:spTgt spid="4"/>
                                        </p:tgtEl>
                                      </p:cBhvr>
                                    </p:animEffect>
                                    <p:set>
                                      <p:cBhvr>
                                        <p:cTn id="47" dur="1" fill="hold">
                                          <p:stCondLst>
                                            <p:cond delay="499"/>
                                          </p:stCondLst>
                                        </p:cTn>
                                        <p:tgtEl>
                                          <p:spTgt spid="4"/>
                                        </p:tgtEl>
                                        <p:attrNameLst>
                                          <p:attrName>style.visibility</p:attrName>
                                        </p:attrNameLst>
                                      </p:cBhvr>
                                      <p:to>
                                        <p:strVal val="hidden"/>
                                      </p:to>
                                    </p:set>
                                  </p:childTnLst>
                                </p:cTn>
                              </p:par>
                              <p:par>
                                <p:cTn id="48" presetID="10" presetClass="exit" presetSubtype="0" fill="hold" grpId="2" nodeType="withEffect">
                                  <p:stCondLst>
                                    <p:cond delay="250"/>
                                  </p:stCondLst>
                                  <p:childTnLst>
                                    <p:animEffect transition="out" filter="fade">
                                      <p:cBhvr>
                                        <p:cTn id="49" dur="500"/>
                                        <p:tgtEl>
                                          <p:spTgt spid="5"/>
                                        </p:tgtEl>
                                      </p:cBhvr>
                                    </p:animEffect>
                                    <p:set>
                                      <p:cBhvr>
                                        <p:cTn id="50" dur="1" fill="hold">
                                          <p:stCondLst>
                                            <p:cond delay="499"/>
                                          </p:stCondLst>
                                        </p:cTn>
                                        <p:tgtEl>
                                          <p:spTgt spid="5"/>
                                        </p:tgtEl>
                                        <p:attrNameLst>
                                          <p:attrName>style.visibility</p:attrName>
                                        </p:attrNameLst>
                                      </p:cBhvr>
                                      <p:to>
                                        <p:strVal val="hidden"/>
                                      </p:to>
                                    </p:set>
                                  </p:childTnLst>
                                </p:cTn>
                              </p:par>
                              <p:par>
                                <p:cTn id="51" presetID="10" presetClass="exit" presetSubtype="0" fill="hold" grpId="1" nodeType="withEffect">
                                  <p:stCondLst>
                                    <p:cond delay="25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par>
                                <p:cTn id="54" presetID="10" presetClass="exit" presetSubtype="0" fill="hold" grpId="1" nodeType="withEffect">
                                  <p:stCondLst>
                                    <p:cond delay="250"/>
                                  </p:stCondLst>
                                  <p:childTnLst>
                                    <p:animEffect transition="out" filter="fade">
                                      <p:cBhvr>
                                        <p:cTn id="55" dur="500"/>
                                        <p:tgtEl>
                                          <p:spTgt spid="10"/>
                                        </p:tgtEl>
                                      </p:cBhvr>
                                    </p:animEffect>
                                    <p:set>
                                      <p:cBhvr>
                                        <p:cTn id="56" dur="1" fill="hold">
                                          <p:stCondLst>
                                            <p:cond delay="499"/>
                                          </p:stCondLst>
                                        </p:cTn>
                                        <p:tgtEl>
                                          <p:spTgt spid="10"/>
                                        </p:tgtEl>
                                        <p:attrNameLst>
                                          <p:attrName>style.visibility</p:attrName>
                                        </p:attrNameLst>
                                      </p:cBhvr>
                                      <p:to>
                                        <p:strVal val="hidden"/>
                                      </p:to>
                                    </p:set>
                                  </p:childTnLst>
                                </p:cTn>
                              </p:par>
                              <p:par>
                                <p:cTn id="57" presetID="26" presetClass="emph" presetSubtype="0" fill="hold" grpId="1" nodeType="withEffect">
                                  <p:stCondLst>
                                    <p:cond delay="1000"/>
                                  </p:stCondLst>
                                  <p:iterate type="lt">
                                    <p:tmPct val="0"/>
                                  </p:iterate>
                                  <p:childTnLst>
                                    <p:animEffect transition="out" filter="fade">
                                      <p:cBhvr>
                                        <p:cTn id="58" dur="500" tmFilter="0, 0; .2, .5; .8, .5; 1, 0"/>
                                        <p:tgtEl>
                                          <p:spTgt spid="8"/>
                                        </p:tgtEl>
                                      </p:cBhvr>
                                    </p:animEffect>
                                    <p:animScale>
                                      <p:cBhvr>
                                        <p:cTn id="59" dur="250" autoRev="1" fill="hold"/>
                                        <p:tgtEl>
                                          <p:spTgt spid="8"/>
                                        </p:tgtEl>
                                      </p:cBhvr>
                                      <p:by x="105000" y="105000"/>
                                    </p:animScale>
                                  </p:childTnLst>
                                </p:cTn>
                              </p:par>
                            </p:childTnLst>
                          </p:cTn>
                        </p:par>
                        <p:par>
                          <p:cTn id="60" fill="hold">
                            <p:stCondLst>
                              <p:cond delay="1500"/>
                            </p:stCondLst>
                            <p:childTnLst>
                              <p:par>
                                <p:cTn id="61" presetID="0" presetClass="entr" presetSubtype="0" fill="hold" grpId="0"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dissolve">
                                      <p:cBhvr>
                                        <p:cTn id="63" dur="500">
                                          <p:stCondLst>
                                            <p:cond delay="0"/>
                                          </p:stCondLst>
                                        </p:cTn>
                                        <p:tgtEl>
                                          <p:spTgt spid="6"/>
                                        </p:tgtEl>
                                      </p:cBhvr>
                                    </p:animEffect>
                                    <p:anim to="" calcmode="lin" valueType="num">
                                      <p:cBhvr>
                                        <p:cTn id="64" dur="500" fill="hold">
                                          <p:stCondLst>
                                            <p:cond delay="0"/>
                                          </p:stCondLst>
                                        </p:cTn>
                                        <p:tgtEl>
                                          <p:spTgt spid="6"/>
                                        </p:tgtEl>
                                        <p:attrNameLst>
                                          <p:attrName>ppt_w</p:attrName>
                                        </p:attrNameLst>
                                      </p:cBhvr>
                                      <p:tavLst>
                                        <p:tav tm="0">
                                          <p:val>
                                            <p:strVal val="#ppt_w*4"/>
                                          </p:val>
                                        </p:tav>
                                        <p:tav tm="100000">
                                          <p:val>
                                            <p:strVal val="#ppt_w"/>
                                          </p:val>
                                        </p:tav>
                                      </p:tavLst>
                                    </p:anim>
                                    <p:anim to="" calcmode="lin" valueType="num">
                                      <p:cBhvr>
                                        <p:cTn id="65" dur="500" fill="hold">
                                          <p:stCondLst>
                                            <p:cond delay="0"/>
                                          </p:stCondLst>
                                        </p:cTn>
                                        <p:tgtEl>
                                          <p:spTgt spid="6"/>
                                        </p:tgtEl>
                                        <p:attrNameLst>
                                          <p:attrName>ppt_h</p:attrName>
                                        </p:attrNameLst>
                                      </p:cBhvr>
                                      <p:tavLst>
                                        <p:tav tm="0">
                                          <p:val>
                                            <p:strVal val="#ppt_h*4"/>
                                          </p:val>
                                        </p:tav>
                                        <p:tav tm="100000">
                                          <p:val>
                                            <p:strVal val="#ppt_h"/>
                                          </p:val>
                                        </p:tav>
                                      </p:tavLst>
                                    </p:anim>
                                  </p:childTnLst>
                                </p:cTn>
                              </p:par>
                            </p:childTnLst>
                          </p:cTn>
                        </p:par>
                        <p:par>
                          <p:cTn id="66" fill="hold">
                            <p:stCondLst>
                              <p:cond delay="2000"/>
                            </p:stCondLst>
                            <p:childTnLst>
                              <p:par>
                                <p:cTn id="67" presetID="0" presetClass="entr" presetSubtype="0" fill="hold" grpId="0" nodeType="afterEffect">
                                  <p:stCondLst>
                                    <p:cond delay="0"/>
                                  </p:stCondLst>
                                  <p:iterate type="lt">
                                    <p:tmPct val="10000"/>
                                  </p:iterate>
                                  <p:childTnLst>
                                    <p:set>
                                      <p:cBhvr>
                                        <p:cTn id="68" dur="1" fill="hold">
                                          <p:stCondLst>
                                            <p:cond delay="0"/>
                                          </p:stCondLst>
                                        </p:cTn>
                                        <p:tgtEl>
                                          <p:spTgt spid="7"/>
                                        </p:tgtEl>
                                        <p:attrNameLst>
                                          <p:attrName>style.visibility</p:attrName>
                                        </p:attrNameLst>
                                      </p:cBhvr>
                                      <p:to>
                                        <p:strVal val="visible"/>
                                      </p:to>
                                    </p:set>
                                    <p:animEffect transition="in" filter="dissolve">
                                      <p:cBhvr>
                                        <p:cTn id="69" dur="500">
                                          <p:stCondLst>
                                            <p:cond delay="0"/>
                                          </p:stCondLst>
                                        </p:cTn>
                                        <p:tgtEl>
                                          <p:spTgt spid="7"/>
                                        </p:tgtEl>
                                      </p:cBhvr>
                                    </p:animEffect>
                                    <p:anim to="" calcmode="lin" valueType="num">
                                      <p:cBhvr>
                                        <p:cTn id="70" dur="500" fill="hold">
                                          <p:stCondLst>
                                            <p:cond delay="0"/>
                                          </p:stCondLst>
                                        </p:cTn>
                                        <p:tgtEl>
                                          <p:spTgt spid="7"/>
                                        </p:tgtEl>
                                        <p:attrNameLst>
                                          <p:attrName>ppt_w</p:attrName>
                                        </p:attrNameLst>
                                      </p:cBhvr>
                                      <p:tavLst>
                                        <p:tav tm="0">
                                          <p:val>
                                            <p:strVal val="#ppt_w*4"/>
                                          </p:val>
                                        </p:tav>
                                        <p:tav tm="100000">
                                          <p:val>
                                            <p:strVal val="#ppt_w"/>
                                          </p:val>
                                        </p:tav>
                                      </p:tavLst>
                                    </p:anim>
                                    <p:anim to="" calcmode="lin" valueType="num">
                                      <p:cBhvr>
                                        <p:cTn id="71" dur="500" fill="hold">
                                          <p:stCondLst>
                                            <p:cond delay="0"/>
                                          </p:stCondLst>
                                        </p:cTn>
                                        <p:tgtEl>
                                          <p:spTgt spid="7"/>
                                        </p:tgtEl>
                                        <p:attrNameLst>
                                          <p:attrName>ppt_h</p:attrName>
                                        </p:attrNameLst>
                                      </p:cBhvr>
                                      <p:tavLst>
                                        <p:tav tm="0">
                                          <p:val>
                                            <p:strVal val="#ppt_h*4"/>
                                          </p:val>
                                        </p:tav>
                                        <p:tav tm="100000">
                                          <p:val>
                                            <p:strVal val="#ppt_h"/>
                                          </p:val>
                                        </p:tav>
                                      </p:tavLst>
                                    </p:anim>
                                  </p:childTnLst>
                                </p:cTn>
                              </p:par>
                            </p:childTnLst>
                          </p:cTn>
                        </p:par>
                        <p:par>
                          <p:cTn id="72" fill="hold">
                            <p:stCondLst>
                              <p:cond delay="3000"/>
                            </p:stCondLst>
                            <p:childTnLst>
                              <p:par>
                                <p:cTn id="73" presetID="26" presetClass="emph" presetSubtype="0" fill="hold" grpId="1" nodeType="afterEffect">
                                  <p:stCondLst>
                                    <p:cond delay="0"/>
                                  </p:stCondLst>
                                  <p:iterate type="lt">
                                    <p:tmPct val="0"/>
                                  </p:iterate>
                                  <p:childTnLst>
                                    <p:animEffect transition="out" filter="fade">
                                      <p:cBhvr>
                                        <p:cTn id="74" dur="500" tmFilter="0, 0; .2, .5; .8, .5; 1, 0"/>
                                        <p:tgtEl>
                                          <p:spTgt spid="7"/>
                                        </p:tgtEl>
                                      </p:cBhvr>
                                    </p:animEffect>
                                    <p:animScale>
                                      <p:cBhvr>
                                        <p:cTn id="75"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5" grpId="0"/>
      <p:bldP spid="5" grpId="1"/>
      <p:bldP spid="5" grpId="2"/>
      <p:bldP spid="3074" grpId="0"/>
      <p:bldP spid="3074" grpId="1"/>
      <p:bldP spid="6" grpId="0"/>
      <p:bldP spid="7" grpId="0"/>
      <p:bldP spid="7" grpId="1"/>
      <p:bldP spid="8" grpId="0"/>
      <p:bldP spid="8" grpId="1"/>
      <p:bldP spid="9" grpId="0"/>
      <p:bldP spid="9" grpId="1"/>
      <p:bldP spid="10" grpId="0"/>
      <p:bldP spid="10" grpId="1"/>
      <p:bldP spid="11" grpId="0"/>
      <p:bldP spid="1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4" name="Title 1"/>
          <p:cNvSpPr txBox="1">
            <a:spLocks/>
          </p:cNvSpPr>
          <p:nvPr/>
        </p:nvSpPr>
        <p:spPr>
          <a:xfrm>
            <a:off x="3482026" y="1492940"/>
            <a:ext cx="3302643"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Wash yourselves</a:t>
            </a:r>
          </a:p>
        </p:txBody>
      </p:sp>
      <p:sp>
        <p:nvSpPr>
          <p:cNvPr id="8" name="Title 1">
            <a:extLst>
              <a:ext uri="{FF2B5EF4-FFF2-40B4-BE49-F238E27FC236}">
                <a16:creationId xmlns:a16="http://schemas.microsoft.com/office/drawing/2014/main" id="{DEE9FCEE-1FF6-4107-93F4-55AE97BF146D}"/>
              </a:ext>
            </a:extLst>
          </p:cNvPr>
          <p:cNvSpPr txBox="1">
            <a:spLocks/>
          </p:cNvSpPr>
          <p:nvPr/>
        </p:nvSpPr>
        <p:spPr>
          <a:xfrm>
            <a:off x="3264910" y="1144768"/>
            <a:ext cx="2576797" cy="6685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20" b="1" i="0" u="none" strike="noStrike" kern="1200" cap="none" spc="0" normalizeH="0" baseline="0" noProof="0" dirty="0">
                <a:ln w="3175" cmpd="sng">
                  <a:solidFill>
                    <a:srgbClr val="FF0000"/>
                  </a:solidFill>
                  <a:prstDash val="solid"/>
                </a:ln>
                <a:solidFill>
                  <a:srgbClr val="FFC000"/>
                </a:solidFill>
                <a:effectLst>
                  <a:outerShdw blurRad="63500" dir="3600000" algn="tl" rotWithShape="0">
                    <a:srgbClr val="000000">
                      <a:alpha val="70000"/>
                    </a:srgbClr>
                  </a:outerShdw>
                </a:effectLst>
                <a:uLnTx/>
                <a:uFillTx/>
                <a:latin typeface="Calibri" panose="020F0502020204030204" pitchFamily="34" charset="0"/>
                <a:ea typeface="+mj-ea"/>
                <a:cs typeface="+mj-cs"/>
              </a:rPr>
              <a:t>will not hear</a:t>
            </a:r>
          </a:p>
        </p:txBody>
      </p:sp>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"When you spread out your hands, I will hide My eyes from you; Even though you make many prayers, I will not hear. Your hands are full of blood. Wash yourselves, make yourselves clean; Put away the evil of your doings from before My eyes. Cease to do evil,  Learn to do good; Seek justice, Rebuke the oppressor; Defend the fatherless, Plead for the widow. Come now, and let us reason together," Says the LORD, "Though your sins are like scarlet, They shall be as white as snow; Though they are red like crimson, They shall be as wool." —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Isaiah 1:15-18 </a:t>
            </a:r>
          </a:p>
        </p:txBody>
      </p:sp>
      <p:sp>
        <p:nvSpPr>
          <p:cNvPr id="5" name="Rectangle 12"/>
          <p:cNvSpPr>
            <a:spLocks noChangeArrowheads="1"/>
          </p:cNvSpPr>
          <p:nvPr/>
        </p:nvSpPr>
        <p:spPr bwMode="auto">
          <a:xfrm>
            <a:off x="5089123" y="2449082"/>
            <a:ext cx="3790708"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3200" b="1" dirty="0">
                <a:solidFill>
                  <a:srgbClr val="FF0000"/>
                </a:solidFill>
                <a:effectLst>
                  <a:glow rad="63500">
                    <a:schemeClr val="tx1"/>
                  </a:glow>
                </a:effectLst>
                <a:latin typeface="Calibri" panose="020F0502020204030204" pitchFamily="34" charset="0"/>
              </a:rPr>
              <a:t>Cease to do evil</a:t>
            </a:r>
            <a:endParaRPr lang="en-US" altLang="en-US" sz="3200" b="1" i="1" dirty="0">
              <a:solidFill>
                <a:srgbClr val="FF0000"/>
              </a:solidFill>
              <a:effectLst>
                <a:glow rad="63500">
                  <a:schemeClr val="tx1"/>
                </a:glow>
              </a:effectLst>
              <a:latin typeface="Calibri" panose="020F0502020204030204" pitchFamily="34" charset="0"/>
            </a:endParaRPr>
          </a:p>
        </p:txBody>
      </p:sp>
      <p:sp>
        <p:nvSpPr>
          <p:cNvPr id="6" name="Rectangle 12"/>
          <p:cNvSpPr>
            <a:spLocks noChangeArrowheads="1"/>
          </p:cNvSpPr>
          <p:nvPr/>
        </p:nvSpPr>
        <p:spPr bwMode="auto">
          <a:xfrm>
            <a:off x="682834" y="2935075"/>
            <a:ext cx="3466618"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3200" b="1" dirty="0">
                <a:solidFill>
                  <a:srgbClr val="00FF00"/>
                </a:solidFill>
                <a:effectLst>
                  <a:glow rad="63500">
                    <a:schemeClr val="tx1"/>
                  </a:glow>
                </a:effectLst>
                <a:latin typeface="Calibri" panose="020F0502020204030204" pitchFamily="34" charset="0"/>
              </a:rPr>
              <a:t>Learn to do good</a:t>
            </a:r>
            <a:endParaRPr lang="en-US" altLang="en-US" sz="3200" b="1" i="1" dirty="0">
              <a:solidFill>
                <a:srgbClr val="00FF00"/>
              </a:solidFill>
              <a:effectLst>
                <a:glow rad="63500">
                  <a:schemeClr val="tx1"/>
                </a:glow>
              </a:effectLst>
              <a:latin typeface="Calibri" panose="020F0502020204030204" pitchFamily="34" charset="0"/>
            </a:endParaRPr>
          </a:p>
        </p:txBody>
      </p:sp>
      <p:sp>
        <p:nvSpPr>
          <p:cNvPr id="7" name="Title 1"/>
          <p:cNvSpPr txBox="1">
            <a:spLocks/>
          </p:cNvSpPr>
          <p:nvPr/>
        </p:nvSpPr>
        <p:spPr>
          <a:xfrm>
            <a:off x="1143789" y="693605"/>
            <a:ext cx="2233914"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effectLst>
                  <a:glow rad="63500">
                    <a:srgbClr val="9966FF"/>
                  </a:glow>
                  <a:outerShdw blurRad="50800" algn="tl" rotWithShape="0">
                    <a:srgbClr val="000000"/>
                  </a:outerShdw>
                </a:effectLst>
                <a:latin typeface="Calibri" panose="020F0502020204030204" pitchFamily="34" charset="0"/>
              </a:rPr>
              <a:t>sin</a:t>
            </a:r>
          </a:p>
        </p:txBody>
      </p:sp>
      <p:sp>
        <p:nvSpPr>
          <p:cNvPr id="9" name="Rectangle 2">
            <a:extLst>
              <a:ext uri="{FF2B5EF4-FFF2-40B4-BE49-F238E27FC236}">
                <a16:creationId xmlns:a16="http://schemas.microsoft.com/office/drawing/2014/main" id="{D76B50B5-74F7-4260-9D18-7AA17B0C7744}"/>
              </a:ext>
            </a:extLst>
          </p:cNvPr>
          <p:cNvSpPr txBox="1">
            <a:spLocks noChangeArrowheads="1"/>
          </p:cNvSpPr>
          <p:nvPr/>
        </p:nvSpPr>
        <p:spPr bwMode="auto">
          <a:xfrm>
            <a:off x="3227675" y="1073944"/>
            <a:ext cx="2646219" cy="774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will not hear</a:t>
            </a:r>
            <a:endParaRPr kumimoji="0" lang="en-US" altLang="en-US" sz="32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0" name="Rectangle 2">
            <a:extLst>
              <a:ext uri="{FF2B5EF4-FFF2-40B4-BE49-F238E27FC236}">
                <a16:creationId xmlns:a16="http://schemas.microsoft.com/office/drawing/2014/main" id="{5DEC6559-12A3-48E0-8304-A14955FA28C2}"/>
              </a:ext>
            </a:extLst>
          </p:cNvPr>
          <p:cNvSpPr txBox="1">
            <a:spLocks noChangeArrowheads="1"/>
          </p:cNvSpPr>
          <p:nvPr/>
        </p:nvSpPr>
        <p:spPr bwMode="auto">
          <a:xfrm>
            <a:off x="3529013" y="1571625"/>
            <a:ext cx="3214520" cy="756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w="3175" cmpd="sng">
                  <a:solidFill>
                    <a:srgbClr val="00B0F0"/>
                  </a:solidFill>
                  <a:prstDash val="solid"/>
                  <a:miter lim="800000"/>
                </a:ln>
                <a:solidFill>
                  <a:srgbClr val="000066"/>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Wash yourselves</a:t>
            </a:r>
            <a:endParaRPr kumimoji="0" lang="en-US" altLang="en-US" sz="3200" b="1" i="1" u="none" strike="noStrike" kern="0" cap="none" spc="0" normalizeH="0" baseline="0" noProof="0" dirty="0">
              <a:ln w="3175" cmpd="sng">
                <a:solidFill>
                  <a:srgbClr val="00B0F0"/>
                </a:solidFill>
                <a:prstDash val="solid"/>
                <a:miter lim="800000"/>
              </a:ln>
              <a:solidFill>
                <a:srgbClr val="000066"/>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3218521510"/>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childTnLst>
                                </p:cTn>
                              </p:par>
                              <p:par>
                                <p:cTn id="9" presetID="2" presetClass="entr" presetSubtype="1" fill="hold" grpId="1" nodeType="with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1000" fill="hold"/>
                                        <p:tgtEl>
                                          <p:spTgt spid="3074"/>
                                        </p:tgtEl>
                                        <p:attrNameLst>
                                          <p:attrName>ppt_x</p:attrName>
                                        </p:attrNameLst>
                                      </p:cBhvr>
                                      <p:tavLst>
                                        <p:tav tm="0">
                                          <p:val>
                                            <p:strVal val="#ppt_x"/>
                                          </p:val>
                                        </p:tav>
                                        <p:tav tm="100000">
                                          <p:val>
                                            <p:strVal val="#ppt_x"/>
                                          </p:val>
                                        </p:tav>
                                      </p:tavLst>
                                    </p:anim>
                                    <p:anim calcmode="lin" valueType="num">
                                      <p:cBhvr additive="base">
                                        <p:cTn id="12" dur="1000" fill="hold"/>
                                        <p:tgtEl>
                                          <p:spTgt spid="307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stCondLst>
                                            <p:cond delay="0"/>
                                          </p:stCondLst>
                                        </p:cTn>
                                        <p:tgtEl>
                                          <p:spTgt spid="7"/>
                                        </p:tgtEl>
                                      </p:cBhvr>
                                    </p:animEffect>
                                    <p:anim to="" calcmode="lin" valueType="num">
                                      <p:cBhvr>
                                        <p:cTn id="18" dur="500" fill="hold">
                                          <p:stCondLst>
                                            <p:cond delay="0"/>
                                          </p:stCondLst>
                                        </p:cTn>
                                        <p:tgtEl>
                                          <p:spTgt spid="7"/>
                                        </p:tgtEl>
                                        <p:attrNameLst>
                                          <p:attrName>ppt_w</p:attrName>
                                        </p:attrNameLst>
                                      </p:cBhvr>
                                      <p:tavLst>
                                        <p:tav tm="0">
                                          <p:val>
                                            <p:strVal val="#ppt_w*4"/>
                                          </p:val>
                                        </p:tav>
                                        <p:tav tm="100000">
                                          <p:val>
                                            <p:strVal val="#ppt_w"/>
                                          </p:val>
                                        </p:tav>
                                      </p:tavLst>
                                    </p:anim>
                                    <p:anim to="" calcmode="lin" valueType="num">
                                      <p:cBhvr>
                                        <p:cTn id="19" dur="500" fill="hold">
                                          <p:stCondLst>
                                            <p:cond delay="0"/>
                                          </p:stCondLst>
                                        </p:cTn>
                                        <p:tgtEl>
                                          <p:spTgt spid="7"/>
                                        </p:tgtEl>
                                        <p:attrNameLst>
                                          <p:attrName>ppt_h</p:attrName>
                                        </p:attrNameLst>
                                      </p:cBhvr>
                                      <p:tavLst>
                                        <p:tav tm="0">
                                          <p:val>
                                            <p:strVal val="#ppt_h*4"/>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par>
                                <p:cTn id="25" presetID="18" presetClass="emph" presetSubtype="0" fill="hold" grpId="1" nodeType="withEffect">
                                  <p:stCondLst>
                                    <p:cond delay="0"/>
                                  </p:stCondLst>
                                  <p:childTnLst>
                                    <p:set>
                                      <p:cBhvr override="childStyle">
                                        <p:cTn id="26" dur="500" fill="hold"/>
                                        <p:tgtEl>
                                          <p:spTgt spid="8"/>
                                        </p:tgtEl>
                                        <p:attrNameLst>
                                          <p:attrName>style.textDecorationUnderline</p:attrName>
                                        </p:attrNameLst>
                                      </p:cBhvr>
                                      <p:to>
                                        <p:strVal val="true"/>
                                      </p:to>
                                    </p:set>
                                  </p:childTnLst>
                                </p:cTn>
                              </p:par>
                              <p:par>
                                <p:cTn id="27" presetID="22" presetClass="entr" presetSubtype="8"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par>
                                <p:cTn id="35" presetID="18" presetClass="emph" presetSubtype="0" fill="hold" grpId="1" nodeType="withEffect">
                                  <p:stCondLst>
                                    <p:cond delay="0"/>
                                  </p:stCondLst>
                                  <p:childTnLst>
                                    <p:set>
                                      <p:cBhvr override="childStyle">
                                        <p:cTn id="36" dur="500" fill="hold"/>
                                        <p:tgtEl>
                                          <p:spTgt spid="4"/>
                                        </p:tgtEl>
                                        <p:attrNameLst>
                                          <p:attrName>style.textDecorationUnderline</p:attrName>
                                        </p:attrNameLst>
                                      </p:cBhvr>
                                      <p:to>
                                        <p:strVal val="true"/>
                                      </p:to>
                                    </p:set>
                                  </p:childTnLst>
                                </p:cTn>
                              </p:par>
                              <p:par>
                                <p:cTn id="37" presetID="22" presetClass="entr" presetSubtype="8"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par>
                                <p:cTn id="40" presetID="10" presetClass="exit" presetSubtype="0" fill="hold" grpId="1" nodeType="withEffect">
                                  <p:stCondLst>
                                    <p:cond delay="0"/>
                                  </p:stCondLst>
                                  <p:childTnLst>
                                    <p:animEffect transition="out" filter="fade">
                                      <p:cBhvr>
                                        <p:cTn id="41" dur="500"/>
                                        <p:tgtEl>
                                          <p:spTgt spid="7"/>
                                        </p:tgtEl>
                                      </p:cBhvr>
                                    </p:animEffect>
                                    <p:set>
                                      <p:cBhvr>
                                        <p:cTn id="42" dur="1" fill="hold">
                                          <p:stCondLst>
                                            <p:cond delay="499"/>
                                          </p:stCondLst>
                                        </p:cTn>
                                        <p:tgtEl>
                                          <p:spTgt spid="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48"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49"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50"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9" presetClass="entr" presetSubtype="0" accel="10000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1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56" dur="1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57" dur="1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58" dur="1000" fill="hold"/>
                                        <p:tgtEl>
                                          <p:spTgt spid="6"/>
                                        </p:tgtEl>
                                        <p:attrNameLst>
                                          <p:attrName>ppt_y</p:attrName>
                                        </p:attrNameLst>
                                      </p:cBhvr>
                                      <p:tavLst>
                                        <p:tav tm="0">
                                          <p:val>
                                            <p:strVal val="#ppt_y"/>
                                          </p:val>
                                        </p:tav>
                                        <p:tav tm="100000">
                                          <p:val>
                                            <p:strVal val="#ppt_y"/>
                                          </p:val>
                                        </p:tav>
                                      </p:tavLst>
                                    </p:anim>
                                  </p:childTnLst>
                                </p:cTn>
                              </p:par>
                              <p:par>
                                <p:cTn id="59" presetID="10" presetClass="exit" presetSubtype="0" fill="hold" grpId="2" nodeType="withEffect">
                                  <p:stCondLst>
                                    <p:cond delay="0"/>
                                  </p:stCondLst>
                                  <p:childTnLst>
                                    <p:animEffect transition="out" filter="fade">
                                      <p:cBhvr>
                                        <p:cTn id="60" dur="500"/>
                                        <p:tgtEl>
                                          <p:spTgt spid="8"/>
                                        </p:tgtEl>
                                      </p:cBhvr>
                                    </p:animEffect>
                                    <p:set>
                                      <p:cBhvr>
                                        <p:cTn id="61" dur="1" fill="hold">
                                          <p:stCondLst>
                                            <p:cond delay="499"/>
                                          </p:stCondLst>
                                        </p:cTn>
                                        <p:tgtEl>
                                          <p:spTgt spid="8"/>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9"/>
                                        </p:tgtEl>
                                      </p:cBhvr>
                                    </p:animEffect>
                                    <p:set>
                                      <p:cBhvr>
                                        <p:cTn id="6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8" grpId="0"/>
      <p:bldP spid="8" grpId="1"/>
      <p:bldP spid="8" grpId="2"/>
      <p:bldP spid="3074" grpId="0"/>
      <p:bldP spid="3074" grpId="1"/>
      <p:bldP spid="5" grpId="0"/>
      <p:bldP spid="6" grpId="0"/>
      <p:bldP spid="7" grpId="0"/>
      <p:bldP spid="7" grpId="1"/>
      <p:bldP spid="9" grpId="0"/>
      <p:bldP spid="9" grpId="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4"/>
          <p:cNvSpPr>
            <a:spLocks noChangeArrowheads="1"/>
          </p:cNvSpPr>
          <p:nvPr/>
        </p:nvSpPr>
        <p:spPr bwMode="auto">
          <a:xfrm>
            <a:off x="762000" y="2743200"/>
            <a:ext cx="5714999"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prstTxWarp prst="textFadeRight">
              <a:avLst>
                <a:gd name="adj" fmla="val 15978"/>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8000" b="1" spc="50" dirty="0">
                <a:ln w="11430"/>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a:glow rad="127000">
                    <a:schemeClr val="tx1"/>
                  </a:glow>
                  <a:outerShdw blurRad="76200" dist="50800" dir="5400000" algn="tl" rotWithShape="0">
                    <a:srgbClr val="000000">
                      <a:alpha val="65000"/>
                    </a:srgbClr>
                  </a:outerShdw>
                </a:effectLst>
                <a:latin typeface="Bodoni MT Condensed" panose="02070606080606020203" pitchFamily="18" charset="0"/>
              </a:rPr>
              <a:t>FORGIVENESS</a:t>
            </a:r>
            <a:endParaRPr lang="en-US" sz="8000" b="1" i="1" spc="50" dirty="0">
              <a:ln w="11430"/>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a:glow rad="127000">
                  <a:schemeClr val="tx1"/>
                </a:glow>
                <a:outerShdw blurRad="76200" dist="50800" dir="5400000" algn="tl" rotWithShape="0">
                  <a:srgbClr val="000000">
                    <a:alpha val="65000"/>
                  </a:srgbClr>
                </a:outerShdw>
              </a:effectLst>
              <a:latin typeface="Bodoni MT Condensed" panose="02070606080606020203" pitchFamily="18" charset="0"/>
            </a:endParaRPr>
          </a:p>
        </p:txBody>
      </p:sp>
      <p:sp>
        <p:nvSpPr>
          <p:cNvPr id="5" name="Rectangle 12"/>
          <p:cNvSpPr>
            <a:spLocks noChangeArrowheads="1"/>
          </p:cNvSpPr>
          <p:nvPr/>
        </p:nvSpPr>
        <p:spPr bwMode="auto">
          <a:xfrm>
            <a:off x="3505200" y="381000"/>
            <a:ext cx="2743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5400" b="1" spc="50" dirty="0">
                <a:ln w="11430"/>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a:glow rad="63500">
                    <a:schemeClr val="tx1"/>
                  </a:glow>
                  <a:outerShdw blurRad="76200" dist="50800" dir="5400000" algn="tl" rotWithShape="0">
                    <a:srgbClr val="000000">
                      <a:alpha val="65000"/>
                    </a:srgbClr>
                  </a:outerShdw>
                </a:effectLst>
                <a:latin typeface="Calibri" panose="020F0502020204030204" pitchFamily="34" charset="0"/>
              </a:rPr>
              <a:t>Ron Bert</a:t>
            </a:r>
            <a:endParaRPr lang="en-US" altLang="en-US" sz="5400" b="1" i="1" spc="50" dirty="0">
              <a:ln w="11430"/>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a:glow rad="63500">
                  <a:schemeClr val="tx1"/>
                </a:glow>
                <a:outerShdw blurRad="76200" dist="50800" dir="5400000" algn="tl" rotWithShape="0">
                  <a:srgbClr val="000000">
                    <a:alpha val="65000"/>
                  </a:srgbClr>
                </a:outerShdw>
              </a:effectLst>
              <a:latin typeface="Calibri" panose="020F0502020204030204" pitchFamily="34" charset="0"/>
            </a:endParaRPr>
          </a:p>
        </p:txBody>
      </p:sp>
      <p:sp>
        <p:nvSpPr>
          <p:cNvPr id="6" name="Rectangle 12"/>
          <p:cNvSpPr>
            <a:spLocks noChangeArrowheads="1"/>
          </p:cNvSpPr>
          <p:nvPr/>
        </p:nvSpPr>
        <p:spPr bwMode="auto">
          <a:xfrm>
            <a:off x="2971800" y="4844143"/>
            <a:ext cx="5791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4400" b="1" spc="50" dirty="0">
                <a:ln w="11430"/>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a:glow rad="63500">
                    <a:schemeClr val="tx1"/>
                  </a:glow>
                  <a:outerShdw blurRad="76200" dist="50800" dir="5400000" algn="tl" rotWithShape="0">
                    <a:srgbClr val="000000">
                      <a:alpha val="65000"/>
                    </a:srgbClr>
                  </a:outerShdw>
                </a:effectLst>
                <a:latin typeface="Calibri" panose="020F0502020204030204" pitchFamily="34" charset="0"/>
              </a:rPr>
              <a:t>June 18, 2017</a:t>
            </a:r>
            <a:endParaRPr lang="en-US" altLang="en-US" sz="4400" b="1" i="1" spc="50" dirty="0">
              <a:ln w="11430"/>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a:glow rad="63500">
                  <a:schemeClr val="tx1"/>
                </a:glow>
                <a:outerShdw blurRad="76200" dist="50800" dir="5400000" algn="tl" rotWithShape="0">
                  <a:srgbClr val="000000">
                    <a:alpha val="65000"/>
                  </a:srgbClr>
                </a:outerShdw>
              </a:effectLst>
              <a:latin typeface="Calibri" panose="020F0502020204030204" pitchFamily="34" charset="0"/>
            </a:endParaRPr>
          </a:p>
        </p:txBody>
      </p:sp>
    </p:spTree>
    <p:extLst>
      <p:ext uri="{BB962C8B-B14F-4D97-AF65-F5344CB8AC3E}">
        <p14:creationId xmlns:p14="http://schemas.microsoft.com/office/powerpoint/2010/main" val="109333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stCondLst>
                                            <p:cond delay="0"/>
                                          </p:stCondLst>
                                        </p:cTn>
                                        <p:tgtEl>
                                          <p:spTgt spid="4"/>
                                        </p:tgtEl>
                                      </p:cBhvr>
                                    </p:animEffect>
                                    <p:anim to="" calcmode="lin" valueType="num">
                                      <p:cBhvr>
                                        <p:cTn id="8"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9" dur="500" fill="hold">
                                          <p:stCondLst>
                                            <p:cond delay="0"/>
                                          </p:stCondLst>
                                        </p:cTn>
                                        <p:tgtEl>
                                          <p:spTgt spid="4"/>
                                        </p:tgtEl>
                                        <p:attrNameLst>
                                          <p:attrName>ppt_h</p:attrName>
                                        </p:attrNameLst>
                                      </p:cBhvr>
                                      <p:tavLst>
                                        <p:tav tm="0">
                                          <p:val>
                                            <p:strVal val="#ppt_h*4"/>
                                          </p:val>
                                        </p:tav>
                                        <p:tav tm="100000">
                                          <p:val>
                                            <p:strVal val="#ppt_h"/>
                                          </p:val>
                                        </p:tav>
                                      </p:tavLst>
                                    </p:anim>
                                  </p:childTnLst>
                                </p:cTn>
                              </p:par>
                            </p:childTnLst>
                          </p:cTn>
                        </p:par>
                        <p:par>
                          <p:cTn id="10" fill="hold">
                            <p:stCondLst>
                              <p:cond delay="500"/>
                            </p:stCondLst>
                            <p:childTnLst>
                              <p:par>
                                <p:cTn id="11" presetID="39" presetClass="entr" presetSubtype="0" accel="10000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75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0" presetClass="exit" presetSubtype="0" fill="hold" grpId="1" nodeType="clickEffect">
                                  <p:stCondLst>
                                    <p:cond delay="0"/>
                                  </p:stCondLst>
                                  <p:childTnLst>
                                    <p:set>
                                      <p:cBhvr>
                                        <p:cTn id="26" dur="1" fill="hold">
                                          <p:stCondLst>
                                            <p:cond delay="999"/>
                                          </p:stCondLst>
                                        </p:cTn>
                                        <p:tgtEl>
                                          <p:spTgt spid="4"/>
                                        </p:tgtEl>
                                        <p:attrNameLst>
                                          <p:attrName>style.visibility</p:attrName>
                                        </p:attrNameLst>
                                      </p:cBhvr>
                                      <p:to>
                                        <p:strVal val="hidden"/>
                                      </p:to>
                                    </p:set>
                                    <p:animEffect transition="out" filter="dissolve">
                                      <p:cBhvr>
                                        <p:cTn id="27" dur="1000">
                                          <p:stCondLst>
                                            <p:cond delay="0"/>
                                          </p:stCondLst>
                                        </p:cTn>
                                        <p:tgtEl>
                                          <p:spTgt spid="4"/>
                                        </p:tgtEl>
                                      </p:cBhvr>
                                    </p:animEffect>
                                    <p:anim to="" calcmode="lin" valueType="num">
                                      <p:cBhvr>
                                        <p:cTn id="28" dur="1000" fill="hold">
                                          <p:stCondLst>
                                            <p:cond delay="0"/>
                                          </p:stCondLst>
                                        </p:cTn>
                                        <p:tgtEl>
                                          <p:spTgt spid="4"/>
                                        </p:tgtEl>
                                        <p:attrNameLst>
                                          <p:attrName>ppt_w</p:attrName>
                                        </p:attrNameLst>
                                      </p:cBhvr>
                                      <p:tavLst>
                                        <p:tav tm="0">
                                          <p:val>
                                            <p:strVal val="#ppt_w"/>
                                          </p:val>
                                        </p:tav>
                                        <p:tav tm="100000">
                                          <p:val>
                                            <p:strVal val="#ppt_w*4"/>
                                          </p:val>
                                        </p:tav>
                                      </p:tavLst>
                                    </p:anim>
                                    <p:anim to="" calcmode="lin" valueType="num">
                                      <p:cBhvr>
                                        <p:cTn id="29" dur="1000" fill="hold">
                                          <p:stCondLst>
                                            <p:cond delay="0"/>
                                          </p:stCondLst>
                                        </p:cTn>
                                        <p:tgtEl>
                                          <p:spTgt spid="4"/>
                                        </p:tgtEl>
                                        <p:attrNameLst>
                                          <p:attrName>ppt_h</p:attrName>
                                        </p:attrNameLst>
                                      </p:cBhvr>
                                      <p:tavLst>
                                        <p:tav tm="0">
                                          <p:val>
                                            <p:strVal val="#ppt_h"/>
                                          </p:val>
                                        </p:tav>
                                        <p:tav tm="100000">
                                          <p:val>
                                            <p:strVal val="#ppt_h*4"/>
                                          </p:val>
                                        </p:tav>
                                      </p:tavLst>
                                    </p:anim>
                                  </p:childTnLst>
                                </p:cTn>
                              </p:par>
                            </p:childTnLst>
                          </p:cTn>
                        </p:par>
                        <p:par>
                          <p:cTn id="30" fill="hold">
                            <p:stCondLst>
                              <p:cond delay="1000"/>
                            </p:stCondLst>
                            <p:childTnLst>
                              <p:par>
                                <p:cTn id="31" presetID="9" presetClass="exit" presetSubtype="0" fill="hold" grpId="1" nodeType="afterEffect">
                                  <p:stCondLst>
                                    <p:cond delay="0"/>
                                  </p:stCondLst>
                                  <p:childTnLst>
                                    <p:animEffect transition="out" filter="dissolve">
                                      <p:cBhvr>
                                        <p:cTn id="32" dur="1500"/>
                                        <p:tgtEl>
                                          <p:spTgt spid="5"/>
                                        </p:tgtEl>
                                      </p:cBhvr>
                                    </p:animEffect>
                                    <p:set>
                                      <p:cBhvr>
                                        <p:cTn id="33" dur="1" fill="hold">
                                          <p:stCondLst>
                                            <p:cond delay="1499"/>
                                          </p:stCondLst>
                                        </p:cTn>
                                        <p:tgtEl>
                                          <p:spTgt spid="5"/>
                                        </p:tgtEl>
                                        <p:attrNameLst>
                                          <p:attrName>style.visibility</p:attrName>
                                        </p:attrNameLst>
                                      </p:cBhvr>
                                      <p:to>
                                        <p:strVal val="hidden"/>
                                      </p:to>
                                    </p:set>
                                  </p:childTnLst>
                                </p:cTn>
                              </p:par>
                              <p:par>
                                <p:cTn id="34" presetID="0" presetClass="path" presetSubtype="0" accel="50000" decel="50000" fill="hold" grpId="2" nodeType="withEffect">
                                  <p:stCondLst>
                                    <p:cond delay="0"/>
                                  </p:stCondLst>
                                  <p:childTnLst>
                                    <p:animMotion origin="layout" path="M -3.33333E-6 -3.33333E-6 L -0.13645 0.38936 " pathEditMode="relative" rAng="0" ptsTypes="AA">
                                      <p:cBhvr>
                                        <p:cTn id="35" dur="1500" fill="hold"/>
                                        <p:tgtEl>
                                          <p:spTgt spid="5"/>
                                        </p:tgtEl>
                                        <p:attrNameLst>
                                          <p:attrName>ppt_x</p:attrName>
                                          <p:attrName>ppt_y</p:attrName>
                                        </p:attrNameLst>
                                      </p:cBhvr>
                                      <p:rCtr x="-6823" y="19468"/>
                                    </p:animMotion>
                                  </p:childTnLst>
                                </p:cTn>
                              </p:par>
                              <p:par>
                                <p:cTn id="36" presetID="47" presetClass="exit" presetSubtype="0" fill="hold" grpId="1" nodeType="withEffect">
                                  <p:stCondLst>
                                    <p:cond delay="250"/>
                                  </p:stCondLst>
                                  <p:childTnLst>
                                    <p:animEffect transition="out" filter="fade">
                                      <p:cBhvr>
                                        <p:cTn id="37" dur="1000"/>
                                        <p:tgtEl>
                                          <p:spTgt spid="6"/>
                                        </p:tgtEl>
                                      </p:cBhvr>
                                    </p:animEffect>
                                    <p:anim calcmode="lin" valueType="num">
                                      <p:cBhvr>
                                        <p:cTn id="38" dur="1000"/>
                                        <p:tgtEl>
                                          <p:spTgt spid="6"/>
                                        </p:tgtEl>
                                        <p:attrNameLst>
                                          <p:attrName>ppt_x</p:attrName>
                                        </p:attrNameLst>
                                      </p:cBhvr>
                                      <p:tavLst>
                                        <p:tav tm="0">
                                          <p:val>
                                            <p:strVal val="ppt_x"/>
                                          </p:val>
                                        </p:tav>
                                        <p:tav tm="100000">
                                          <p:val>
                                            <p:strVal val="ppt_x"/>
                                          </p:val>
                                        </p:tav>
                                      </p:tavLst>
                                    </p:anim>
                                    <p:anim calcmode="lin" valueType="num">
                                      <p:cBhvr>
                                        <p:cTn id="39" dur="1000"/>
                                        <p:tgtEl>
                                          <p:spTgt spid="6"/>
                                        </p:tgtEl>
                                        <p:attrNameLst>
                                          <p:attrName>ppt_y</p:attrName>
                                        </p:attrNameLst>
                                      </p:cBhvr>
                                      <p:tavLst>
                                        <p:tav tm="0">
                                          <p:val>
                                            <p:strVal val="ppt_y"/>
                                          </p:val>
                                        </p:tav>
                                        <p:tav tm="100000">
                                          <p:val>
                                            <p:strVal val="ppt_y-.1"/>
                                          </p:val>
                                        </p:tav>
                                      </p:tavLst>
                                    </p:anim>
                                    <p:set>
                                      <p:cBhvr>
                                        <p:cTn id="40" dur="1" fill="hold">
                                          <p:stCondLst>
                                            <p:cond delay="999"/>
                                          </p:stCondLst>
                                        </p:cTn>
                                        <p:tgtEl>
                                          <p:spTgt spid="6"/>
                                        </p:tgtEl>
                                        <p:attrNameLst>
                                          <p:attrName>style.visibility</p:attrName>
                                        </p:attrNameLst>
                                      </p:cBhvr>
                                      <p:to>
                                        <p:strVal val="hidden"/>
                                      </p:to>
                                    </p:set>
                                  </p:childTnLst>
                                </p:cTn>
                              </p:par>
                              <p:par>
                                <p:cTn id="41" presetID="42" presetClass="path" presetSubtype="0" accel="50000" decel="50000" fill="hold" grpId="2" nodeType="withEffect">
                                  <p:stCondLst>
                                    <p:cond delay="250"/>
                                  </p:stCondLst>
                                  <p:childTnLst>
                                    <p:animMotion origin="layout" path="M 3.33333E-6 2.22222E-6 L -0.24566 -0.25949 " pathEditMode="relative" rAng="0" ptsTypes="AA">
                                      <p:cBhvr>
                                        <p:cTn id="42" dur="1000" fill="hold"/>
                                        <p:tgtEl>
                                          <p:spTgt spid="6"/>
                                        </p:tgtEl>
                                        <p:attrNameLst>
                                          <p:attrName>ppt_x</p:attrName>
                                          <p:attrName>ppt_y</p:attrName>
                                        </p:attrNameLst>
                                      </p:cBhvr>
                                      <p:rCtr x="-12292" y="-129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5" grpId="2"/>
      <p:bldP spid="6" grpId="0"/>
      <p:bldP spid="6" grpId="1"/>
      <p:bldP spid="6"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074" name="Rectangle 2"/>
          <p:cNvSpPr>
            <a:spLocks noGrp="1" noChangeArrowheads="1"/>
          </p:cNvSpPr>
          <p:nvPr>
            <p:ph type="title"/>
          </p:nvPr>
        </p:nvSpPr>
        <p:spPr>
          <a:xfrm>
            <a:off x="457200" y="1066800"/>
            <a:ext cx="8229600" cy="48307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He has delivered us from the power of darkness and conveyed us into the kingdom of the Son of His love, in whom we have redemption through His blood, the forgiveness of sins.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Colossians 1:13-14</a:t>
            </a:r>
            <a:r>
              <a:rPr lang="en-US" altLang="en-US" sz="40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9" name="Rectangle 2"/>
          <p:cNvSpPr txBox="1">
            <a:spLocks noChangeArrowheads="1"/>
          </p:cNvSpPr>
          <p:nvPr/>
        </p:nvSpPr>
        <p:spPr bwMode="auto">
          <a:xfrm>
            <a:off x="5449917" y="4433272"/>
            <a:ext cx="1770902" cy="84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of sins</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p:cNvSpPr txBox="1">
            <a:spLocks noChangeArrowheads="1"/>
          </p:cNvSpPr>
          <p:nvPr/>
        </p:nvSpPr>
        <p:spPr bwMode="auto">
          <a:xfrm>
            <a:off x="2586894" y="4435176"/>
            <a:ext cx="3109755" cy="84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forgiveness</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2" hidden="1"/>
          <p:cNvSpPr txBox="1">
            <a:spLocks noChangeArrowheads="1"/>
          </p:cNvSpPr>
          <p:nvPr/>
        </p:nvSpPr>
        <p:spPr bwMode="auto">
          <a:xfrm>
            <a:off x="338667" y="2716553"/>
            <a:ext cx="2099732" cy="84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of sins</a:t>
            </a:r>
            <a:endParaRPr lang="en-US" altLang="en-US" sz="32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4" name="Rectangle 2" hidden="1"/>
          <p:cNvSpPr txBox="1">
            <a:spLocks noChangeArrowheads="1"/>
          </p:cNvSpPr>
          <p:nvPr/>
        </p:nvSpPr>
        <p:spPr bwMode="auto">
          <a:xfrm>
            <a:off x="5452080" y="2045075"/>
            <a:ext cx="3054027" cy="84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forgiveness</a:t>
            </a:r>
            <a:endParaRPr lang="en-US" altLang="en-US" sz="32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380165203"/>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plus(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2"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
                                        <p:tgtEl>
                                          <p:spTgt spid="8"/>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
                                        <p:tgtEl>
                                          <p:spTgt spid="9"/>
                                        </p:tgtEl>
                                      </p:cBhvr>
                                    </p:animEffect>
                                  </p:childTnLst>
                                </p:cTn>
                              </p:par>
                              <p:par>
                                <p:cTn id="16" presetID="0" presetClass="path" presetSubtype="0" accel="50000" decel="50000" fill="hold" grpId="0" nodeType="withEffect">
                                  <p:stCondLst>
                                    <p:cond delay="0"/>
                                  </p:stCondLst>
                                  <p:childTnLst>
                                    <p:animMotion origin="layout" path="M -1.94444E-6 0.00139 C -0.00295 0.0088 -0.00573 0.01621 -0.01892 0.02639 C -0.03194 0.03611 -0.05173 0.05278 -0.07864 0.06111 C -0.10573 0.06898 -0.13594 0.07685 -0.1809 0.07431 C -0.22569 0.07153 -0.30416 0.06134 -0.34774 0.04445 C -0.39149 0.02755 -0.41597 0.00162 -0.44253 -0.02685 C -0.4691 -0.05532 -0.49097 -0.08889 -0.50746 -0.12616 C -0.52378 -0.16366 -0.53229 -0.20694 -0.5408 -0.25023 " pathEditMode="relative" rAng="0" ptsTypes="AAAAAAAA">
                                      <p:cBhvr>
                                        <p:cTn id="17" dur="2000" fill="hold"/>
                                        <p:tgtEl>
                                          <p:spTgt spid="9"/>
                                        </p:tgtEl>
                                        <p:attrNameLst>
                                          <p:attrName>ppt_x</p:attrName>
                                          <p:attrName>ppt_y</p:attrName>
                                        </p:attrNameLst>
                                      </p:cBhvr>
                                      <p:rCtr x="-27049" y="-8912"/>
                                    </p:animMotion>
                                  </p:childTnLst>
                                </p:cTn>
                              </p:par>
                              <p:par>
                                <p:cTn id="18" presetID="0" presetClass="path" presetSubtype="0" accel="50000" decel="50000" fill="hold" grpId="0" nodeType="withEffect">
                                  <p:stCondLst>
                                    <p:cond delay="0"/>
                                  </p:stCondLst>
                                  <p:childTnLst>
                                    <p:animMotion origin="layout" path="M -1.38889E-6 -3.33333E-6 L 0.31042 -0.34838 " pathEditMode="relative" rAng="0" ptsTypes="AA">
                                      <p:cBhvr>
                                        <p:cTn id="19" dur="2000" fill="hold"/>
                                        <p:tgtEl>
                                          <p:spTgt spid="8"/>
                                        </p:tgtEl>
                                        <p:attrNameLst>
                                          <p:attrName>ppt_x</p:attrName>
                                          <p:attrName>ppt_y</p:attrName>
                                        </p:attrNameLst>
                                      </p:cBhvr>
                                      <p:rCtr x="15521" y="-17431"/>
                                    </p:animMotion>
                                  </p:childTnLst>
                                </p:cTn>
                              </p:par>
                              <p:par>
                                <p:cTn id="20" presetID="23" presetClass="exit" presetSubtype="32" fill="hold" grpId="1" nodeType="withEffect">
                                  <p:stCondLst>
                                    <p:cond delay="0"/>
                                  </p:stCondLst>
                                  <p:childTnLst>
                                    <p:anim calcmode="lin" valueType="num">
                                      <p:cBhvr>
                                        <p:cTn id="21" dur="1250"/>
                                        <p:tgtEl>
                                          <p:spTgt spid="3074"/>
                                        </p:tgtEl>
                                        <p:attrNameLst>
                                          <p:attrName>ppt_w</p:attrName>
                                        </p:attrNameLst>
                                      </p:cBhvr>
                                      <p:tavLst>
                                        <p:tav tm="0">
                                          <p:val>
                                            <p:strVal val="ppt_w"/>
                                          </p:val>
                                        </p:tav>
                                        <p:tav tm="100000">
                                          <p:val>
                                            <p:fltVal val="0"/>
                                          </p:val>
                                        </p:tav>
                                      </p:tavLst>
                                    </p:anim>
                                    <p:anim calcmode="lin" valueType="num">
                                      <p:cBhvr>
                                        <p:cTn id="22" dur="1250"/>
                                        <p:tgtEl>
                                          <p:spTgt spid="3074"/>
                                        </p:tgtEl>
                                        <p:attrNameLst>
                                          <p:attrName>ppt_h</p:attrName>
                                        </p:attrNameLst>
                                      </p:cBhvr>
                                      <p:tavLst>
                                        <p:tav tm="0">
                                          <p:val>
                                            <p:strVal val="ppt_h"/>
                                          </p:val>
                                        </p:tav>
                                        <p:tav tm="100000">
                                          <p:val>
                                            <p:fltVal val="0"/>
                                          </p:val>
                                        </p:tav>
                                      </p:tavLst>
                                    </p:anim>
                                    <p:set>
                                      <p:cBhvr>
                                        <p:cTn id="23" dur="1" fill="hold">
                                          <p:stCondLst>
                                            <p:cond delay="1249"/>
                                          </p:stCondLst>
                                        </p:cTn>
                                        <p:tgtEl>
                                          <p:spTgt spid="3074"/>
                                        </p:tgtEl>
                                        <p:attrNameLst>
                                          <p:attrName>style.visibility</p:attrName>
                                        </p:attrNameLst>
                                      </p:cBhvr>
                                      <p:to>
                                        <p:strVal val="hidden"/>
                                      </p:to>
                                    </p:set>
                                  </p:childTnLst>
                                </p:cTn>
                              </p:par>
                              <p:par>
                                <p:cTn id="24" presetID="0" presetClass="path" presetSubtype="0" accel="50000" decel="50000" fill="hold" grpId="2" nodeType="withEffect">
                                  <p:stCondLst>
                                    <p:cond delay="0"/>
                                  </p:stCondLst>
                                  <p:childTnLst>
                                    <p:animMotion origin="layout" path="M 0 0 L 0.15712 0.1871 " pathEditMode="relative" ptsTypes="AA">
                                      <p:cBhvr>
                                        <p:cTn id="25" dur="1250" fill="hold"/>
                                        <p:tgtEl>
                                          <p:spTgt spid="307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3074" grpId="2"/>
      <p:bldP spid="9" grpId="0"/>
      <p:bldP spid="9" grpId="1"/>
      <p:bldP spid="8" grpId="0"/>
      <p:bldP spid="8" grpId="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Rectangle 2"/>
          <p:cNvSpPr txBox="1">
            <a:spLocks noChangeArrowheads="1"/>
          </p:cNvSpPr>
          <p:nvPr/>
        </p:nvSpPr>
        <p:spPr bwMode="auto">
          <a:xfrm>
            <a:off x="5452080" y="2045075"/>
            <a:ext cx="3054027" cy="84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forgiveness</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p:cNvSpPr txBox="1">
            <a:spLocks noChangeArrowheads="1"/>
          </p:cNvSpPr>
          <p:nvPr/>
        </p:nvSpPr>
        <p:spPr bwMode="auto">
          <a:xfrm>
            <a:off x="338667" y="2716553"/>
            <a:ext cx="2099732" cy="84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of sins</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074" name="Rectangle 2"/>
          <p:cNvSpPr>
            <a:spLocks noGrp="1" noChangeArrowheads="1"/>
          </p:cNvSpPr>
          <p:nvPr>
            <p:ph type="title"/>
          </p:nvPr>
        </p:nvSpPr>
        <p:spPr>
          <a:xfrm>
            <a:off x="457200" y="762000"/>
            <a:ext cx="8229600" cy="53641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"Therefore let it be known to you, brethren, that through this Man is preached to you the forgiveness of sins; and by Him everyone who believes is justified from all things from which you could not be justified by the law of Moses."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Acts 13:38-39</a:t>
            </a:r>
            <a:r>
              <a:rPr lang="en-US" altLang="en-US" sz="40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4" name="Title 1"/>
          <p:cNvSpPr txBox="1">
            <a:spLocks/>
          </p:cNvSpPr>
          <p:nvPr/>
        </p:nvSpPr>
        <p:spPr>
          <a:xfrm>
            <a:off x="846689" y="4731224"/>
            <a:ext cx="2258992"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6350" cmpd="sng">
                  <a:solidFill>
                    <a:srgbClr val="CC99FF"/>
                  </a:solidFill>
                  <a:prstDash val="solid"/>
                  <a:miter lim="800000"/>
                </a:ln>
                <a:solidFill>
                  <a:schemeClr val="bg1"/>
                </a:solidFill>
                <a:effectLst>
                  <a:glow rad="38100">
                    <a:srgbClr val="9966FF"/>
                  </a:glow>
                  <a:outerShdw blurRad="50800" algn="tl" rotWithShape="0">
                    <a:srgbClr val="000000"/>
                  </a:outerShdw>
                </a:effectLst>
                <a:latin typeface="Calibri" panose="020F0502020204030204" pitchFamily="34" charset="0"/>
              </a:rPr>
              <a:t>justified</a:t>
            </a:r>
          </a:p>
        </p:txBody>
      </p:sp>
      <p:sp>
        <p:nvSpPr>
          <p:cNvPr id="6" name="Title 1"/>
          <p:cNvSpPr txBox="1">
            <a:spLocks/>
          </p:cNvSpPr>
          <p:nvPr/>
        </p:nvSpPr>
        <p:spPr>
          <a:xfrm>
            <a:off x="2318603" y="3355765"/>
            <a:ext cx="1003331"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0" b="1" dirty="0">
                <a:ln w="6350" cmpd="sng">
                  <a:solidFill>
                    <a:srgbClr val="CC99FF"/>
                  </a:solidFill>
                  <a:prstDash val="solid"/>
                  <a:miter lim="800000"/>
                </a:ln>
                <a:solidFill>
                  <a:schemeClr val="bg1"/>
                </a:solidFill>
                <a:effectLst>
                  <a:glow rad="76200">
                    <a:schemeClr val="tx1"/>
                  </a:glow>
                  <a:outerShdw blurRad="50800" algn="tl" rotWithShape="0">
                    <a:srgbClr val="000000"/>
                  </a:outerShdw>
                </a:effectLst>
                <a:latin typeface="Calibri" panose="020F0502020204030204" pitchFamily="34" charset="0"/>
              </a:rPr>
              <a:t>=</a:t>
            </a:r>
          </a:p>
        </p:txBody>
      </p:sp>
      <p:sp>
        <p:nvSpPr>
          <p:cNvPr id="9" name="Rectangle 2">
            <a:extLst>
              <a:ext uri="{FF2B5EF4-FFF2-40B4-BE49-F238E27FC236}">
                <a16:creationId xmlns:a16="http://schemas.microsoft.com/office/drawing/2014/main" id="{C8FB6BDA-6F86-452C-BB9E-E0D3CB8B8831}"/>
              </a:ext>
            </a:extLst>
          </p:cNvPr>
          <p:cNvSpPr txBox="1">
            <a:spLocks noChangeArrowheads="1"/>
          </p:cNvSpPr>
          <p:nvPr/>
        </p:nvSpPr>
        <p:spPr bwMode="auto">
          <a:xfrm>
            <a:off x="253218" y="3422473"/>
            <a:ext cx="2651907" cy="77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believes</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0" name="Rectangle 2">
            <a:extLst>
              <a:ext uri="{FF2B5EF4-FFF2-40B4-BE49-F238E27FC236}">
                <a16:creationId xmlns:a16="http://schemas.microsoft.com/office/drawing/2014/main" id="{CC28731A-F60F-4DB2-91D8-BD56A1455546}"/>
              </a:ext>
            </a:extLst>
          </p:cNvPr>
          <p:cNvSpPr txBox="1">
            <a:spLocks noChangeArrowheads="1"/>
          </p:cNvSpPr>
          <p:nvPr/>
        </p:nvSpPr>
        <p:spPr bwMode="auto">
          <a:xfrm>
            <a:off x="2940147" y="3424854"/>
            <a:ext cx="2307265" cy="773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justified</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5" name="Title 1"/>
          <p:cNvSpPr txBox="1">
            <a:spLocks/>
          </p:cNvSpPr>
          <p:nvPr/>
        </p:nvSpPr>
        <p:spPr>
          <a:xfrm>
            <a:off x="2959142" y="3388561"/>
            <a:ext cx="2258992"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6350" cmpd="sng">
                  <a:solidFill>
                    <a:srgbClr val="CC99FF"/>
                  </a:solidFill>
                  <a:prstDash val="solid"/>
                  <a:miter lim="800000"/>
                </a:ln>
                <a:solidFill>
                  <a:schemeClr val="bg1"/>
                </a:solidFill>
                <a:effectLst>
                  <a:glow rad="38100">
                    <a:srgbClr val="9966FF"/>
                  </a:glow>
                  <a:outerShdw blurRad="50800" algn="tl" rotWithShape="0">
                    <a:srgbClr val="000000"/>
                  </a:outerShdw>
                </a:effectLst>
                <a:latin typeface="Calibri" panose="020F0502020204030204" pitchFamily="34" charset="0"/>
              </a:rPr>
              <a:t>justified</a:t>
            </a:r>
          </a:p>
        </p:txBody>
      </p:sp>
      <p:sp>
        <p:nvSpPr>
          <p:cNvPr id="13" name="Rounded Rectangle 12">
            <a:extLst>
              <a:ext uri="{FF2B5EF4-FFF2-40B4-BE49-F238E27FC236}">
                <a16:creationId xmlns:a16="http://schemas.microsoft.com/office/drawing/2014/main" id="{6DCA7D7A-6960-40B3-9A02-E51E7E2436C5}"/>
              </a:ext>
            </a:extLst>
          </p:cNvPr>
          <p:cNvSpPr>
            <a:spLocks noChangeAspect="1"/>
          </p:cNvSpPr>
          <p:nvPr/>
        </p:nvSpPr>
        <p:spPr>
          <a:xfrm>
            <a:off x="3521869" y="1355886"/>
            <a:ext cx="2850355" cy="943449"/>
          </a:xfrm>
          <a:prstGeom prst="roundRect">
            <a:avLst/>
          </a:prstGeom>
          <a:blipFill>
            <a:blip r:embed="rId4"/>
            <a:stretch>
              <a:fillRect/>
            </a:stretch>
          </a:blipFill>
          <a:ln w="25400" cap="flat" cmpd="sng" algn="ctr">
            <a:noFill/>
            <a:prstDash val="solid"/>
          </a:ln>
          <a:effectLst>
            <a:outerShdw blurRad="63500" dist="25400" dir="5400000" sx="102000" sy="102000" rotWithShape="0">
              <a:scrgbClr r="0" g="0" b="0">
                <a:alpha val="40000"/>
              </a:scrgbClr>
            </a:outerShdw>
          </a:effectLst>
          <a:scene3d>
            <a:camera prst="orthographicFront"/>
            <a:lightRig rig="balanced" dir="t">
              <a:rot lat="0" lon="0" rev="8700000"/>
            </a:lightRig>
          </a:scene3d>
          <a:sp3d>
            <a:bevelT w="190500" h="38100"/>
          </a:sp3d>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754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plus(out)">
                                      <p:cBhvr>
                                        <p:cTn id="7" dur="1000"/>
                                        <p:tgtEl>
                                          <p:spTgt spid="3074"/>
                                        </p:tgtEl>
                                      </p:cBhvr>
                                    </p:animEffect>
                                  </p:childTnLst>
                                </p:cTn>
                              </p:par>
                            </p:childTnLst>
                          </p:cTn>
                        </p:par>
                        <p:par>
                          <p:cTn id="8" fill="hold">
                            <p:stCondLst>
                              <p:cond delay="1000"/>
                            </p:stCondLst>
                            <p:childTnLst>
                              <p:par>
                                <p:cTn id="9" presetID="10" presetClass="exit" presetSubtype="0" fill="hold" grpId="1" nodeType="afterEffect">
                                  <p:stCondLst>
                                    <p:cond delay="0"/>
                                  </p:stCondLst>
                                  <p:childTnLst>
                                    <p:animEffect transition="out" filter="fade">
                                      <p:cBhvr>
                                        <p:cTn id="10" dur="250"/>
                                        <p:tgtEl>
                                          <p:spTgt spid="7"/>
                                        </p:tgtEl>
                                      </p:cBhvr>
                                    </p:animEffect>
                                    <p:set>
                                      <p:cBhvr>
                                        <p:cTn id="11" dur="1" fill="hold">
                                          <p:stCondLst>
                                            <p:cond delay="249"/>
                                          </p:stCondLst>
                                        </p:cTn>
                                        <p:tgtEl>
                                          <p:spTgt spid="7"/>
                                        </p:tgtEl>
                                        <p:attrNameLst>
                                          <p:attrName>style.visibility</p:attrName>
                                        </p:attrNameLst>
                                      </p:cBhvr>
                                      <p:to>
                                        <p:strVal val="hidden"/>
                                      </p:to>
                                    </p:set>
                                  </p:childTnLst>
                                </p:cTn>
                              </p:par>
                              <p:par>
                                <p:cTn id="12" presetID="10" presetClass="exit" presetSubtype="0" fill="hold" grpId="1" nodeType="withEffect">
                                  <p:stCondLst>
                                    <p:cond delay="0"/>
                                  </p:stCondLst>
                                  <p:childTnLst>
                                    <p:animEffect transition="out" filter="fade">
                                      <p:cBhvr>
                                        <p:cTn id="13" dur="250"/>
                                        <p:tgtEl>
                                          <p:spTgt spid="8"/>
                                        </p:tgtEl>
                                      </p:cBhvr>
                                    </p:animEffect>
                                    <p:set>
                                      <p:cBhvr>
                                        <p:cTn id="14" dur="1" fill="hold">
                                          <p:stCondLst>
                                            <p:cond delay="24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par>
                                <p:cTn id="20" presetID="22" presetClass="entr" presetSubtype="8" fill="hold" grpId="0" nodeType="withEffect">
                                  <p:stCondLst>
                                    <p:cond delay="25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2" presetClass="entr" presetSubtype="8" fill="hold" grpId="0" nodeType="withEffect">
                                  <p:stCondLst>
                                    <p:cond delay="50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10" presetClass="exit" presetSubtype="0" fill="hold" grpId="1" nodeType="withEffect">
                                  <p:stCondLst>
                                    <p:cond delay="0"/>
                                  </p:stCondLst>
                                  <p:childTnLst>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par>
                                <p:cTn id="34" presetID="22" presetClass="exit" presetSubtype="8" fill="hold" grpId="1" nodeType="withEffect">
                                  <p:stCondLst>
                                    <p:cond delay="100"/>
                                  </p:stCondLst>
                                  <p:childTnLst>
                                    <p:animEffect transition="out" filter="wipe(left)">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par>
                                <p:cTn id="37" presetID="22" presetClass="entr" presetSubtype="8" fill="hold" grpId="0" nodeType="withEffect">
                                  <p:stCondLst>
                                    <p:cond delay="25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par>
                                <p:cTn id="40" presetID="10" presetClass="exit" presetSubtype="0" fill="hold" grpId="1" nodeType="with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6" presetClass="entr" presetSubtype="32"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circle(out)">
                                      <p:cBhvr>
                                        <p:cTn id="4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8" grpId="1"/>
      <p:bldP spid="3074" grpId="0"/>
      <p:bldP spid="4" grpId="0"/>
      <p:bldP spid="6" grpId="0"/>
      <p:bldP spid="6" grpId="1"/>
      <p:bldP spid="9" grpId="0"/>
      <p:bldP spid="9" grpId="1"/>
      <p:bldP spid="10" grpId="0"/>
      <p:bldP spid="10" grpId="1"/>
      <p:bldP spid="5" grpId="0"/>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CF4F2F3B-48EF-433C-97A6-417A015F860B}"/>
              </a:ext>
            </a:extLst>
          </p:cNvPr>
          <p:cNvSpPr txBox="1">
            <a:spLocks/>
          </p:cNvSpPr>
          <p:nvPr/>
        </p:nvSpPr>
        <p:spPr>
          <a:xfrm>
            <a:off x="951611" y="4172280"/>
            <a:ext cx="4748270" cy="6685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20" b="1" u="sng" dirty="0">
                <a:ln w="3175" cmpd="sng">
                  <a:solidFill>
                    <a:srgbClr val="FFC000"/>
                  </a:solidFill>
                  <a:prstDash val="solid"/>
                </a:ln>
                <a:solidFill>
                  <a:srgbClr val="00FF00"/>
                </a:solidFill>
                <a:effectLst>
                  <a:outerShdw blurRad="63500" dir="3600000" algn="tl" rotWithShape="0">
                    <a:srgbClr val="000000">
                      <a:alpha val="70000"/>
                    </a:srgbClr>
                  </a:outerShdw>
                </a:effectLst>
                <a:latin typeface="Calibri" panose="020F0502020204030204" pitchFamily="34" charset="0"/>
              </a:rPr>
              <a:t>forgiveness of sins</a:t>
            </a:r>
            <a:endParaRPr kumimoji="0" lang="en-US" sz="4420" b="1" i="0" u="sng" strike="noStrike" kern="1200" cap="none" spc="0" normalizeH="0" baseline="0" noProof="0" dirty="0">
              <a:ln w="3175" cmpd="sng">
                <a:solidFill>
                  <a:srgbClr val="FFC000"/>
                </a:solidFill>
                <a:prstDash val="solid"/>
              </a:ln>
              <a:solidFill>
                <a:srgbClr val="00FF00"/>
              </a:solidFill>
              <a:effectLst>
                <a:outerShdw blurRad="63500" dir="3600000" algn="tl" rotWithShape="0">
                  <a:srgbClr val="000000">
                    <a:alpha val="70000"/>
                  </a:srgbClr>
                </a:outerShdw>
              </a:effectLst>
              <a:uLnTx/>
              <a:uFillTx/>
              <a:latin typeface="Calibri" panose="020F0502020204030204" pitchFamily="34" charset="0"/>
            </a:endParaRPr>
          </a:p>
        </p:txBody>
      </p:sp>
      <p:sp>
        <p:nvSpPr>
          <p:cNvPr id="4" name="Title 1"/>
          <p:cNvSpPr txBox="1">
            <a:spLocks/>
          </p:cNvSpPr>
          <p:nvPr/>
        </p:nvSpPr>
        <p:spPr>
          <a:xfrm>
            <a:off x="2131791" y="3364374"/>
            <a:ext cx="293997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repentance</a:t>
            </a:r>
          </a:p>
        </p:txBody>
      </p:sp>
      <p:sp>
        <p:nvSpPr>
          <p:cNvPr id="3074" name="Rectangle 2"/>
          <p:cNvSpPr>
            <a:spLocks noGrp="1" noChangeArrowheads="1"/>
          </p:cNvSpPr>
          <p:nvPr>
            <p:ph type="title"/>
          </p:nvPr>
        </p:nvSpPr>
        <p:spPr>
          <a:xfrm>
            <a:off x="457200" y="1905000"/>
            <a:ext cx="8229600" cy="31543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"Him God has exalted to His right hand to be Prince and Savior, to give repentance to Israel and forgiveness of sins."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Acts 5:31 </a:t>
            </a:r>
          </a:p>
        </p:txBody>
      </p:sp>
      <p:sp>
        <p:nvSpPr>
          <p:cNvPr id="5" name="Rectangle 2">
            <a:extLst>
              <a:ext uri="{FF2B5EF4-FFF2-40B4-BE49-F238E27FC236}">
                <a16:creationId xmlns:a16="http://schemas.microsoft.com/office/drawing/2014/main" id="{AFE8751F-9501-403F-A509-53F95CBF7C33}"/>
              </a:ext>
            </a:extLst>
          </p:cNvPr>
          <p:cNvSpPr txBox="1">
            <a:spLocks noChangeArrowheads="1"/>
          </p:cNvSpPr>
          <p:nvPr/>
        </p:nvSpPr>
        <p:spPr bwMode="auto">
          <a:xfrm>
            <a:off x="1993854" y="3455633"/>
            <a:ext cx="3221666" cy="72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repentance</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6" name="Rectangle 2">
            <a:extLst>
              <a:ext uri="{FF2B5EF4-FFF2-40B4-BE49-F238E27FC236}">
                <a16:creationId xmlns:a16="http://schemas.microsoft.com/office/drawing/2014/main" id="{C53B7855-1D65-442A-A59B-C5EA24B40F20}"/>
              </a:ext>
            </a:extLst>
          </p:cNvPr>
          <p:cNvSpPr txBox="1">
            <a:spLocks noChangeArrowheads="1"/>
          </p:cNvSpPr>
          <p:nvPr/>
        </p:nvSpPr>
        <p:spPr bwMode="auto">
          <a:xfrm>
            <a:off x="7017745" y="3415185"/>
            <a:ext cx="969484"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7200" b="1" kern="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latin typeface="Calibri" panose="020F0502020204030204" pitchFamily="34" charset="0"/>
              </a:rPr>
              <a:t>+</a:t>
            </a:r>
            <a:endParaRPr kumimoji="0" lang="en-US" altLang="en-US" sz="7200" b="1" i="1"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ndParaRPr>
          </a:p>
        </p:txBody>
      </p:sp>
      <p:sp>
        <p:nvSpPr>
          <p:cNvPr id="7" name="Rectangle 2">
            <a:extLst>
              <a:ext uri="{FF2B5EF4-FFF2-40B4-BE49-F238E27FC236}">
                <a16:creationId xmlns:a16="http://schemas.microsoft.com/office/drawing/2014/main" id="{54322D55-A3C0-44FE-A4D7-E9D8C45DC2F9}"/>
              </a:ext>
            </a:extLst>
          </p:cNvPr>
          <p:cNvSpPr txBox="1">
            <a:spLocks noChangeArrowheads="1"/>
          </p:cNvSpPr>
          <p:nvPr/>
        </p:nvSpPr>
        <p:spPr bwMode="auto">
          <a:xfrm>
            <a:off x="427055" y="4118581"/>
            <a:ext cx="694064"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8" name="Rectangle 2">
            <a:extLst>
              <a:ext uri="{FF2B5EF4-FFF2-40B4-BE49-F238E27FC236}">
                <a16:creationId xmlns:a16="http://schemas.microsoft.com/office/drawing/2014/main" id="{B717E77A-0126-4FAB-B5AB-D0D35FFC0731}"/>
              </a:ext>
            </a:extLst>
          </p:cNvPr>
          <p:cNvSpPr txBox="1">
            <a:spLocks noChangeArrowheads="1"/>
          </p:cNvSpPr>
          <p:nvPr/>
        </p:nvSpPr>
        <p:spPr bwMode="auto">
          <a:xfrm>
            <a:off x="5552500" y="4105881"/>
            <a:ext cx="694064"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0" name="Rectangle 2">
            <a:extLst>
              <a:ext uri="{FF2B5EF4-FFF2-40B4-BE49-F238E27FC236}">
                <a16:creationId xmlns:a16="http://schemas.microsoft.com/office/drawing/2014/main" id="{88DDD678-BD9E-4AE1-8A31-FB419A20ECCE}"/>
              </a:ext>
            </a:extLst>
          </p:cNvPr>
          <p:cNvSpPr txBox="1">
            <a:spLocks noChangeArrowheads="1"/>
          </p:cNvSpPr>
          <p:nvPr/>
        </p:nvSpPr>
        <p:spPr bwMode="auto">
          <a:xfrm>
            <a:off x="826579" y="4109134"/>
            <a:ext cx="4964621" cy="750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forgiveness of sins</a:t>
            </a:r>
            <a:endParaRPr kumimoji="0" lang="en-US" altLang="en-US" sz="4400" b="1" i="1"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27008283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strVal val="4*#ppt_w"/>
                                          </p:val>
                                        </p:tav>
                                        <p:tav tm="100000">
                                          <p:val>
                                            <p:strVal val="#ppt_w"/>
                                          </p:val>
                                        </p:tav>
                                      </p:tavLst>
                                    </p:anim>
                                    <p:anim calcmode="lin" valueType="num">
                                      <p:cBhvr>
                                        <p:cTn id="8" dur="500" fill="hold"/>
                                        <p:tgtEl>
                                          <p:spTgt spid="3074"/>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18" presetClass="emph" presetSubtype="0" fill="hold" grpId="1" nodeType="withEffect">
                                  <p:stCondLst>
                                    <p:cond delay="0"/>
                                  </p:stCondLst>
                                  <p:childTnLst>
                                    <p:set>
                                      <p:cBhvr override="childStyle">
                                        <p:cTn id="15" dur="500" fill="hold"/>
                                        <p:tgtEl>
                                          <p:spTgt spid="4"/>
                                        </p:tgtEl>
                                        <p:attrNameLst>
                                          <p:attrName>style.textDecorationUnderline</p:attrName>
                                        </p:attrNameLst>
                                      </p:cBhvr>
                                      <p:to>
                                        <p:strVal val="true"/>
                                      </p:to>
                                    </p:set>
                                  </p:childTnLst>
                                </p:cTn>
                              </p:par>
                              <p:par>
                                <p:cTn id="16" presetID="22" presetClass="entr" presetSubtype="8"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stCondLst>
                                            <p:cond delay="0"/>
                                          </p:stCondLst>
                                        </p:cTn>
                                        <p:tgtEl>
                                          <p:spTgt spid="6"/>
                                        </p:tgtEl>
                                      </p:cBhvr>
                                    </p:animEffect>
                                    <p:anim to="" calcmode="lin" valueType="num">
                                      <p:cBhvr>
                                        <p:cTn id="24" dur="500" fill="hold">
                                          <p:stCondLst>
                                            <p:cond delay="0"/>
                                          </p:stCondLst>
                                        </p:cTn>
                                        <p:tgtEl>
                                          <p:spTgt spid="6"/>
                                        </p:tgtEl>
                                        <p:attrNameLst>
                                          <p:attrName>ppt_w</p:attrName>
                                        </p:attrNameLst>
                                      </p:cBhvr>
                                      <p:tavLst>
                                        <p:tav tm="0">
                                          <p:val>
                                            <p:strVal val="#ppt_w*4"/>
                                          </p:val>
                                        </p:tav>
                                        <p:tav tm="100000">
                                          <p:val>
                                            <p:strVal val="#ppt_w"/>
                                          </p:val>
                                        </p:tav>
                                      </p:tavLst>
                                    </p:anim>
                                    <p:anim to="" calcmode="lin" valueType="num">
                                      <p:cBhvr>
                                        <p:cTn id="25" dur="500" fill="hold">
                                          <p:stCondLst>
                                            <p:cond delay="0"/>
                                          </p:stCondLst>
                                        </p:cTn>
                                        <p:tgtEl>
                                          <p:spTgt spid="6"/>
                                        </p:tgtEl>
                                        <p:attrNameLst>
                                          <p:attrName>ppt_h</p:attrName>
                                        </p:attrNameLst>
                                      </p:cBhvr>
                                      <p:tavLst>
                                        <p:tav tm="0">
                                          <p:val>
                                            <p:strVal val="#ppt_h*4"/>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par>
                                <p:cTn id="34" presetID="2" presetClass="entr" presetSubtype="8"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0-#ppt_w/2"/>
                                          </p:val>
                                        </p:tav>
                                        <p:tav tm="100000">
                                          <p:val>
                                            <p:strVal val="#ppt_x"/>
                                          </p:val>
                                        </p:tav>
                                      </p:tavLst>
                                    </p:anim>
                                    <p:anim calcmode="lin" valueType="num">
                                      <p:cBhvr additive="base">
                                        <p:cTn id="37" dur="500" fill="hold"/>
                                        <p:tgtEl>
                                          <p:spTgt spid="7"/>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1+#ppt_w/2"/>
                                          </p:val>
                                        </p:tav>
                                        <p:tav tm="100000">
                                          <p:val>
                                            <p:strVal val="#ppt_x"/>
                                          </p:val>
                                        </p:tav>
                                      </p:tavLst>
                                    </p:anim>
                                    <p:anim calcmode="lin" valueType="num">
                                      <p:cBhvr additive="base">
                                        <p:cTn id="4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4" grpId="1"/>
      <p:bldP spid="3074" grpId="0"/>
      <p:bldP spid="5" grpId="0"/>
      <p:bldP spid="6" grpId="0"/>
      <p:bldP spid="7" grpId="0"/>
      <p:bldP spid="8"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txBox="1">
            <a:spLocks/>
          </p:cNvSpPr>
          <p:nvPr/>
        </p:nvSpPr>
        <p:spPr>
          <a:xfrm>
            <a:off x="2660271" y="3031330"/>
            <a:ext cx="3298785" cy="88063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may receive</a:t>
            </a:r>
          </a:p>
        </p:txBody>
      </p:sp>
      <p:sp>
        <p:nvSpPr>
          <p:cNvPr id="6" name="Title 1"/>
          <p:cNvSpPr txBox="1">
            <a:spLocks/>
          </p:cNvSpPr>
          <p:nvPr/>
        </p:nvSpPr>
        <p:spPr>
          <a:xfrm>
            <a:off x="3901765" y="4349362"/>
            <a:ext cx="4791919"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sanctified by faith</a:t>
            </a:r>
          </a:p>
        </p:txBody>
      </p:sp>
      <p:sp>
        <p:nvSpPr>
          <p:cNvPr id="3074" name="Rectangle 2"/>
          <p:cNvSpPr>
            <a:spLocks noGrp="1" noChangeArrowheads="1"/>
          </p:cNvSpPr>
          <p:nvPr>
            <p:ph type="title"/>
          </p:nvPr>
        </p:nvSpPr>
        <p:spPr>
          <a:xfrm>
            <a:off x="381000" y="990600"/>
            <a:ext cx="8382000" cy="49069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'to open their eyes, in order to turn them from darkness to light, and from the power of Satan to God, that they may receive forgiveness of sins and an inheritance among those who are sanctified by faith  in Me.'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Acts 26:18 </a:t>
            </a:r>
          </a:p>
        </p:txBody>
      </p:sp>
      <p:sp>
        <p:nvSpPr>
          <p:cNvPr id="7" name="Rectangle 2">
            <a:extLst>
              <a:ext uri="{FF2B5EF4-FFF2-40B4-BE49-F238E27FC236}">
                <a16:creationId xmlns:a16="http://schemas.microsoft.com/office/drawing/2014/main" id="{AB1BFC8F-F509-40D1-A4B9-76A24E122674}"/>
              </a:ext>
            </a:extLst>
          </p:cNvPr>
          <p:cNvSpPr txBox="1">
            <a:spLocks noChangeArrowheads="1"/>
          </p:cNvSpPr>
          <p:nvPr/>
        </p:nvSpPr>
        <p:spPr bwMode="auto">
          <a:xfrm>
            <a:off x="2700465" y="3062289"/>
            <a:ext cx="3221666" cy="76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may receive</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8" name="Rectangle 2">
            <a:extLst>
              <a:ext uri="{FF2B5EF4-FFF2-40B4-BE49-F238E27FC236}">
                <a16:creationId xmlns:a16="http://schemas.microsoft.com/office/drawing/2014/main" id="{5B3561C2-5902-4F20-B1FF-BB3B15E5AAB3}"/>
              </a:ext>
            </a:extLst>
          </p:cNvPr>
          <p:cNvSpPr txBox="1">
            <a:spLocks noChangeArrowheads="1"/>
          </p:cNvSpPr>
          <p:nvPr/>
        </p:nvSpPr>
        <p:spPr bwMode="auto">
          <a:xfrm>
            <a:off x="3914775" y="4410724"/>
            <a:ext cx="4759668"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sanctified by faith</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9" name="Rectangle 12">
            <a:extLst>
              <a:ext uri="{FF2B5EF4-FFF2-40B4-BE49-F238E27FC236}">
                <a16:creationId xmlns:a16="http://schemas.microsoft.com/office/drawing/2014/main" id="{FF200CB8-94E4-48AF-AB88-90246A0A6684}"/>
              </a:ext>
            </a:extLst>
          </p:cNvPr>
          <p:cNvSpPr>
            <a:spLocks noChangeArrowheads="1"/>
          </p:cNvSpPr>
          <p:nvPr/>
        </p:nvSpPr>
        <p:spPr bwMode="auto">
          <a:xfrm>
            <a:off x="2904530" y="4978611"/>
            <a:ext cx="208769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5400" b="1" dirty="0">
                <a:solidFill>
                  <a:srgbClr val="CC9900"/>
                </a:solidFill>
                <a:effectLst>
                  <a:glow rad="139700">
                    <a:schemeClr val="tx1"/>
                  </a:glow>
                </a:effectLst>
                <a:latin typeface="Calibri" panose="020F0502020204030204" pitchFamily="34" charset="0"/>
                <a:cs typeface="Calibri" panose="020F0502020204030204" pitchFamily="34" charset="0"/>
              </a:rPr>
              <a:t>JESUS</a:t>
            </a:r>
          </a:p>
        </p:txBody>
      </p:sp>
      <p:sp>
        <p:nvSpPr>
          <p:cNvPr id="5" name="Rectangle 4"/>
          <p:cNvSpPr>
            <a:spLocks noChangeArrowheads="1"/>
          </p:cNvSpPr>
          <p:nvPr/>
        </p:nvSpPr>
        <p:spPr bwMode="auto">
          <a:xfrm>
            <a:off x="2418217" y="4979960"/>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13" name="Rectangle 2">
            <a:extLst>
              <a:ext uri="{FF2B5EF4-FFF2-40B4-BE49-F238E27FC236}">
                <a16:creationId xmlns:a16="http://schemas.microsoft.com/office/drawing/2014/main" id="{9C6311A9-A991-4E4C-8F12-941F21C905BE}"/>
              </a:ext>
            </a:extLst>
          </p:cNvPr>
          <p:cNvSpPr txBox="1">
            <a:spLocks noChangeArrowheads="1"/>
          </p:cNvSpPr>
          <p:nvPr/>
        </p:nvSpPr>
        <p:spPr bwMode="auto">
          <a:xfrm>
            <a:off x="5531644" y="3048000"/>
            <a:ext cx="3273023" cy="784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forgiveness</a:t>
            </a:r>
            <a:endParaRPr kumimoji="0" lang="en-US" altLang="en-US" sz="4400" b="1" i="1"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4" name="Rectangle 2">
            <a:extLst>
              <a:ext uri="{FF2B5EF4-FFF2-40B4-BE49-F238E27FC236}">
                <a16:creationId xmlns:a16="http://schemas.microsoft.com/office/drawing/2014/main" id="{A6FD1156-F959-4762-9E18-AF574D8D37BE}"/>
              </a:ext>
            </a:extLst>
          </p:cNvPr>
          <p:cNvSpPr txBox="1">
            <a:spLocks noChangeArrowheads="1"/>
          </p:cNvSpPr>
          <p:nvPr/>
        </p:nvSpPr>
        <p:spPr bwMode="auto">
          <a:xfrm>
            <a:off x="433388" y="3719786"/>
            <a:ext cx="2083690" cy="790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of sins</a:t>
            </a:r>
            <a:endParaRPr kumimoji="0" lang="en-US" altLang="en-US" sz="4400" b="1" i="1"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pic>
        <p:nvPicPr>
          <p:cNvPr id="12" name="SpotlightShape1_rendered">
            <a:extLst>
              <a:ext uri="{FF2B5EF4-FFF2-40B4-BE49-F238E27FC236}">
                <a16:creationId xmlns:a16="http://schemas.microsoft.com/office/drawing/2014/main" id="{F5727432-D07B-4D1E-95B3-D0FF1725C4D5}"/>
              </a:ext>
            </a:extLst>
          </p:cNvPr>
          <p:cNvPicPr>
            <a:picLocks/>
          </p:cNvPicPr>
          <p:nvPr/>
        </p:nvPicPr>
        <p:blipFill>
          <a:blip r:embed="rId4">
            <a:extLst>
              <a:ext uri="{28A0092B-C50C-407E-A947-70E740481C1C}">
                <a14:useLocalDpi xmlns:a14="http://schemas.microsoft.com/office/drawing/2010/main" val="0"/>
              </a:ext>
            </a:extLst>
          </a:blip>
          <a:srcRect l="2000" t="2632" r="2010" b="2632"/>
          <a:stretch>
            <a:fillRect/>
          </a:stretch>
        </p:blipFill>
        <p:spPr>
          <a:xfrm>
            <a:off x="137785" y="0"/>
            <a:ext cx="9144001" cy="6858001"/>
          </a:xfrm>
          <a:prstGeom prst="rect">
            <a:avLst/>
          </a:prstGeom>
        </p:spPr>
      </p:pic>
    </p:spTree>
    <p:extLst>
      <p:ext uri="{BB962C8B-B14F-4D97-AF65-F5344CB8AC3E}">
        <p14:creationId xmlns:p14="http://schemas.microsoft.com/office/powerpoint/2010/main" val="18741137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18" presetClass="emph" presetSubtype="0" fill="hold" grpId="1" nodeType="withEffect">
                                  <p:stCondLst>
                                    <p:cond delay="0"/>
                                  </p:stCondLst>
                                  <p:childTnLst>
                                    <p:set>
                                      <p:cBhvr override="childStyle">
                                        <p:cTn id="14" dur="500" fill="hold"/>
                                        <p:tgtEl>
                                          <p:spTgt spid="4"/>
                                        </p:tgtEl>
                                        <p:attrNameLst>
                                          <p:attrName>style.textDecorationUnderline</p:attrName>
                                        </p:attrNameLst>
                                      </p:cBhvr>
                                      <p:to>
                                        <p:strVal val="true"/>
                                      </p:to>
                                    </p:set>
                                  </p:childTnLst>
                                </p:cTn>
                              </p:par>
                              <p:par>
                                <p:cTn id="15" presetID="2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18" presetClass="emph" presetSubtype="0" fill="hold" grpId="1" nodeType="withEffect">
                                  <p:stCondLst>
                                    <p:cond delay="0"/>
                                  </p:stCondLst>
                                  <p:childTnLst>
                                    <p:set>
                                      <p:cBhvr override="childStyle">
                                        <p:cTn id="24" dur="500" fill="hold"/>
                                        <p:tgtEl>
                                          <p:spTgt spid="6"/>
                                        </p:tgtEl>
                                        <p:attrNameLst>
                                          <p:attrName>style.textDecorationUnderline</p:attrName>
                                        </p:attrNameLst>
                                      </p:cBhvr>
                                      <p:to>
                                        <p:strVal val="true"/>
                                      </p:to>
                                    </p:set>
                                  </p:childTnLst>
                                </p:cTn>
                              </p:par>
                              <p:par>
                                <p:cTn id="25" presetID="22" presetClass="entr" presetSubtype="8"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par>
                                <p:cTn id="28" presetID="0" presetClass="entr" presetSubtype="0" fill="hold" grpId="0" nodeType="withEffect">
                                  <p:stCondLst>
                                    <p:cond delay="400"/>
                                  </p:stCondLst>
                                  <p:childTnLst>
                                    <p:set>
                                      <p:cBhvr>
                                        <p:cTn id="29" dur="1" fill="hold">
                                          <p:stCondLst>
                                            <p:cond delay="0"/>
                                          </p:stCondLst>
                                        </p:cTn>
                                        <p:tgtEl>
                                          <p:spTgt spid="5"/>
                                        </p:tgtEl>
                                        <p:attrNameLst>
                                          <p:attrName>style.visibility</p:attrName>
                                        </p:attrNameLst>
                                      </p:cBhvr>
                                      <p:to>
                                        <p:strVal val="visible"/>
                                      </p:to>
                                    </p:set>
                                    <p:animEffect transition="in" filter="dissolve">
                                      <p:cBhvr>
                                        <p:cTn id="30" dur="500">
                                          <p:stCondLst>
                                            <p:cond delay="0"/>
                                          </p:stCondLst>
                                        </p:cTn>
                                        <p:tgtEl>
                                          <p:spTgt spid="5"/>
                                        </p:tgtEl>
                                      </p:cBhvr>
                                    </p:animEffect>
                                    <p:anim to="" calcmode="lin" valueType="num">
                                      <p:cBhvr>
                                        <p:cTn id="31" dur="50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32" dur="500" fill="hold">
                                          <p:stCondLst>
                                            <p:cond delay="0"/>
                                          </p:stCondLst>
                                        </p:cTn>
                                        <p:tgtEl>
                                          <p:spTgt spid="5"/>
                                        </p:tgtEl>
                                        <p:attrNameLst>
                                          <p:attrName>ppt_h</p:attrName>
                                        </p:attrNameLst>
                                      </p:cBhvr>
                                      <p:tavLst>
                                        <p:tav tm="0">
                                          <p:val>
                                            <p:strVal val="#ppt_h*4"/>
                                          </p:val>
                                        </p:tav>
                                        <p:tav tm="100000">
                                          <p:val>
                                            <p:strVal val="#ppt_h"/>
                                          </p:val>
                                        </p:tav>
                                      </p:tavLst>
                                    </p:anim>
                                  </p:childTnLst>
                                </p:cTn>
                              </p:par>
                              <p:par>
                                <p:cTn id="33" presetID="39" presetClass="entr" presetSubtype="0" accel="100000" fill="hold" grpId="0" nodeType="withEffect">
                                  <p:stCondLst>
                                    <p:cond delay="75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36" dur="10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37" dur="10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250"/>
                                        <p:tgtEl>
                                          <p:spTgt spid="1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3074" grpId="0"/>
      <p:bldP spid="7" grpId="0"/>
      <p:bldP spid="8" grpId="0"/>
      <p:bldP spid="9" grpId="0"/>
      <p:bldP spid="5"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5" name="Title 1"/>
          <p:cNvSpPr txBox="1">
            <a:spLocks/>
          </p:cNvSpPr>
          <p:nvPr/>
        </p:nvSpPr>
        <p:spPr>
          <a:xfrm>
            <a:off x="4639687" y="3661362"/>
            <a:ext cx="337980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made known</a:t>
            </a:r>
          </a:p>
        </p:txBody>
      </p:sp>
      <p:sp>
        <p:nvSpPr>
          <p:cNvPr id="6" name="Title 1"/>
          <p:cNvSpPr txBox="1">
            <a:spLocks/>
          </p:cNvSpPr>
          <p:nvPr/>
        </p:nvSpPr>
        <p:spPr>
          <a:xfrm>
            <a:off x="4373325" y="4330788"/>
            <a:ext cx="2037144"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His will</a:t>
            </a:r>
          </a:p>
        </p:txBody>
      </p:sp>
      <p:sp>
        <p:nvSpPr>
          <p:cNvPr id="7" name="Title 1"/>
          <p:cNvSpPr txBox="1">
            <a:spLocks/>
          </p:cNvSpPr>
          <p:nvPr/>
        </p:nvSpPr>
        <p:spPr>
          <a:xfrm>
            <a:off x="383966" y="5741879"/>
            <a:ext cx="5015696" cy="7619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purposed in Himself</a:t>
            </a:r>
          </a:p>
        </p:txBody>
      </p:sp>
      <p:sp>
        <p:nvSpPr>
          <p:cNvPr id="3074" name="Rectangle 2"/>
          <p:cNvSpPr>
            <a:spLocks noGrp="1" noChangeArrowheads="1"/>
          </p:cNvSpPr>
          <p:nvPr>
            <p:ph type="title"/>
          </p:nvPr>
        </p:nvSpPr>
        <p:spPr>
          <a:xfrm>
            <a:off x="304800" y="304800"/>
            <a:ext cx="8534400" cy="627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In Him we have redemption through His blood, the forgiveness of sins, according to the riches of His grace which He made to abound toward us in all wisdom and prudence, having made known to us the mystery of His will, according to His good pleasure which He purposed in Himself,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Ephesians 1:7-9 </a:t>
            </a:r>
          </a:p>
        </p:txBody>
      </p:sp>
      <p:sp>
        <p:nvSpPr>
          <p:cNvPr id="4" name="Rectangle 3"/>
          <p:cNvSpPr>
            <a:spLocks noChangeArrowheads="1"/>
          </p:cNvSpPr>
          <p:nvPr/>
        </p:nvSpPr>
        <p:spPr bwMode="auto">
          <a:xfrm>
            <a:off x="1162147" y="282254"/>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9" name="Rectangle 2">
            <a:extLst>
              <a:ext uri="{FF2B5EF4-FFF2-40B4-BE49-F238E27FC236}">
                <a16:creationId xmlns:a16="http://schemas.microsoft.com/office/drawing/2014/main" id="{016B5642-766A-44CC-846C-F01060DADD76}"/>
              </a:ext>
            </a:extLst>
          </p:cNvPr>
          <p:cNvSpPr txBox="1">
            <a:spLocks noChangeArrowheads="1"/>
          </p:cNvSpPr>
          <p:nvPr/>
        </p:nvSpPr>
        <p:spPr bwMode="auto">
          <a:xfrm>
            <a:off x="4480717" y="3719067"/>
            <a:ext cx="3708401" cy="791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made known</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0" name="Rectangle 2">
            <a:extLst>
              <a:ext uri="{FF2B5EF4-FFF2-40B4-BE49-F238E27FC236}">
                <a16:creationId xmlns:a16="http://schemas.microsoft.com/office/drawing/2014/main" id="{51B6782B-BE58-416A-B0C4-4D95BE0151D2}"/>
              </a:ext>
            </a:extLst>
          </p:cNvPr>
          <p:cNvSpPr txBox="1">
            <a:spLocks noChangeArrowheads="1"/>
          </p:cNvSpPr>
          <p:nvPr/>
        </p:nvSpPr>
        <p:spPr bwMode="auto">
          <a:xfrm>
            <a:off x="4375943" y="4404867"/>
            <a:ext cx="2043907"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His will</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1" name="Rectangle 2">
            <a:extLst>
              <a:ext uri="{FF2B5EF4-FFF2-40B4-BE49-F238E27FC236}">
                <a16:creationId xmlns:a16="http://schemas.microsoft.com/office/drawing/2014/main" id="{9BE11D60-FF4B-40EE-8072-69BF14C736B0}"/>
              </a:ext>
            </a:extLst>
          </p:cNvPr>
          <p:cNvSpPr txBox="1">
            <a:spLocks noChangeArrowheads="1"/>
          </p:cNvSpPr>
          <p:nvPr/>
        </p:nvSpPr>
        <p:spPr bwMode="auto">
          <a:xfrm>
            <a:off x="342898" y="5751068"/>
            <a:ext cx="5100640" cy="74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purposed in Himself</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8" name="Rectangle 7"/>
          <p:cNvSpPr>
            <a:spLocks noChangeArrowheads="1"/>
          </p:cNvSpPr>
          <p:nvPr/>
        </p:nvSpPr>
        <p:spPr bwMode="auto">
          <a:xfrm>
            <a:off x="2715060" y="5649242"/>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Tree>
    <p:extLst>
      <p:ext uri="{BB962C8B-B14F-4D97-AF65-F5344CB8AC3E}">
        <p14:creationId xmlns:p14="http://schemas.microsoft.com/office/powerpoint/2010/main" val="234378817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ppt_x</p:attrName>
                                        </p:attrNameLst>
                                      </p:cBhvr>
                                      <p:tavLst>
                                        <p:tav tm="0">
                                          <p:val>
                                            <p:strVal val="#ppt_x"/>
                                          </p:val>
                                        </p:tav>
                                        <p:tav tm="100000">
                                          <p:val>
                                            <p:strVal val="#ppt_x"/>
                                          </p:val>
                                        </p:tav>
                                      </p:tavLst>
                                    </p:anim>
                                    <p:anim calcmode="lin" valueType="num">
                                      <p:cBhvr>
                                        <p:cTn id="8" dur="500" fill="hold"/>
                                        <p:tgtEl>
                                          <p:spTgt spid="3074"/>
                                        </p:tgtEl>
                                        <p:attrNameLst>
                                          <p:attrName>ppt_y</p:attrName>
                                        </p:attrNameLst>
                                      </p:cBhvr>
                                      <p:tavLst>
                                        <p:tav tm="0">
                                          <p:val>
                                            <p:strVal val="#ppt_y+#ppt_h/2"/>
                                          </p:val>
                                        </p:tav>
                                        <p:tav tm="100000">
                                          <p:val>
                                            <p:strVal val="#ppt_y"/>
                                          </p:val>
                                        </p:tav>
                                      </p:tavLst>
                                    </p:anim>
                                    <p:anim calcmode="lin" valueType="num">
                                      <p:cBhvr>
                                        <p:cTn id="9" dur="500" fill="hold"/>
                                        <p:tgtEl>
                                          <p:spTgt spid="3074"/>
                                        </p:tgtEl>
                                        <p:attrNameLst>
                                          <p:attrName>ppt_w</p:attrName>
                                        </p:attrNameLst>
                                      </p:cBhvr>
                                      <p:tavLst>
                                        <p:tav tm="0">
                                          <p:val>
                                            <p:strVal val="#ppt_w"/>
                                          </p:val>
                                        </p:tav>
                                        <p:tav tm="100000">
                                          <p:val>
                                            <p:strVal val="#ppt_w"/>
                                          </p:val>
                                        </p:tav>
                                      </p:tavLst>
                                    </p:anim>
                                    <p:anim calcmode="lin" valueType="num">
                                      <p:cBhvr>
                                        <p:cTn id="10" dur="500" fill="hold"/>
                                        <p:tgtEl>
                                          <p:spTgt spid="3074"/>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
                                          <p:stCondLst>
                                            <p:cond delay="0"/>
                                          </p:stCondLst>
                                        </p:cTn>
                                        <p:tgtEl>
                                          <p:spTgt spid="4"/>
                                        </p:tgtEl>
                                      </p:cBhvr>
                                    </p:animEffect>
                                    <p:anim to="" calcmode="lin" valueType="num">
                                      <p:cBhvr>
                                        <p:cTn id="15"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16" dur="500" fill="hold">
                                          <p:stCondLst>
                                            <p:cond delay="0"/>
                                          </p:stCondLst>
                                        </p:cTn>
                                        <p:tgtEl>
                                          <p:spTgt spid="4"/>
                                        </p:tgtEl>
                                        <p:attrNameLst>
                                          <p:attrName>ppt_h</p:attrName>
                                        </p:attrNameLst>
                                      </p:cBhvr>
                                      <p:tavLst>
                                        <p:tav tm="0">
                                          <p:val>
                                            <p:strVal val="#ppt_h*4"/>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par>
                                <p:cTn id="22" presetID="18" presetClass="emph" presetSubtype="0" fill="hold" grpId="1" nodeType="withEffect">
                                  <p:stCondLst>
                                    <p:cond delay="0"/>
                                  </p:stCondLst>
                                  <p:childTnLst>
                                    <p:set>
                                      <p:cBhvr override="childStyle">
                                        <p:cTn id="23" dur="500" fill="hold"/>
                                        <p:tgtEl>
                                          <p:spTgt spid="5"/>
                                        </p:tgtEl>
                                        <p:attrNameLst>
                                          <p:attrName>style.textDecorationUnderline</p:attrName>
                                        </p:attrNameLst>
                                      </p:cBhvr>
                                      <p:to>
                                        <p:strVal val="true"/>
                                      </p:to>
                                    </p:set>
                                  </p:childTnLst>
                                </p:cTn>
                              </p:par>
                              <p:par>
                                <p:cTn id="24" presetID="22" presetClass="entr" presetSubtype="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par>
                                <p:cTn id="32" presetID="18" presetClass="emph" presetSubtype="0" fill="hold" grpId="1" nodeType="withEffect">
                                  <p:stCondLst>
                                    <p:cond delay="0"/>
                                  </p:stCondLst>
                                  <p:childTnLst>
                                    <p:set>
                                      <p:cBhvr override="childStyle">
                                        <p:cTn id="33" dur="500" fill="hold"/>
                                        <p:tgtEl>
                                          <p:spTgt spid="6"/>
                                        </p:tgtEl>
                                        <p:attrNameLst>
                                          <p:attrName>style.textDecorationUnderline</p:attrName>
                                        </p:attrNameLst>
                                      </p:cBhvr>
                                      <p:to>
                                        <p:strVal val="true"/>
                                      </p:to>
                                    </p:set>
                                  </p:childTnLst>
                                </p:cTn>
                              </p:par>
                              <p:par>
                                <p:cTn id="34" presetID="22" presetClass="entr" presetSubtype="8"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par>
                                <p:cTn id="42" presetID="18" presetClass="emph" presetSubtype="0" fill="hold" grpId="1" nodeType="withEffect">
                                  <p:stCondLst>
                                    <p:cond delay="0"/>
                                  </p:stCondLst>
                                  <p:childTnLst>
                                    <p:set>
                                      <p:cBhvr override="childStyle">
                                        <p:cTn id="43" dur="500" fill="hold"/>
                                        <p:tgtEl>
                                          <p:spTgt spid="7"/>
                                        </p:tgtEl>
                                        <p:attrNameLst>
                                          <p:attrName>style.textDecorationUnderline</p:attrName>
                                        </p:attrNameLst>
                                      </p:cBhvr>
                                      <p:to>
                                        <p:strVal val="true"/>
                                      </p:to>
                                    </p:set>
                                  </p:childTnLst>
                                </p:cTn>
                              </p:par>
                              <p:par>
                                <p:cTn id="44" presetID="22" presetClass="entr" presetSubtype="8"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par>
                          <p:cTn id="47" fill="hold">
                            <p:stCondLst>
                              <p:cond delay="500"/>
                            </p:stCondLst>
                            <p:childTnLst>
                              <p:par>
                                <p:cTn id="48" presetID="0" presetClass="entr" presetSubtype="0"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dissolve">
                                      <p:cBhvr>
                                        <p:cTn id="50" dur="500">
                                          <p:stCondLst>
                                            <p:cond delay="0"/>
                                          </p:stCondLst>
                                        </p:cTn>
                                        <p:tgtEl>
                                          <p:spTgt spid="8"/>
                                        </p:tgtEl>
                                      </p:cBhvr>
                                    </p:animEffect>
                                    <p:anim to="" calcmode="lin" valueType="num">
                                      <p:cBhvr>
                                        <p:cTn id="51" dur="500" fill="hold">
                                          <p:stCondLst>
                                            <p:cond delay="0"/>
                                          </p:stCondLst>
                                        </p:cTn>
                                        <p:tgtEl>
                                          <p:spTgt spid="8"/>
                                        </p:tgtEl>
                                        <p:attrNameLst>
                                          <p:attrName>ppt_w</p:attrName>
                                        </p:attrNameLst>
                                      </p:cBhvr>
                                      <p:tavLst>
                                        <p:tav tm="0">
                                          <p:val>
                                            <p:strVal val="#ppt_w*4"/>
                                          </p:val>
                                        </p:tav>
                                        <p:tav tm="100000">
                                          <p:val>
                                            <p:strVal val="#ppt_w"/>
                                          </p:val>
                                        </p:tav>
                                      </p:tavLst>
                                    </p:anim>
                                    <p:anim to="" calcmode="lin" valueType="num">
                                      <p:cBhvr>
                                        <p:cTn id="52" dur="500" fill="hold">
                                          <p:stCondLst>
                                            <p:cond delay="0"/>
                                          </p:stCondLst>
                                        </p:cTn>
                                        <p:tgtEl>
                                          <p:spTgt spid="8"/>
                                        </p:tgtEl>
                                        <p:attrNameLst>
                                          <p:attrName>ppt_h</p:attrName>
                                        </p:attrNameLst>
                                      </p:cBhvr>
                                      <p:tavLst>
                                        <p:tav tm="0">
                                          <p:val>
                                            <p:strVal val="#ppt_h*4"/>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3074" grpId="0"/>
      <p:bldP spid="4" grpId="0"/>
      <p:bldP spid="9" grpId="0"/>
      <p:bldP spid="10" grpId="0"/>
      <p:bldP spid="11"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62370789-D69F-49D9-ABA9-DC65F2A6FD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1">
            <a:extLst>
              <a:ext uri="{FF2B5EF4-FFF2-40B4-BE49-F238E27FC236}">
                <a16:creationId xmlns:a16="http://schemas.microsoft.com/office/drawing/2014/main" id="{FCAA93E5-0A13-443C-AE0B-D8EFCE9BCE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1">
            <a:extLst>
              <a:ext uri="{FF2B5EF4-FFF2-40B4-BE49-F238E27FC236}">
                <a16:creationId xmlns:a16="http://schemas.microsoft.com/office/drawing/2014/main" id="{0738B932-258A-4F8C-831B-FEAC8111E2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564"/>
            <a:ext cx="9154212" cy="6855436"/>
          </a:xfrm>
          <a:prstGeom prst="rect">
            <a:avLst/>
          </a:prstGeom>
        </p:spPr>
      </p:pic>
      <p:pic>
        <p:nvPicPr>
          <p:cNvPr id="7" name="Picture 1">
            <a:extLst>
              <a:ext uri="{FF2B5EF4-FFF2-40B4-BE49-F238E27FC236}">
                <a16:creationId xmlns:a16="http://schemas.microsoft.com/office/drawing/2014/main" id="{03606864-285C-4CCE-8666-A8DB9AD41F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62840" cy="6858000"/>
          </a:xfrm>
          <a:prstGeom prst="rect">
            <a:avLst/>
          </a:prstGeom>
        </p:spPr>
      </p:pic>
      <p:pic>
        <p:nvPicPr>
          <p:cNvPr id="8" name="Picture 1">
            <a:extLst>
              <a:ext uri="{FF2B5EF4-FFF2-40B4-BE49-F238E27FC236}">
                <a16:creationId xmlns:a16="http://schemas.microsoft.com/office/drawing/2014/main" id="{31781115-6763-4E7A-BAA9-99F60C325F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934200"/>
          </a:xfrm>
          <a:prstGeom prst="rect">
            <a:avLst/>
          </a:prstGeom>
        </p:spPr>
      </p:pic>
      <p:pic>
        <p:nvPicPr>
          <p:cNvPr id="9" name="Picture 1">
            <a:extLst>
              <a:ext uri="{FF2B5EF4-FFF2-40B4-BE49-F238E27FC236}">
                <a16:creationId xmlns:a16="http://schemas.microsoft.com/office/drawing/2014/main" id="{12A99260-D535-45E9-87E6-5662BF532F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3">
            <a:extLst>
              <a:ext uri="{FF2B5EF4-FFF2-40B4-BE49-F238E27FC236}">
                <a16:creationId xmlns:a16="http://schemas.microsoft.com/office/drawing/2014/main" id="{EB85E835-B2D5-4FD5-B01C-F69DBF80FB2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2">
            <a:extLst>
              <a:ext uri="{FF2B5EF4-FFF2-40B4-BE49-F238E27FC236}">
                <a16:creationId xmlns:a16="http://schemas.microsoft.com/office/drawing/2014/main" id="{8CFC8838-53A2-4D3C-8FAE-AA16F04FE6E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200" y="0"/>
            <a:ext cx="9220199" cy="6858000"/>
          </a:xfrm>
          <a:prstGeom prst="rect">
            <a:avLst/>
          </a:prstGeom>
        </p:spPr>
      </p:pic>
      <p:pic>
        <p:nvPicPr>
          <p:cNvPr id="12" name="Picture 1">
            <a:extLst>
              <a:ext uri="{FF2B5EF4-FFF2-40B4-BE49-F238E27FC236}">
                <a16:creationId xmlns:a16="http://schemas.microsoft.com/office/drawing/2014/main" id="{B914E761-7ED4-4AFA-B00D-4EB209BA96B0}"/>
              </a:ext>
            </a:extLst>
          </p:cNvPr>
          <p:cNvPicPr>
            <a:picLocks noChangeAspect="1"/>
          </p:cNvPicPr>
          <p:nvPr/>
        </p:nvPicPr>
        <p:blipFill rotWithShape="1">
          <a:blip r:embed="rId11">
            <a:extLst>
              <a:ext uri="{28A0092B-C50C-407E-A947-70E740481C1C}">
                <a14:useLocalDpi xmlns:a14="http://schemas.microsoft.com/office/drawing/2010/main" val="0"/>
              </a:ext>
            </a:extLst>
          </a:blip>
          <a:srcRect r="3436"/>
          <a:stretch/>
        </p:blipFill>
        <p:spPr>
          <a:xfrm>
            <a:off x="0" y="0"/>
            <a:ext cx="9144000" cy="6858000"/>
          </a:xfrm>
          <a:prstGeom prst="rect">
            <a:avLst/>
          </a:prstGeom>
        </p:spPr>
      </p:pic>
      <p:pic>
        <p:nvPicPr>
          <p:cNvPr id="13" name="Picture 1">
            <a:extLst>
              <a:ext uri="{FF2B5EF4-FFF2-40B4-BE49-F238E27FC236}">
                <a16:creationId xmlns:a16="http://schemas.microsoft.com/office/drawing/2014/main" id="{129D5877-CCCF-417B-9FD7-156B2E73697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4" name="Picture 1">
            <a:extLst>
              <a:ext uri="{FF2B5EF4-FFF2-40B4-BE49-F238E27FC236}">
                <a16:creationId xmlns:a16="http://schemas.microsoft.com/office/drawing/2014/main" id="{14CFF625-660D-4FF8-9C7E-5831B845418D}"/>
              </a:ext>
            </a:extLst>
          </p:cNvPr>
          <p:cNvPicPr>
            <a:picLocks noChangeAspect="1"/>
          </p:cNvPicPr>
          <p:nvPr/>
        </p:nvPicPr>
        <p:blipFill rotWithShape="1">
          <a:blip r:embed="rId13">
            <a:extLst>
              <a:ext uri="{28A0092B-C50C-407E-A947-70E740481C1C}">
                <a14:useLocalDpi xmlns:a14="http://schemas.microsoft.com/office/drawing/2010/main" val="0"/>
              </a:ext>
            </a:extLst>
          </a:blip>
          <a:srcRect r="13333"/>
          <a:stretch/>
        </p:blipFill>
        <p:spPr>
          <a:xfrm>
            <a:off x="-1" y="0"/>
            <a:ext cx="9144001" cy="6858000"/>
          </a:xfrm>
          <a:prstGeom prst="rect">
            <a:avLst/>
          </a:prstGeom>
        </p:spPr>
      </p:pic>
      <p:pic>
        <p:nvPicPr>
          <p:cNvPr id="16" name="Picture 1">
            <a:extLst>
              <a:ext uri="{FF2B5EF4-FFF2-40B4-BE49-F238E27FC236}">
                <a16:creationId xmlns:a16="http://schemas.microsoft.com/office/drawing/2014/main" id="{89C24F50-DAE8-45BA-97E6-F29CC3C43169}"/>
              </a:ext>
            </a:extLst>
          </p:cNvPr>
          <p:cNvPicPr>
            <a:picLocks noChangeAspect="1"/>
          </p:cNvPicPr>
          <p:nvPr/>
        </p:nvPicPr>
        <p:blipFill rotWithShape="1">
          <a:blip r:embed="rId14">
            <a:extLst>
              <a:ext uri="{28A0092B-C50C-407E-A947-70E740481C1C}">
                <a14:useLocalDpi xmlns:a14="http://schemas.microsoft.com/office/drawing/2010/main" val="0"/>
              </a:ext>
            </a:extLst>
          </a:blip>
          <a:srcRect r="3226" b="3226"/>
          <a:stretch/>
        </p:blipFill>
        <p:spPr>
          <a:xfrm>
            <a:off x="0" y="0"/>
            <a:ext cx="9144000" cy="6858000"/>
          </a:xfrm>
          <a:prstGeom prst="rect">
            <a:avLst/>
          </a:prstGeom>
        </p:spPr>
      </p:pic>
      <p:pic>
        <p:nvPicPr>
          <p:cNvPr id="17" name="Picture 1">
            <a:extLst>
              <a:ext uri="{FF2B5EF4-FFF2-40B4-BE49-F238E27FC236}">
                <a16:creationId xmlns:a16="http://schemas.microsoft.com/office/drawing/2014/main" id="{E43D789C-7CBF-4FC5-85D6-3817E4CE1F7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
            <a:extLst>
              <a:ext uri="{FF2B5EF4-FFF2-40B4-BE49-F238E27FC236}">
                <a16:creationId xmlns:a16="http://schemas.microsoft.com/office/drawing/2014/main" id="{4C301C82-2A58-4DE6-8758-EDD15B68F96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19" name="Picture 1">
            <a:extLst>
              <a:ext uri="{FF2B5EF4-FFF2-40B4-BE49-F238E27FC236}">
                <a16:creationId xmlns:a16="http://schemas.microsoft.com/office/drawing/2014/main" id="{C66B3E02-F9E3-48FF-ACB4-33A44E3C0416}"/>
              </a:ext>
            </a:extLst>
          </p:cNvPr>
          <p:cNvPicPr>
            <a:picLocks noChangeAspect="1"/>
          </p:cNvPicPr>
          <p:nvPr/>
        </p:nvPicPr>
        <p:blipFill rotWithShape="1">
          <a:blip r:embed="rId17">
            <a:extLst>
              <a:ext uri="{28A0092B-C50C-407E-A947-70E740481C1C}">
                <a14:useLocalDpi xmlns:a14="http://schemas.microsoft.com/office/drawing/2010/main" val="0"/>
              </a:ext>
            </a:extLst>
          </a:blip>
          <a:srcRect l="2074" r="1629" b="1911"/>
          <a:stretch/>
        </p:blipFill>
        <p:spPr>
          <a:xfrm>
            <a:off x="0" y="1"/>
            <a:ext cx="9144000" cy="6858000"/>
          </a:xfrm>
          <a:prstGeom prst="rect">
            <a:avLst/>
          </a:prstGeom>
        </p:spPr>
      </p:pic>
      <p:pic>
        <p:nvPicPr>
          <p:cNvPr id="20" name="Picture 2">
            <a:extLst>
              <a:ext uri="{FF2B5EF4-FFF2-40B4-BE49-F238E27FC236}">
                <a16:creationId xmlns:a16="http://schemas.microsoft.com/office/drawing/2014/main" id="{CBF85E07-B5DA-479E-9884-426068C2E62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pic>
        <p:nvPicPr>
          <p:cNvPr id="21" name="Picture 1">
            <a:extLst>
              <a:ext uri="{FF2B5EF4-FFF2-40B4-BE49-F238E27FC236}">
                <a16:creationId xmlns:a16="http://schemas.microsoft.com/office/drawing/2014/main" id="{18DDD2C0-6821-4133-8C99-D75F1DC7717D}"/>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pic>
        <p:nvPicPr>
          <p:cNvPr id="22" name="Picture 1">
            <a:extLst>
              <a:ext uri="{FF2B5EF4-FFF2-40B4-BE49-F238E27FC236}">
                <a16:creationId xmlns:a16="http://schemas.microsoft.com/office/drawing/2014/main" id="{61AADE33-5B58-4905-9620-E50C2558F531}"/>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3" name="Picture 1">
            <a:extLst>
              <a:ext uri="{FF2B5EF4-FFF2-40B4-BE49-F238E27FC236}">
                <a16:creationId xmlns:a16="http://schemas.microsoft.com/office/drawing/2014/main" id="{96E1049F-5BFD-405C-9C8E-88465B77501C}"/>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4" name="Picture 1">
            <a:extLst>
              <a:ext uri="{FF2B5EF4-FFF2-40B4-BE49-F238E27FC236}">
                <a16:creationId xmlns:a16="http://schemas.microsoft.com/office/drawing/2014/main" id="{ECF56EE9-DF25-4598-9091-DE42C239FD66}"/>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pic>
        <p:nvPicPr>
          <p:cNvPr id="26" name="Picture 1">
            <a:extLst>
              <a:ext uri="{FF2B5EF4-FFF2-40B4-BE49-F238E27FC236}">
                <a16:creationId xmlns:a16="http://schemas.microsoft.com/office/drawing/2014/main" id="{230B6B59-43F2-47A2-95B6-E036E5BD5638}"/>
              </a:ext>
            </a:extLst>
          </p:cNvPr>
          <p:cNvPicPr>
            <a:picLocks noChangeAspect="1"/>
          </p:cNvPicPr>
          <p:nvPr/>
        </p:nvPicPr>
        <p:blipFill rotWithShape="1">
          <a:blip r:embed="rId23">
            <a:extLst>
              <a:ext uri="{28A0092B-C50C-407E-A947-70E740481C1C}">
                <a14:useLocalDpi xmlns:a14="http://schemas.microsoft.com/office/drawing/2010/main" val="0"/>
              </a:ext>
            </a:extLst>
          </a:blip>
          <a:srcRect r="827"/>
          <a:stretch/>
        </p:blipFill>
        <p:spPr>
          <a:xfrm>
            <a:off x="0" y="0"/>
            <a:ext cx="9144000" cy="6858000"/>
          </a:xfrm>
          <a:prstGeom prst="rect">
            <a:avLst/>
          </a:prstGeom>
        </p:spPr>
      </p:pic>
      <p:sp>
        <p:nvSpPr>
          <p:cNvPr id="25" name="Title 1">
            <a:extLst>
              <a:ext uri="{FF2B5EF4-FFF2-40B4-BE49-F238E27FC236}">
                <a16:creationId xmlns:a16="http://schemas.microsoft.com/office/drawing/2014/main" id="{90FAC1EA-6591-4904-96F2-AA562DB88417}"/>
              </a:ext>
            </a:extLst>
          </p:cNvPr>
          <p:cNvSpPr txBox="1">
            <a:spLocks/>
          </p:cNvSpPr>
          <p:nvPr/>
        </p:nvSpPr>
        <p:spPr>
          <a:xfrm>
            <a:off x="1084207" y="4753337"/>
            <a:ext cx="320618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C000"/>
                  </a:solidFill>
                  <a:prstDash val="solid"/>
                </a:ln>
                <a:solidFill>
                  <a:srgbClr val="00FF00"/>
                </a:solidFill>
                <a:effectLst>
                  <a:outerShdw blurRad="63500" dir="3600000" algn="tl" rotWithShape="0">
                    <a:srgbClr val="000000">
                      <a:alpha val="70000"/>
                    </a:srgbClr>
                  </a:outerShdw>
                </a:effectLst>
                <a:latin typeface="Calibri" panose="020F0502020204030204" pitchFamily="34" charset="0"/>
              </a:rPr>
              <a:t>forgave you</a:t>
            </a:r>
          </a:p>
        </p:txBody>
      </p:sp>
      <p:sp>
        <p:nvSpPr>
          <p:cNvPr id="27" name="Title 1">
            <a:extLst>
              <a:ext uri="{FF2B5EF4-FFF2-40B4-BE49-F238E27FC236}">
                <a16:creationId xmlns:a16="http://schemas.microsoft.com/office/drawing/2014/main" id="{CCFCA03E-2FED-4B60-8EF0-C8501DC5FCC5}"/>
              </a:ext>
            </a:extLst>
          </p:cNvPr>
          <p:cNvSpPr txBox="1">
            <a:spLocks/>
          </p:cNvSpPr>
          <p:nvPr/>
        </p:nvSpPr>
        <p:spPr>
          <a:xfrm>
            <a:off x="4720372" y="4081964"/>
            <a:ext cx="3429965"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C000"/>
                  </a:solidFill>
                  <a:prstDash val="solid"/>
                </a:ln>
                <a:solidFill>
                  <a:srgbClr val="00FF00"/>
                </a:solidFill>
                <a:effectLst>
                  <a:outerShdw blurRad="63500" dir="3600000" algn="tl" rotWithShape="0">
                    <a:srgbClr val="000000">
                      <a:alpha val="70000"/>
                    </a:srgbClr>
                  </a:outerShdw>
                </a:effectLst>
                <a:latin typeface="Calibri" panose="020F0502020204030204" pitchFamily="34" charset="0"/>
              </a:rPr>
              <a:t>God in Christ</a:t>
            </a:r>
          </a:p>
        </p:txBody>
      </p:sp>
      <p:sp>
        <p:nvSpPr>
          <p:cNvPr id="28" name="Rectangle 2">
            <a:extLst>
              <a:ext uri="{FF2B5EF4-FFF2-40B4-BE49-F238E27FC236}">
                <a16:creationId xmlns:a16="http://schemas.microsoft.com/office/drawing/2014/main" id="{32A49C37-B17C-4180-B7CD-28C7258D7E65}"/>
              </a:ext>
            </a:extLst>
          </p:cNvPr>
          <p:cNvSpPr>
            <a:spLocks noGrp="1" noChangeArrowheads="1"/>
          </p:cNvSpPr>
          <p:nvPr>
            <p:ph type="title"/>
          </p:nvPr>
        </p:nvSpPr>
        <p:spPr>
          <a:xfrm>
            <a:off x="457200" y="731838"/>
            <a:ext cx="8229600" cy="49069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Let all bitterness, wrath, anger, clamor, and evil speaking be put away from you, with all malice. And be kind to one another, tenderhearted, forgiving one another, just as God in Christ forgave you.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Ephesians 4:31-32 </a:t>
            </a:r>
          </a:p>
        </p:txBody>
      </p:sp>
      <p:sp>
        <p:nvSpPr>
          <p:cNvPr id="29" name="Rectangle 2">
            <a:extLst>
              <a:ext uri="{FF2B5EF4-FFF2-40B4-BE49-F238E27FC236}">
                <a16:creationId xmlns:a16="http://schemas.microsoft.com/office/drawing/2014/main" id="{40FEA012-63BD-4C5F-BD57-FE36DF3FD728}"/>
              </a:ext>
            </a:extLst>
          </p:cNvPr>
          <p:cNvSpPr txBox="1">
            <a:spLocks noChangeArrowheads="1"/>
          </p:cNvSpPr>
          <p:nvPr/>
        </p:nvSpPr>
        <p:spPr bwMode="auto">
          <a:xfrm>
            <a:off x="4794420" y="4148138"/>
            <a:ext cx="3294686" cy="751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God in Christ</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30" name="Rectangle 2">
            <a:extLst>
              <a:ext uri="{FF2B5EF4-FFF2-40B4-BE49-F238E27FC236}">
                <a16:creationId xmlns:a16="http://schemas.microsoft.com/office/drawing/2014/main" id="{5718D453-8F9B-4F9F-A713-F439A7AC130E}"/>
              </a:ext>
            </a:extLst>
          </p:cNvPr>
          <p:cNvSpPr txBox="1">
            <a:spLocks noChangeArrowheads="1"/>
          </p:cNvSpPr>
          <p:nvPr/>
        </p:nvSpPr>
        <p:spPr bwMode="auto">
          <a:xfrm>
            <a:off x="1072656" y="4812254"/>
            <a:ext cx="3221666" cy="769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forgave you</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31" name="Rectangle 4">
            <a:extLst>
              <a:ext uri="{FF2B5EF4-FFF2-40B4-BE49-F238E27FC236}">
                <a16:creationId xmlns:a16="http://schemas.microsoft.com/office/drawing/2014/main" id="{967F964B-C06F-4B70-A3F1-3AF8E5E7C774}"/>
              </a:ext>
            </a:extLst>
          </p:cNvPr>
          <p:cNvSpPr>
            <a:spLocks noChangeArrowheads="1"/>
          </p:cNvSpPr>
          <p:nvPr/>
        </p:nvSpPr>
        <p:spPr bwMode="auto">
          <a:xfrm>
            <a:off x="5848567" y="4052080"/>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32" name="Rectangle 9">
            <a:extLst>
              <a:ext uri="{FF2B5EF4-FFF2-40B4-BE49-F238E27FC236}">
                <a16:creationId xmlns:a16="http://schemas.microsoft.com/office/drawing/2014/main" id="{C95B5B39-9CAF-4050-808E-14E87149F8DF}"/>
              </a:ext>
            </a:extLst>
          </p:cNvPr>
          <p:cNvSpPr>
            <a:spLocks noChangeArrowheads="1"/>
          </p:cNvSpPr>
          <p:nvPr/>
        </p:nvSpPr>
        <p:spPr bwMode="auto">
          <a:xfrm>
            <a:off x="6448888" y="4185588"/>
            <a:ext cx="1630693" cy="693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10" b="1" i="0"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rPr>
              <a:t>Christ</a:t>
            </a:r>
            <a:endParaRPr kumimoji="0" lang="en-US" sz="4410" b="1" i="1"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endParaRPr>
          </a:p>
        </p:txBody>
      </p:sp>
      <p:sp>
        <p:nvSpPr>
          <p:cNvPr id="33" name="Rectangle 2">
            <a:extLst>
              <a:ext uri="{FF2B5EF4-FFF2-40B4-BE49-F238E27FC236}">
                <a16:creationId xmlns:a16="http://schemas.microsoft.com/office/drawing/2014/main" id="{2DD619EF-D03F-4BA7-9A58-D0D2865C3176}"/>
              </a:ext>
            </a:extLst>
          </p:cNvPr>
          <p:cNvSpPr txBox="1">
            <a:spLocks noChangeArrowheads="1"/>
          </p:cNvSpPr>
          <p:nvPr/>
        </p:nvSpPr>
        <p:spPr bwMode="auto">
          <a:xfrm>
            <a:off x="471814" y="520983"/>
            <a:ext cx="4075134" cy="490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b="1" kern="0" dirty="0">
                <a:ln w="17780" cmpd="sng">
                  <a:solidFill>
                    <a:srgbClr val="FFFFFF"/>
                  </a:solidFill>
                  <a:prstDash val="solid"/>
                  <a:miter lim="800000"/>
                </a:ln>
                <a:solidFill>
                  <a:schemeClr val="tx1"/>
                </a:solidFill>
                <a:effectLst>
                  <a:glow rad="101600">
                    <a:schemeClr val="tx1"/>
                  </a:glow>
                  <a:outerShdw blurRad="50800" algn="tl" rotWithShape="0">
                    <a:srgbClr val="000000"/>
                  </a:outerShdw>
                </a:effectLst>
                <a:latin typeface="Calibri" panose="020F0502020204030204" pitchFamily="34" charset="0"/>
              </a:rPr>
              <a:t>put away all:</a:t>
            </a:r>
          </a:p>
          <a:p>
            <a:pPr algn="l" eaLnBrk="1" hangingPunct="1"/>
            <a:r>
              <a:rPr lang="en-US" altLang="en-US" b="1" kern="0" dirty="0">
                <a:ln w="17780" cmpd="sng">
                  <a:solidFill>
                    <a:srgbClr val="FFFFFF"/>
                  </a:solidFill>
                  <a:prstDash val="solid"/>
                  <a:miter lim="800000"/>
                </a:ln>
                <a:solidFill>
                  <a:schemeClr val="tx1"/>
                </a:solidFill>
                <a:effectLst>
                  <a:glow rad="101600">
                    <a:schemeClr val="tx1"/>
                  </a:glow>
                  <a:outerShdw blurRad="50800" algn="tl" rotWithShape="0">
                    <a:srgbClr val="000000"/>
                  </a:outerShdw>
                </a:effectLst>
                <a:latin typeface="Calibri" panose="020F0502020204030204" pitchFamily="34" charset="0"/>
              </a:rPr>
              <a:t>   ● bitterness</a:t>
            </a:r>
          </a:p>
          <a:p>
            <a:pPr algn="l" eaLnBrk="1" hangingPunct="1"/>
            <a:r>
              <a:rPr lang="en-US" altLang="en-US" b="1" kern="0" dirty="0">
                <a:ln w="17780" cmpd="sng">
                  <a:solidFill>
                    <a:srgbClr val="FFFFFF"/>
                  </a:solidFill>
                  <a:prstDash val="solid"/>
                  <a:miter lim="800000"/>
                </a:ln>
                <a:solidFill>
                  <a:schemeClr val="tx1"/>
                </a:solidFill>
                <a:effectLst>
                  <a:glow rad="101600">
                    <a:schemeClr val="tx1"/>
                  </a:glow>
                  <a:outerShdw blurRad="50800" algn="tl" rotWithShape="0">
                    <a:srgbClr val="000000"/>
                  </a:outerShdw>
                </a:effectLst>
                <a:latin typeface="Calibri" panose="020F0502020204030204" pitchFamily="34" charset="0"/>
              </a:rPr>
              <a:t>   ● wrath</a:t>
            </a:r>
          </a:p>
          <a:p>
            <a:pPr algn="l" eaLnBrk="1" hangingPunct="1"/>
            <a:r>
              <a:rPr lang="en-US" altLang="en-US" b="1" kern="0" dirty="0">
                <a:ln w="17780" cmpd="sng">
                  <a:solidFill>
                    <a:srgbClr val="FFFFFF"/>
                  </a:solidFill>
                  <a:prstDash val="solid"/>
                  <a:miter lim="800000"/>
                </a:ln>
                <a:solidFill>
                  <a:schemeClr val="tx1"/>
                </a:solidFill>
                <a:effectLst>
                  <a:glow rad="101600">
                    <a:schemeClr val="tx1"/>
                  </a:glow>
                  <a:outerShdw blurRad="50800" algn="tl" rotWithShape="0">
                    <a:srgbClr val="000000"/>
                  </a:outerShdw>
                </a:effectLst>
                <a:latin typeface="Calibri" panose="020F0502020204030204" pitchFamily="34" charset="0"/>
              </a:rPr>
              <a:t>   ● anger</a:t>
            </a:r>
          </a:p>
          <a:p>
            <a:pPr algn="l" eaLnBrk="1" hangingPunct="1"/>
            <a:r>
              <a:rPr lang="en-US" altLang="en-US" b="1" kern="0" dirty="0">
                <a:ln w="17780" cmpd="sng">
                  <a:solidFill>
                    <a:srgbClr val="FFFFFF"/>
                  </a:solidFill>
                  <a:prstDash val="solid"/>
                  <a:miter lim="800000"/>
                </a:ln>
                <a:solidFill>
                  <a:schemeClr val="tx1"/>
                </a:solidFill>
                <a:effectLst>
                  <a:glow rad="101600">
                    <a:schemeClr val="tx1"/>
                  </a:glow>
                  <a:outerShdw blurRad="50800" algn="tl" rotWithShape="0">
                    <a:srgbClr val="000000"/>
                  </a:outerShdw>
                </a:effectLst>
                <a:latin typeface="Calibri" panose="020F0502020204030204" pitchFamily="34" charset="0"/>
              </a:rPr>
              <a:t>   ● clamor</a:t>
            </a:r>
          </a:p>
          <a:p>
            <a:pPr algn="l" eaLnBrk="1" hangingPunct="1"/>
            <a:r>
              <a:rPr lang="en-US" altLang="en-US" b="1" kern="0" dirty="0">
                <a:ln w="17780" cmpd="sng">
                  <a:solidFill>
                    <a:srgbClr val="FFFFFF"/>
                  </a:solidFill>
                  <a:prstDash val="solid"/>
                  <a:miter lim="800000"/>
                </a:ln>
                <a:solidFill>
                  <a:schemeClr val="tx1"/>
                </a:solidFill>
                <a:effectLst>
                  <a:glow rad="101600">
                    <a:schemeClr val="tx1"/>
                  </a:glow>
                  <a:outerShdw blurRad="50800" algn="tl" rotWithShape="0">
                    <a:srgbClr val="000000"/>
                  </a:outerShdw>
                </a:effectLst>
                <a:latin typeface="Calibri" panose="020F0502020204030204" pitchFamily="34" charset="0"/>
              </a:rPr>
              <a:t>   ● evil speaking </a:t>
            </a:r>
          </a:p>
          <a:p>
            <a:pPr algn="l" eaLnBrk="1" hangingPunct="1"/>
            <a:r>
              <a:rPr lang="en-US" altLang="en-US" b="1" kern="0" dirty="0">
                <a:ln w="17780" cmpd="sng">
                  <a:solidFill>
                    <a:srgbClr val="FFFFFF"/>
                  </a:solidFill>
                  <a:prstDash val="solid"/>
                  <a:miter lim="800000"/>
                </a:ln>
                <a:solidFill>
                  <a:schemeClr val="tx1"/>
                </a:solidFill>
                <a:effectLst>
                  <a:glow rad="101600">
                    <a:schemeClr val="tx1"/>
                  </a:glow>
                  <a:outerShdw blurRad="50800" algn="tl" rotWithShape="0">
                    <a:srgbClr val="000000"/>
                  </a:outerShdw>
                </a:effectLst>
                <a:latin typeface="Calibri" panose="020F0502020204030204" pitchFamily="34" charset="0"/>
              </a:rPr>
              <a:t>   ● malice</a:t>
            </a:r>
          </a:p>
        </p:txBody>
      </p:sp>
      <p:sp>
        <p:nvSpPr>
          <p:cNvPr id="34" name="Rectangle 2">
            <a:extLst>
              <a:ext uri="{FF2B5EF4-FFF2-40B4-BE49-F238E27FC236}">
                <a16:creationId xmlns:a16="http://schemas.microsoft.com/office/drawing/2014/main" id="{836BBCC0-729C-46F5-9766-59C62AF3EE5A}"/>
              </a:ext>
            </a:extLst>
          </p:cNvPr>
          <p:cNvSpPr txBox="1">
            <a:spLocks noChangeArrowheads="1"/>
          </p:cNvSpPr>
          <p:nvPr/>
        </p:nvSpPr>
        <p:spPr bwMode="auto">
          <a:xfrm>
            <a:off x="4133588" y="1240077"/>
            <a:ext cx="4572001" cy="294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b="1" kern="0" dirty="0">
                <a:ln w="17780" cmpd="sng">
                  <a:solidFill>
                    <a:srgbClr val="FFFFFF"/>
                  </a:solidFill>
                  <a:prstDash val="solid"/>
                  <a:miter lim="800000"/>
                </a:ln>
                <a:solidFill>
                  <a:schemeClr val="bg1"/>
                </a:solidFill>
                <a:effectLst>
                  <a:glow rad="101600">
                    <a:schemeClr val="tx1"/>
                  </a:glow>
                  <a:outerShdw blurRad="50800" algn="tl" rotWithShape="0">
                    <a:srgbClr val="000000"/>
                  </a:outerShdw>
                </a:effectLst>
                <a:latin typeface="Calibri" panose="020F0502020204030204" pitchFamily="34" charset="0"/>
              </a:rPr>
              <a:t>be to one another:</a:t>
            </a:r>
          </a:p>
          <a:p>
            <a:pPr algn="l" eaLnBrk="1" hangingPunct="1"/>
            <a:r>
              <a:rPr lang="en-US" altLang="en-US" b="1" kern="0" dirty="0">
                <a:ln w="17780" cmpd="sng">
                  <a:solidFill>
                    <a:srgbClr val="FFFFFF"/>
                  </a:solidFill>
                  <a:prstDash val="solid"/>
                  <a:miter lim="800000"/>
                </a:ln>
                <a:solidFill>
                  <a:schemeClr val="bg1"/>
                </a:solidFill>
                <a:effectLst>
                  <a:glow rad="101600">
                    <a:schemeClr val="tx1"/>
                  </a:glow>
                  <a:outerShdw blurRad="50800" algn="tl" rotWithShape="0">
                    <a:srgbClr val="000000"/>
                  </a:outerShdw>
                </a:effectLst>
                <a:latin typeface="Calibri" panose="020F0502020204030204" pitchFamily="34" charset="0"/>
              </a:rPr>
              <a:t>  ● kind</a:t>
            </a:r>
          </a:p>
          <a:p>
            <a:pPr algn="l" eaLnBrk="1" hangingPunct="1"/>
            <a:r>
              <a:rPr lang="en-US" altLang="en-US" b="1" kern="0" dirty="0">
                <a:ln w="17780" cmpd="sng">
                  <a:solidFill>
                    <a:srgbClr val="FFFFFF"/>
                  </a:solidFill>
                  <a:prstDash val="solid"/>
                  <a:miter lim="800000"/>
                </a:ln>
                <a:solidFill>
                  <a:schemeClr val="bg1"/>
                </a:solidFill>
                <a:effectLst>
                  <a:glow rad="101600">
                    <a:schemeClr val="tx1"/>
                  </a:glow>
                  <a:outerShdw blurRad="50800" algn="tl" rotWithShape="0">
                    <a:srgbClr val="000000"/>
                  </a:outerShdw>
                </a:effectLst>
                <a:latin typeface="Calibri" panose="020F0502020204030204" pitchFamily="34" charset="0"/>
              </a:rPr>
              <a:t>  ● tenderhearted</a:t>
            </a:r>
          </a:p>
          <a:p>
            <a:pPr algn="l" eaLnBrk="1" hangingPunct="1"/>
            <a:r>
              <a:rPr lang="en-US" altLang="en-US" b="1" kern="0" dirty="0">
                <a:ln w="17780" cmpd="sng">
                  <a:solidFill>
                    <a:srgbClr val="FFFFFF"/>
                  </a:solidFill>
                  <a:prstDash val="solid"/>
                  <a:miter lim="800000"/>
                </a:ln>
                <a:solidFill>
                  <a:schemeClr val="bg1"/>
                </a:solidFill>
                <a:effectLst>
                  <a:glow rad="101600">
                    <a:schemeClr val="tx1"/>
                  </a:glow>
                  <a:outerShdw blurRad="50800" algn="tl" rotWithShape="0">
                    <a:srgbClr val="000000"/>
                  </a:outerShdw>
                </a:effectLst>
                <a:latin typeface="Calibri" panose="020F0502020204030204" pitchFamily="34" charset="0"/>
              </a:rPr>
              <a:t>  ● forgiving</a:t>
            </a:r>
            <a:endParaRPr lang="en-US" altLang="en-US" sz="3200" b="1" i="1" kern="0" dirty="0">
              <a:ln w="17780" cmpd="sng">
                <a:solidFill>
                  <a:srgbClr val="FFFFFF"/>
                </a:solidFill>
                <a:prstDash val="solid"/>
                <a:miter lim="800000"/>
              </a:ln>
              <a:solidFill>
                <a:schemeClr val="bg1"/>
              </a:solidFill>
              <a:effectLst>
                <a:glow rad="101600">
                  <a:schemeClr val="tx1"/>
                </a:glow>
                <a:outerShdw blurRad="50800" algn="tl" rotWithShape="0">
                  <a:srgbClr val="000000"/>
                </a:outerShdw>
              </a:effectLst>
              <a:latin typeface="Calibri" panose="020F0502020204030204" pitchFamily="34" charset="0"/>
            </a:endParaRPr>
          </a:p>
        </p:txBody>
      </p:sp>
      <p:sp>
        <p:nvSpPr>
          <p:cNvPr id="35" name="Rectangle 2">
            <a:extLst>
              <a:ext uri="{FF2B5EF4-FFF2-40B4-BE49-F238E27FC236}">
                <a16:creationId xmlns:a16="http://schemas.microsoft.com/office/drawing/2014/main" id="{01C8C56B-4310-42F1-9B68-70B91DA521BA}"/>
              </a:ext>
            </a:extLst>
          </p:cNvPr>
          <p:cNvSpPr txBox="1">
            <a:spLocks noChangeArrowheads="1"/>
          </p:cNvSpPr>
          <p:nvPr/>
        </p:nvSpPr>
        <p:spPr bwMode="auto">
          <a:xfrm>
            <a:off x="7342634" y="1436281"/>
            <a:ext cx="1163191"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uLnTx/>
                <a:uFillTx/>
                <a:latin typeface="Calibri" panose="020F0502020204030204" pitchFamily="34" charset="0"/>
                <a:ea typeface="+mj-ea"/>
                <a:cs typeface="+mj-cs"/>
              </a:rPr>
              <a:t>put</a:t>
            </a:r>
            <a:endParaRPr kumimoji="0" lang="en-US" altLang="en-US" sz="4000" b="1" i="1" u="none" strike="noStrike" kern="0" cap="none" spc="0" normalizeH="0" baseline="0" noProof="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uLnTx/>
              <a:uFillTx/>
              <a:latin typeface="Calibri" panose="020F0502020204030204" pitchFamily="34" charset="0"/>
              <a:ea typeface="+mj-ea"/>
              <a:cs typeface="+mj-cs"/>
            </a:endParaRPr>
          </a:p>
        </p:txBody>
      </p:sp>
      <p:sp>
        <p:nvSpPr>
          <p:cNvPr id="36" name="Rectangle 2">
            <a:extLst>
              <a:ext uri="{FF2B5EF4-FFF2-40B4-BE49-F238E27FC236}">
                <a16:creationId xmlns:a16="http://schemas.microsoft.com/office/drawing/2014/main" id="{D2057357-3352-4CB6-8636-72B0AF963C71}"/>
              </a:ext>
            </a:extLst>
          </p:cNvPr>
          <p:cNvSpPr txBox="1">
            <a:spLocks noChangeArrowheads="1"/>
          </p:cNvSpPr>
          <p:nvPr/>
        </p:nvSpPr>
        <p:spPr bwMode="auto">
          <a:xfrm>
            <a:off x="761564" y="2112689"/>
            <a:ext cx="1580184"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uLnTx/>
                <a:uFillTx/>
                <a:latin typeface="Calibri" panose="020F0502020204030204" pitchFamily="34" charset="0"/>
                <a:ea typeface="+mj-ea"/>
                <a:cs typeface="+mj-cs"/>
              </a:rPr>
              <a:t>away</a:t>
            </a:r>
            <a:endParaRPr kumimoji="0" lang="en-US" altLang="en-US" sz="4000" b="1" i="1" u="none" strike="noStrike" kern="0" cap="none" spc="0" normalizeH="0" baseline="0" noProof="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uLnTx/>
              <a:uFillTx/>
              <a:latin typeface="Calibri" panose="020F0502020204030204" pitchFamily="34" charset="0"/>
              <a:ea typeface="+mj-ea"/>
              <a:cs typeface="+mj-cs"/>
            </a:endParaRPr>
          </a:p>
        </p:txBody>
      </p:sp>
      <p:sp>
        <p:nvSpPr>
          <p:cNvPr id="37" name="Rectangle 2">
            <a:extLst>
              <a:ext uri="{FF2B5EF4-FFF2-40B4-BE49-F238E27FC236}">
                <a16:creationId xmlns:a16="http://schemas.microsoft.com/office/drawing/2014/main" id="{930BB49E-6194-41A6-B424-23359203FB05}"/>
              </a:ext>
            </a:extLst>
          </p:cNvPr>
          <p:cNvSpPr txBox="1">
            <a:spLocks noChangeArrowheads="1"/>
          </p:cNvSpPr>
          <p:nvPr/>
        </p:nvSpPr>
        <p:spPr bwMode="auto">
          <a:xfrm>
            <a:off x="1614488" y="767639"/>
            <a:ext cx="909767"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uLnTx/>
                <a:uFillTx/>
                <a:latin typeface="Calibri" panose="020F0502020204030204" pitchFamily="34" charset="0"/>
                <a:ea typeface="+mj-ea"/>
                <a:cs typeface="+mj-cs"/>
              </a:rPr>
              <a:t>all</a:t>
            </a:r>
            <a:endParaRPr kumimoji="0" lang="en-US" altLang="en-US" sz="4000" b="1" i="1" u="none" strike="noStrike" kern="0" cap="none" spc="0" normalizeH="0" baseline="0" noProof="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uLnTx/>
              <a:uFillTx/>
              <a:latin typeface="Calibri" panose="020F0502020204030204" pitchFamily="34" charset="0"/>
              <a:ea typeface="+mj-ea"/>
              <a:cs typeface="+mj-cs"/>
            </a:endParaRPr>
          </a:p>
        </p:txBody>
      </p:sp>
      <p:sp>
        <p:nvSpPr>
          <p:cNvPr id="38" name="Rectangle 2">
            <a:extLst>
              <a:ext uri="{FF2B5EF4-FFF2-40B4-BE49-F238E27FC236}">
                <a16:creationId xmlns:a16="http://schemas.microsoft.com/office/drawing/2014/main" id="{34A868B7-AB0D-4C1C-BA7A-09CFF633B06E}"/>
              </a:ext>
            </a:extLst>
          </p:cNvPr>
          <p:cNvSpPr txBox="1">
            <a:spLocks noChangeArrowheads="1"/>
          </p:cNvSpPr>
          <p:nvPr/>
        </p:nvSpPr>
        <p:spPr bwMode="auto">
          <a:xfrm>
            <a:off x="2307432" y="767021"/>
            <a:ext cx="2652712"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uLnTx/>
                <a:uFillTx/>
                <a:latin typeface="Calibri" panose="020F0502020204030204" pitchFamily="34" charset="0"/>
                <a:ea typeface="+mj-ea"/>
                <a:cs typeface="+mj-cs"/>
              </a:rPr>
              <a:t>bitterness</a:t>
            </a:r>
            <a:endParaRPr kumimoji="0" lang="en-US" altLang="en-US" sz="4000" b="1" i="1" u="none" strike="noStrike" kern="0" cap="none" spc="0" normalizeH="0" baseline="0" noProof="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uLnTx/>
              <a:uFillTx/>
              <a:latin typeface="Calibri" panose="020F0502020204030204" pitchFamily="34" charset="0"/>
              <a:ea typeface="+mj-ea"/>
              <a:cs typeface="+mj-cs"/>
            </a:endParaRPr>
          </a:p>
        </p:txBody>
      </p:sp>
      <p:sp>
        <p:nvSpPr>
          <p:cNvPr id="39" name="Rectangle 2">
            <a:extLst>
              <a:ext uri="{FF2B5EF4-FFF2-40B4-BE49-F238E27FC236}">
                <a16:creationId xmlns:a16="http://schemas.microsoft.com/office/drawing/2014/main" id="{F6A5C2EF-D574-462F-8B6F-28D5B2DCCBA0}"/>
              </a:ext>
            </a:extLst>
          </p:cNvPr>
          <p:cNvSpPr txBox="1">
            <a:spLocks noChangeArrowheads="1"/>
          </p:cNvSpPr>
          <p:nvPr/>
        </p:nvSpPr>
        <p:spPr bwMode="auto">
          <a:xfrm>
            <a:off x="4881485" y="767020"/>
            <a:ext cx="1755549"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uLnTx/>
                <a:uFillTx/>
                <a:latin typeface="Calibri" panose="020F0502020204030204" pitchFamily="34" charset="0"/>
                <a:ea typeface="+mj-ea"/>
                <a:cs typeface="+mj-cs"/>
              </a:rPr>
              <a:t>wrath</a:t>
            </a:r>
            <a:endParaRPr kumimoji="0" lang="en-US" altLang="en-US" sz="4000" b="1" i="1" u="none" strike="noStrike" kern="0" cap="none" spc="0" normalizeH="0" baseline="0" noProof="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uLnTx/>
              <a:uFillTx/>
              <a:latin typeface="Calibri" panose="020F0502020204030204" pitchFamily="34" charset="0"/>
              <a:ea typeface="+mj-ea"/>
              <a:cs typeface="+mj-cs"/>
            </a:endParaRPr>
          </a:p>
        </p:txBody>
      </p:sp>
      <p:sp>
        <p:nvSpPr>
          <p:cNvPr id="40" name="Rectangle 2">
            <a:extLst>
              <a:ext uri="{FF2B5EF4-FFF2-40B4-BE49-F238E27FC236}">
                <a16:creationId xmlns:a16="http://schemas.microsoft.com/office/drawing/2014/main" id="{BBAFB77B-1752-4DF0-AEA2-F5067B9C48EC}"/>
              </a:ext>
            </a:extLst>
          </p:cNvPr>
          <p:cNvSpPr txBox="1">
            <a:spLocks noChangeArrowheads="1"/>
          </p:cNvSpPr>
          <p:nvPr/>
        </p:nvSpPr>
        <p:spPr bwMode="auto">
          <a:xfrm>
            <a:off x="6513535" y="770022"/>
            <a:ext cx="1735319"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uLnTx/>
                <a:uFillTx/>
                <a:latin typeface="Calibri" panose="020F0502020204030204" pitchFamily="34" charset="0"/>
                <a:ea typeface="+mj-ea"/>
                <a:cs typeface="+mj-cs"/>
              </a:rPr>
              <a:t>anger</a:t>
            </a:r>
            <a:endParaRPr kumimoji="0" lang="en-US" altLang="en-US" sz="4000" b="1" i="1" u="none" strike="noStrike" kern="0" cap="none" spc="0" normalizeH="0" baseline="0" noProof="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uLnTx/>
              <a:uFillTx/>
              <a:latin typeface="Calibri" panose="020F0502020204030204" pitchFamily="34" charset="0"/>
              <a:ea typeface="+mj-ea"/>
              <a:cs typeface="+mj-cs"/>
            </a:endParaRPr>
          </a:p>
        </p:txBody>
      </p:sp>
      <p:sp>
        <p:nvSpPr>
          <p:cNvPr id="41" name="Rectangle 2">
            <a:extLst>
              <a:ext uri="{FF2B5EF4-FFF2-40B4-BE49-F238E27FC236}">
                <a16:creationId xmlns:a16="http://schemas.microsoft.com/office/drawing/2014/main" id="{DB672E80-484F-4B4E-9638-2BEB7B78FBC3}"/>
              </a:ext>
            </a:extLst>
          </p:cNvPr>
          <p:cNvSpPr txBox="1">
            <a:spLocks noChangeArrowheads="1"/>
          </p:cNvSpPr>
          <p:nvPr/>
        </p:nvSpPr>
        <p:spPr bwMode="auto">
          <a:xfrm>
            <a:off x="663736" y="1438042"/>
            <a:ext cx="1918387"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uLnTx/>
                <a:uFillTx/>
                <a:latin typeface="Calibri" panose="020F0502020204030204" pitchFamily="34" charset="0"/>
                <a:ea typeface="+mj-ea"/>
                <a:cs typeface="+mj-cs"/>
              </a:rPr>
              <a:t>clamor</a:t>
            </a:r>
            <a:endParaRPr kumimoji="0" lang="en-US" altLang="en-US" sz="4000" b="1" i="1" u="none" strike="noStrike" kern="0" cap="none" spc="0" normalizeH="0" baseline="0" noProof="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uLnTx/>
              <a:uFillTx/>
              <a:latin typeface="Calibri" panose="020F0502020204030204" pitchFamily="34" charset="0"/>
              <a:ea typeface="+mj-ea"/>
              <a:cs typeface="+mj-cs"/>
            </a:endParaRPr>
          </a:p>
        </p:txBody>
      </p:sp>
      <p:sp>
        <p:nvSpPr>
          <p:cNvPr id="42" name="Rectangle 2">
            <a:extLst>
              <a:ext uri="{FF2B5EF4-FFF2-40B4-BE49-F238E27FC236}">
                <a16:creationId xmlns:a16="http://schemas.microsoft.com/office/drawing/2014/main" id="{B5B9EBED-0642-40E4-86DE-2CC39B30FB3A}"/>
              </a:ext>
            </a:extLst>
          </p:cNvPr>
          <p:cNvSpPr txBox="1">
            <a:spLocks noChangeArrowheads="1"/>
          </p:cNvSpPr>
          <p:nvPr/>
        </p:nvSpPr>
        <p:spPr bwMode="auto">
          <a:xfrm>
            <a:off x="3507766" y="1440425"/>
            <a:ext cx="3371406"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uLnTx/>
                <a:uFillTx/>
                <a:latin typeface="Calibri" panose="020F0502020204030204" pitchFamily="34" charset="0"/>
                <a:ea typeface="+mj-ea"/>
                <a:cs typeface="+mj-cs"/>
              </a:rPr>
              <a:t>evil</a:t>
            </a:r>
            <a:r>
              <a:rPr kumimoji="0" lang="en-US" altLang="en-US" sz="4400" b="1" i="0" u="none" strike="noStrike" kern="1200" cap="none" spc="0" normalizeH="0" noProof="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uLnTx/>
                <a:uFillTx/>
                <a:latin typeface="Calibri" panose="020F0502020204030204" pitchFamily="34" charset="0"/>
                <a:ea typeface="+mj-ea"/>
                <a:cs typeface="+mj-cs"/>
              </a:rPr>
              <a:t> speaking</a:t>
            </a:r>
            <a:endParaRPr kumimoji="0" lang="en-US" altLang="en-US" sz="4000" b="1" i="1" u="none" strike="noStrike" kern="0" cap="none" spc="0" normalizeH="0" baseline="0" noProof="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uLnTx/>
              <a:uFillTx/>
              <a:latin typeface="Calibri" panose="020F0502020204030204" pitchFamily="34" charset="0"/>
              <a:ea typeface="+mj-ea"/>
              <a:cs typeface="+mj-cs"/>
            </a:endParaRPr>
          </a:p>
        </p:txBody>
      </p:sp>
      <p:sp>
        <p:nvSpPr>
          <p:cNvPr id="43" name="Rectangle 2">
            <a:extLst>
              <a:ext uri="{FF2B5EF4-FFF2-40B4-BE49-F238E27FC236}">
                <a16:creationId xmlns:a16="http://schemas.microsoft.com/office/drawing/2014/main" id="{CCE4BCF1-F171-42F4-B740-EE214F07A403}"/>
              </a:ext>
            </a:extLst>
          </p:cNvPr>
          <p:cNvSpPr txBox="1">
            <a:spLocks noChangeArrowheads="1"/>
          </p:cNvSpPr>
          <p:nvPr/>
        </p:nvSpPr>
        <p:spPr bwMode="auto">
          <a:xfrm>
            <a:off x="6348171" y="2109687"/>
            <a:ext cx="1905861"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uLnTx/>
                <a:uFillTx/>
                <a:latin typeface="Calibri" panose="020F0502020204030204" pitchFamily="34" charset="0"/>
                <a:ea typeface="+mj-ea"/>
                <a:cs typeface="+mj-cs"/>
              </a:rPr>
              <a:t>malice</a:t>
            </a:r>
            <a:endParaRPr kumimoji="0" lang="en-US" altLang="en-US" sz="4000" b="1" i="1" u="none" strike="noStrike" kern="0" cap="none" spc="0" normalizeH="0" baseline="0" noProof="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uLnTx/>
              <a:uFillTx/>
              <a:latin typeface="Calibri" panose="020F0502020204030204" pitchFamily="34" charset="0"/>
              <a:ea typeface="+mj-ea"/>
              <a:cs typeface="+mj-cs"/>
            </a:endParaRPr>
          </a:p>
        </p:txBody>
      </p:sp>
      <p:sp>
        <p:nvSpPr>
          <p:cNvPr id="44" name="Rectangle 2">
            <a:extLst>
              <a:ext uri="{FF2B5EF4-FFF2-40B4-BE49-F238E27FC236}">
                <a16:creationId xmlns:a16="http://schemas.microsoft.com/office/drawing/2014/main" id="{4EF687A4-2E40-4A4A-A4B3-34F74CB71006}"/>
              </a:ext>
            </a:extLst>
          </p:cNvPr>
          <p:cNvSpPr txBox="1">
            <a:spLocks noChangeArrowheads="1"/>
          </p:cNvSpPr>
          <p:nvPr/>
        </p:nvSpPr>
        <p:spPr bwMode="auto">
          <a:xfrm>
            <a:off x="2242016" y="2778948"/>
            <a:ext cx="841149"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uLnTx/>
                <a:uFillTx/>
                <a:latin typeface="Calibri" panose="020F0502020204030204" pitchFamily="34" charset="0"/>
                <a:ea typeface="+mj-ea"/>
                <a:cs typeface="+mj-cs"/>
              </a:rPr>
              <a:t>be</a:t>
            </a:r>
            <a:endParaRPr kumimoji="0" lang="en-US" altLang="en-US" sz="4000" b="1" i="1" u="none" strike="noStrike" kern="0" cap="none" spc="0" normalizeH="0" baseline="0" noProof="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uLnTx/>
              <a:uFillTx/>
              <a:latin typeface="Calibri" panose="020F0502020204030204" pitchFamily="34" charset="0"/>
              <a:ea typeface="+mj-ea"/>
              <a:cs typeface="+mj-cs"/>
            </a:endParaRPr>
          </a:p>
        </p:txBody>
      </p:sp>
      <p:sp>
        <p:nvSpPr>
          <p:cNvPr id="45" name="Rectangle 2">
            <a:extLst>
              <a:ext uri="{FF2B5EF4-FFF2-40B4-BE49-F238E27FC236}">
                <a16:creationId xmlns:a16="http://schemas.microsoft.com/office/drawing/2014/main" id="{6604C088-E91E-4CA2-9557-0F3E06AAE150}"/>
              </a:ext>
            </a:extLst>
          </p:cNvPr>
          <p:cNvSpPr txBox="1">
            <a:spLocks noChangeArrowheads="1"/>
          </p:cNvSpPr>
          <p:nvPr/>
        </p:nvSpPr>
        <p:spPr bwMode="auto">
          <a:xfrm>
            <a:off x="4044143" y="2780158"/>
            <a:ext cx="3820439"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uLnTx/>
                <a:uFillTx/>
                <a:latin typeface="Calibri" panose="020F0502020204030204" pitchFamily="34" charset="0"/>
                <a:ea typeface="+mj-ea"/>
                <a:cs typeface="+mj-cs"/>
              </a:rPr>
              <a:t>to one another</a:t>
            </a:r>
            <a:endParaRPr kumimoji="0" lang="en-US" altLang="en-US" sz="4000" b="1" i="1" u="none" strike="noStrike" kern="0" cap="none" spc="0" normalizeH="0" baseline="0" noProof="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uLnTx/>
              <a:uFillTx/>
              <a:latin typeface="Calibri" panose="020F0502020204030204" pitchFamily="34" charset="0"/>
              <a:ea typeface="+mj-ea"/>
              <a:cs typeface="+mj-cs"/>
            </a:endParaRPr>
          </a:p>
        </p:txBody>
      </p:sp>
      <p:sp>
        <p:nvSpPr>
          <p:cNvPr id="46" name="Rectangle 2">
            <a:extLst>
              <a:ext uri="{FF2B5EF4-FFF2-40B4-BE49-F238E27FC236}">
                <a16:creationId xmlns:a16="http://schemas.microsoft.com/office/drawing/2014/main" id="{DC1DB2F7-4C95-4F2B-B352-577525D20E3F}"/>
              </a:ext>
            </a:extLst>
          </p:cNvPr>
          <p:cNvSpPr txBox="1">
            <a:spLocks noChangeArrowheads="1"/>
          </p:cNvSpPr>
          <p:nvPr/>
        </p:nvSpPr>
        <p:spPr bwMode="auto">
          <a:xfrm>
            <a:off x="2898133" y="2783091"/>
            <a:ext cx="1367242"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uLnTx/>
                <a:uFillTx/>
                <a:latin typeface="Calibri" panose="020F0502020204030204" pitchFamily="34" charset="0"/>
                <a:ea typeface="+mj-ea"/>
                <a:cs typeface="+mj-cs"/>
              </a:rPr>
              <a:t>kind</a:t>
            </a:r>
            <a:endParaRPr kumimoji="0" lang="en-US" altLang="en-US" sz="4000" b="1" i="1" u="none" strike="noStrike" kern="0" cap="none" spc="0" normalizeH="0" baseline="0" noProof="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uLnTx/>
              <a:uFillTx/>
              <a:latin typeface="Calibri" panose="020F0502020204030204" pitchFamily="34" charset="0"/>
              <a:ea typeface="+mj-ea"/>
              <a:cs typeface="+mj-cs"/>
            </a:endParaRPr>
          </a:p>
        </p:txBody>
      </p:sp>
      <p:sp>
        <p:nvSpPr>
          <p:cNvPr id="47" name="Rectangle 2">
            <a:extLst>
              <a:ext uri="{FF2B5EF4-FFF2-40B4-BE49-F238E27FC236}">
                <a16:creationId xmlns:a16="http://schemas.microsoft.com/office/drawing/2014/main" id="{49C2934B-6AE7-487B-B009-9E21C88D40F8}"/>
              </a:ext>
            </a:extLst>
          </p:cNvPr>
          <p:cNvSpPr txBox="1">
            <a:spLocks noChangeArrowheads="1"/>
          </p:cNvSpPr>
          <p:nvPr/>
        </p:nvSpPr>
        <p:spPr bwMode="auto">
          <a:xfrm>
            <a:off x="996035" y="3454734"/>
            <a:ext cx="3834869"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uLnTx/>
                <a:uFillTx/>
                <a:latin typeface="Calibri" panose="020F0502020204030204" pitchFamily="34" charset="0"/>
                <a:ea typeface="+mj-ea"/>
                <a:cs typeface="+mj-cs"/>
              </a:rPr>
              <a:t>tenderhearted</a:t>
            </a:r>
            <a:endParaRPr kumimoji="0" lang="en-US" altLang="en-US" sz="4000" b="1" i="1" u="none" strike="noStrike" kern="0" cap="none" spc="0" normalizeH="0" baseline="0" noProof="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uLnTx/>
              <a:uFillTx/>
              <a:latin typeface="Calibri" panose="020F0502020204030204" pitchFamily="34" charset="0"/>
              <a:ea typeface="+mj-ea"/>
              <a:cs typeface="+mj-cs"/>
            </a:endParaRPr>
          </a:p>
        </p:txBody>
      </p:sp>
      <p:sp>
        <p:nvSpPr>
          <p:cNvPr id="48" name="Rectangle 2">
            <a:extLst>
              <a:ext uri="{FF2B5EF4-FFF2-40B4-BE49-F238E27FC236}">
                <a16:creationId xmlns:a16="http://schemas.microsoft.com/office/drawing/2014/main" id="{E52DB0D0-039E-424D-B966-3ADDA7899DCC}"/>
              </a:ext>
            </a:extLst>
          </p:cNvPr>
          <p:cNvSpPr txBox="1">
            <a:spLocks noChangeArrowheads="1"/>
          </p:cNvSpPr>
          <p:nvPr/>
        </p:nvSpPr>
        <p:spPr bwMode="auto">
          <a:xfrm>
            <a:off x="4670305" y="3455354"/>
            <a:ext cx="2457006"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uLnTx/>
                <a:uFillTx/>
                <a:latin typeface="Calibri" panose="020F0502020204030204" pitchFamily="34" charset="0"/>
                <a:ea typeface="+mj-ea"/>
                <a:cs typeface="+mj-cs"/>
              </a:rPr>
              <a:t>forgiving</a:t>
            </a:r>
            <a:endParaRPr kumimoji="0" lang="en-US" altLang="en-US" sz="4000" b="1" i="1" u="none" strike="noStrike" kern="0" cap="none" spc="0" normalizeH="0" baseline="0" noProof="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159515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 calcmode="lin" valueType="num">
                                      <p:cBhvr>
                                        <p:cTn id="9" dur="1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par>
                                <p:cTn id="16" presetID="18" presetClass="emph" presetSubtype="0" fill="hold" grpId="1" nodeType="withEffect">
                                  <p:stCondLst>
                                    <p:cond delay="0"/>
                                  </p:stCondLst>
                                  <p:childTnLst>
                                    <p:set>
                                      <p:cBhvr override="childStyle">
                                        <p:cTn id="17" dur="500" fill="hold"/>
                                        <p:tgtEl>
                                          <p:spTgt spid="27"/>
                                        </p:tgtEl>
                                        <p:attrNameLst>
                                          <p:attrName>style.textDecorationUnderline</p:attrName>
                                        </p:attrNameLst>
                                      </p:cBhvr>
                                      <p:to>
                                        <p:strVal val="true"/>
                                      </p:to>
                                    </p:set>
                                  </p:childTnLst>
                                </p:cTn>
                              </p:par>
                              <p:par>
                                <p:cTn id="18" presetID="22" presetClass="entr" presetSubtype="8"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par>
                                <p:cTn id="21" presetID="0" presetClass="entr" presetSubtype="0" fill="hold" grpId="0" nodeType="withEffect">
                                  <p:stCondLst>
                                    <p:cond delay="250"/>
                                  </p:stCondLst>
                                  <p:childTnLst>
                                    <p:set>
                                      <p:cBhvr>
                                        <p:cTn id="22" dur="1" fill="hold">
                                          <p:stCondLst>
                                            <p:cond delay="0"/>
                                          </p:stCondLst>
                                        </p:cTn>
                                        <p:tgtEl>
                                          <p:spTgt spid="31"/>
                                        </p:tgtEl>
                                        <p:attrNameLst>
                                          <p:attrName>style.visibility</p:attrName>
                                        </p:attrNameLst>
                                      </p:cBhvr>
                                      <p:to>
                                        <p:strVal val="visible"/>
                                      </p:to>
                                    </p:set>
                                    <p:animEffect transition="in" filter="dissolve">
                                      <p:cBhvr>
                                        <p:cTn id="23" dur="500">
                                          <p:stCondLst>
                                            <p:cond delay="0"/>
                                          </p:stCondLst>
                                        </p:cTn>
                                        <p:tgtEl>
                                          <p:spTgt spid="31"/>
                                        </p:tgtEl>
                                      </p:cBhvr>
                                    </p:animEffect>
                                    <p:anim to="" calcmode="lin" valueType="num">
                                      <p:cBhvr>
                                        <p:cTn id="24" dur="500" fill="hold">
                                          <p:stCondLst>
                                            <p:cond delay="0"/>
                                          </p:stCondLst>
                                        </p:cTn>
                                        <p:tgtEl>
                                          <p:spTgt spid="31"/>
                                        </p:tgtEl>
                                        <p:attrNameLst>
                                          <p:attrName>ppt_w</p:attrName>
                                        </p:attrNameLst>
                                      </p:cBhvr>
                                      <p:tavLst>
                                        <p:tav tm="0">
                                          <p:val>
                                            <p:strVal val="#ppt_w*4"/>
                                          </p:val>
                                        </p:tav>
                                        <p:tav tm="100000">
                                          <p:val>
                                            <p:strVal val="#ppt_w"/>
                                          </p:val>
                                        </p:tav>
                                      </p:tavLst>
                                    </p:anim>
                                    <p:anim to="" calcmode="lin" valueType="num">
                                      <p:cBhvr>
                                        <p:cTn id="25" dur="500" fill="hold">
                                          <p:stCondLst>
                                            <p:cond delay="0"/>
                                          </p:stCondLst>
                                        </p:cTn>
                                        <p:tgtEl>
                                          <p:spTgt spid="31"/>
                                        </p:tgtEl>
                                        <p:attrNameLst>
                                          <p:attrName>ppt_h</p:attrName>
                                        </p:attrNameLst>
                                      </p:cBhvr>
                                      <p:tavLst>
                                        <p:tav tm="0">
                                          <p:val>
                                            <p:strVal val="#ppt_h*4"/>
                                          </p:val>
                                        </p:tav>
                                        <p:tav tm="100000">
                                          <p:val>
                                            <p:strVal val="#ppt_h"/>
                                          </p:val>
                                        </p:tav>
                                      </p:tavLst>
                                    </p:anim>
                                  </p:childTnLst>
                                </p:cTn>
                              </p:par>
                              <p:par>
                                <p:cTn id="26" presetID="0" presetClass="entr" presetSubtype="0" fill="hold" grpId="0" nodeType="withEffect">
                                  <p:stCondLst>
                                    <p:cond delay="250"/>
                                  </p:stCondLst>
                                  <p:iterate type="lt">
                                    <p:tmPct val="10000"/>
                                  </p:iterate>
                                  <p:childTnLst>
                                    <p:set>
                                      <p:cBhvr>
                                        <p:cTn id="27" dur="1" fill="hold">
                                          <p:stCondLst>
                                            <p:cond delay="0"/>
                                          </p:stCondLst>
                                        </p:cTn>
                                        <p:tgtEl>
                                          <p:spTgt spid="32"/>
                                        </p:tgtEl>
                                        <p:attrNameLst>
                                          <p:attrName>style.visibility</p:attrName>
                                        </p:attrNameLst>
                                      </p:cBhvr>
                                      <p:to>
                                        <p:strVal val="visible"/>
                                      </p:to>
                                    </p:set>
                                    <p:animEffect transition="in" filter="dissolve">
                                      <p:cBhvr>
                                        <p:cTn id="28" dur="500">
                                          <p:stCondLst>
                                            <p:cond delay="0"/>
                                          </p:stCondLst>
                                        </p:cTn>
                                        <p:tgtEl>
                                          <p:spTgt spid="32"/>
                                        </p:tgtEl>
                                      </p:cBhvr>
                                    </p:animEffect>
                                    <p:anim to="" calcmode="lin" valueType="num">
                                      <p:cBhvr>
                                        <p:cTn id="29" dur="500" fill="hold">
                                          <p:stCondLst>
                                            <p:cond delay="0"/>
                                          </p:stCondLst>
                                        </p:cTn>
                                        <p:tgtEl>
                                          <p:spTgt spid="32"/>
                                        </p:tgtEl>
                                        <p:attrNameLst>
                                          <p:attrName>ppt_w</p:attrName>
                                        </p:attrNameLst>
                                      </p:cBhvr>
                                      <p:tavLst>
                                        <p:tav tm="0">
                                          <p:val>
                                            <p:strVal val="#ppt_w*4"/>
                                          </p:val>
                                        </p:tav>
                                        <p:tav tm="100000">
                                          <p:val>
                                            <p:strVal val="#ppt_w"/>
                                          </p:val>
                                        </p:tav>
                                      </p:tavLst>
                                    </p:anim>
                                    <p:anim to="" calcmode="lin" valueType="num">
                                      <p:cBhvr>
                                        <p:cTn id="30" dur="500" fill="hold">
                                          <p:stCondLst>
                                            <p:cond delay="0"/>
                                          </p:stCondLst>
                                        </p:cTn>
                                        <p:tgtEl>
                                          <p:spTgt spid="32"/>
                                        </p:tgtEl>
                                        <p:attrNameLst>
                                          <p:attrName>ppt_h</p:attrName>
                                        </p:attrNameLst>
                                      </p:cBhvr>
                                      <p:tavLst>
                                        <p:tav tm="0">
                                          <p:val>
                                            <p:strVal val="#ppt_h*4"/>
                                          </p:val>
                                        </p:tav>
                                        <p:tav tm="100000">
                                          <p:val>
                                            <p:strVal val="#ppt_h"/>
                                          </p:val>
                                        </p:tav>
                                      </p:tavLst>
                                    </p:anim>
                                  </p:childTnLst>
                                </p:cTn>
                              </p:par>
                              <p:par>
                                <p:cTn id="31" presetID="26" presetClass="emph" presetSubtype="0" fill="hold" grpId="1" nodeType="withEffect">
                                  <p:stCondLst>
                                    <p:cond delay="1000"/>
                                  </p:stCondLst>
                                  <p:iterate type="lt">
                                    <p:tmPct val="0"/>
                                  </p:iterate>
                                  <p:childTnLst>
                                    <p:animEffect transition="out" filter="fade">
                                      <p:cBhvr>
                                        <p:cTn id="32" dur="500" tmFilter="0, 0; .2, .5; .8, .5; 1, 0"/>
                                        <p:tgtEl>
                                          <p:spTgt spid="32"/>
                                        </p:tgtEl>
                                      </p:cBhvr>
                                    </p:animEffect>
                                    <p:animScale>
                                      <p:cBhvr>
                                        <p:cTn id="33" dur="250" autoRev="1" fill="hold"/>
                                        <p:tgtEl>
                                          <p:spTgt spid="32"/>
                                        </p:tgtEl>
                                      </p:cBhvr>
                                      <p:by x="105000" y="105000"/>
                                    </p:animScale>
                                  </p:childTnLst>
                                </p:cTn>
                              </p:par>
                              <p:par>
                                <p:cTn id="34" presetID="22" presetClass="entr" presetSubtype="8" fill="hold" grpId="0" nodeType="withEffect">
                                  <p:stCondLst>
                                    <p:cond delay="65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par>
                                <p:cTn id="37" presetID="18" presetClass="emph" presetSubtype="0" fill="hold" grpId="1" nodeType="withEffect">
                                  <p:stCondLst>
                                    <p:cond delay="650"/>
                                  </p:stCondLst>
                                  <p:childTnLst>
                                    <p:set>
                                      <p:cBhvr override="childStyle">
                                        <p:cTn id="38" dur="500" fill="hold"/>
                                        <p:tgtEl>
                                          <p:spTgt spid="25"/>
                                        </p:tgtEl>
                                        <p:attrNameLst>
                                          <p:attrName>style.textDecorationUnderline</p:attrName>
                                        </p:attrNameLst>
                                      </p:cBhvr>
                                      <p:to>
                                        <p:strVal val="true"/>
                                      </p:to>
                                    </p:set>
                                  </p:childTnLst>
                                </p:cTn>
                              </p:par>
                              <p:par>
                                <p:cTn id="39" presetID="22" presetClass="entr" presetSubtype="8" fill="hold" grpId="0" nodeType="withEffect">
                                  <p:stCondLst>
                                    <p:cond delay="65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250"/>
                                        <p:tgtEl>
                                          <p:spTgt spid="3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250"/>
                                        <p:tgtEl>
                                          <p:spTgt spid="3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250"/>
                                        <p:tgtEl>
                                          <p:spTgt spid="3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250"/>
                                        <p:tgtEl>
                                          <p:spTgt spid="3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250"/>
                                        <p:tgtEl>
                                          <p:spTgt spid="3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250"/>
                                        <p:tgtEl>
                                          <p:spTgt spid="4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250"/>
                                        <p:tgtEl>
                                          <p:spTgt spid="4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250"/>
                                        <p:tgtEl>
                                          <p:spTgt spid="4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fade">
                                      <p:cBhvr>
                                        <p:cTn id="70" dur="250"/>
                                        <p:tgtEl>
                                          <p:spTgt spid="4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fade">
                                      <p:cBhvr>
                                        <p:cTn id="73" dur="250"/>
                                        <p:tgtEl>
                                          <p:spTgt spid="4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fade">
                                      <p:cBhvr>
                                        <p:cTn id="76" dur="250"/>
                                        <p:tgtEl>
                                          <p:spTgt spid="4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fade">
                                      <p:cBhvr>
                                        <p:cTn id="79" dur="250"/>
                                        <p:tgtEl>
                                          <p:spTgt spid="4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250"/>
                                        <p:tgtEl>
                                          <p:spTgt spid="4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8"/>
                                        </p:tgtEl>
                                        <p:attrNameLst>
                                          <p:attrName>style.visibility</p:attrName>
                                        </p:attrNameLst>
                                      </p:cBhvr>
                                      <p:to>
                                        <p:strVal val="visible"/>
                                      </p:to>
                                    </p:set>
                                    <p:animEffect transition="in" filter="fade">
                                      <p:cBhvr>
                                        <p:cTn id="85" dur="250"/>
                                        <p:tgtEl>
                                          <p:spTgt spid="48"/>
                                        </p:tgtEl>
                                      </p:cBhvr>
                                    </p:animEffect>
                                  </p:childTnLst>
                                </p:cTn>
                              </p:par>
                              <p:par>
                                <p:cTn id="86" presetID="42" presetClass="path" presetSubtype="0" accel="50000" decel="50000" fill="hold" grpId="2" nodeType="withEffect">
                                  <p:stCondLst>
                                    <p:cond delay="0"/>
                                  </p:stCondLst>
                                  <p:childTnLst>
                                    <p:animMotion origin="layout" path="M -3.05556E-6 2.96296E-6 L -0.76163 -0.12778 " pathEditMode="relative" rAng="0" ptsTypes="AA">
                                      <p:cBhvr>
                                        <p:cTn id="87" dur="2000" fill="hold"/>
                                        <p:tgtEl>
                                          <p:spTgt spid="35"/>
                                        </p:tgtEl>
                                        <p:attrNameLst>
                                          <p:attrName>ppt_x</p:attrName>
                                          <p:attrName>ppt_y</p:attrName>
                                        </p:attrNameLst>
                                      </p:cBhvr>
                                      <p:rCtr x="-38090" y="-6389"/>
                                    </p:animMotion>
                                  </p:childTnLst>
                                </p:cTn>
                              </p:par>
                              <p:par>
                                <p:cTn id="88" presetID="42" presetClass="path" presetSubtype="0" accel="50000" decel="50000" fill="hold" grpId="2" nodeType="withEffect">
                                  <p:stCondLst>
                                    <p:cond delay="0"/>
                                  </p:stCondLst>
                                  <p:childTnLst>
                                    <p:animMotion origin="layout" path="M 1.94444E-6 1.85185E-6 L 0.05989 -0.22639 " pathEditMode="relative" rAng="0" ptsTypes="AA">
                                      <p:cBhvr>
                                        <p:cTn id="89" dur="2000" fill="hold"/>
                                        <p:tgtEl>
                                          <p:spTgt spid="36"/>
                                        </p:tgtEl>
                                        <p:attrNameLst>
                                          <p:attrName>ppt_x</p:attrName>
                                          <p:attrName>ppt_y</p:attrName>
                                        </p:attrNameLst>
                                      </p:cBhvr>
                                      <p:rCtr x="2986" y="-11319"/>
                                    </p:animMotion>
                                  </p:childTnLst>
                                </p:cTn>
                              </p:par>
                              <p:par>
                                <p:cTn id="90" presetID="42" presetClass="path" presetSubtype="0" accel="50000" decel="50000" fill="hold" grpId="2" nodeType="withEffect">
                                  <p:stCondLst>
                                    <p:cond delay="0"/>
                                  </p:stCondLst>
                                  <p:childTnLst>
                                    <p:animMotion origin="layout" path="M 4.72222E-6 -3.33333E-6 L 0.1151 -0.03078 " pathEditMode="relative" rAng="0" ptsTypes="AA">
                                      <p:cBhvr>
                                        <p:cTn id="91" dur="2000" fill="hold"/>
                                        <p:tgtEl>
                                          <p:spTgt spid="37"/>
                                        </p:tgtEl>
                                        <p:attrNameLst>
                                          <p:attrName>ppt_x</p:attrName>
                                          <p:attrName>ppt_y</p:attrName>
                                        </p:attrNameLst>
                                      </p:cBhvr>
                                      <p:rCtr x="5747" y="-1551"/>
                                    </p:animMotion>
                                  </p:childTnLst>
                                </p:cTn>
                              </p:par>
                              <p:par>
                                <p:cTn id="92" presetID="42" presetClass="path" presetSubtype="0" accel="50000" decel="50000" fill="hold" grpId="2" nodeType="withEffect">
                                  <p:stCondLst>
                                    <p:cond delay="0"/>
                                  </p:stCondLst>
                                  <p:childTnLst>
                                    <p:animMotion origin="layout" path="M 4.16667E-6 -1.85185E-6 L -0.11563 0.06736 " pathEditMode="relative" rAng="0" ptsTypes="AA">
                                      <p:cBhvr>
                                        <p:cTn id="93" dur="2000" fill="hold"/>
                                        <p:tgtEl>
                                          <p:spTgt spid="38"/>
                                        </p:tgtEl>
                                        <p:attrNameLst>
                                          <p:attrName>ppt_x</p:attrName>
                                          <p:attrName>ppt_y</p:attrName>
                                        </p:attrNameLst>
                                      </p:cBhvr>
                                      <p:rCtr x="-5781" y="3356"/>
                                    </p:animMotion>
                                  </p:childTnLst>
                                </p:cTn>
                              </p:par>
                              <p:par>
                                <p:cTn id="94" presetID="42" presetClass="path" presetSubtype="0" accel="50000" decel="50000" fill="hold" grpId="2" nodeType="withEffect">
                                  <p:stCondLst>
                                    <p:cond delay="0"/>
                                  </p:stCondLst>
                                  <p:childTnLst>
                                    <p:animMotion origin="layout" path="M -1.11111E-6 -1.85185E-6 L -0.40017 0.16482 " pathEditMode="relative" rAng="0" ptsTypes="AA">
                                      <p:cBhvr>
                                        <p:cTn id="95" dur="2000" fill="hold"/>
                                        <p:tgtEl>
                                          <p:spTgt spid="39"/>
                                        </p:tgtEl>
                                        <p:attrNameLst>
                                          <p:attrName>ppt_x</p:attrName>
                                          <p:attrName>ppt_y</p:attrName>
                                        </p:attrNameLst>
                                      </p:cBhvr>
                                      <p:rCtr x="-20017" y="8241"/>
                                    </p:animMotion>
                                  </p:childTnLst>
                                </p:cTn>
                              </p:par>
                              <p:par>
                                <p:cTn id="96" presetID="42" presetClass="path" presetSubtype="0" accel="50000" decel="50000" fill="hold" grpId="2" nodeType="withEffect">
                                  <p:stCondLst>
                                    <p:cond delay="0"/>
                                  </p:stCondLst>
                                  <p:childTnLst>
                                    <p:animMotion origin="layout" path="M 1.94444E-6 -4.81481E-6 L -0.58073 0.26297 " pathEditMode="relative" rAng="0" ptsTypes="AA">
                                      <p:cBhvr>
                                        <p:cTn id="97" dur="2000" fill="hold"/>
                                        <p:tgtEl>
                                          <p:spTgt spid="40"/>
                                        </p:tgtEl>
                                        <p:attrNameLst>
                                          <p:attrName>ppt_x</p:attrName>
                                          <p:attrName>ppt_y</p:attrName>
                                        </p:attrNameLst>
                                      </p:cBhvr>
                                      <p:rCtr x="-29045" y="13148"/>
                                    </p:animMotion>
                                  </p:childTnLst>
                                </p:cTn>
                              </p:par>
                              <p:par>
                                <p:cTn id="98" presetID="42" presetClass="path" presetSubtype="0" accel="50000" decel="50000" fill="hold" grpId="2" nodeType="withEffect">
                                  <p:stCondLst>
                                    <p:cond delay="0"/>
                                  </p:stCondLst>
                                  <p:childTnLst>
                                    <p:animMotion origin="layout" path="M -5.55556E-7 1.48148E-6 L 0.06424 0.26296 " pathEditMode="relative" rAng="0" ptsTypes="AA">
                                      <p:cBhvr>
                                        <p:cTn id="99" dur="2000" fill="hold"/>
                                        <p:tgtEl>
                                          <p:spTgt spid="41"/>
                                        </p:tgtEl>
                                        <p:attrNameLst>
                                          <p:attrName>ppt_x</p:attrName>
                                          <p:attrName>ppt_y</p:attrName>
                                        </p:attrNameLst>
                                      </p:cBhvr>
                                      <p:rCtr x="3212" y="13148"/>
                                    </p:animMotion>
                                  </p:childTnLst>
                                </p:cTn>
                              </p:par>
                              <p:par>
                                <p:cTn id="100" presetID="42" presetClass="path" presetSubtype="0" accel="50000" decel="50000" fill="hold" grpId="2" nodeType="withEffect">
                                  <p:stCondLst>
                                    <p:cond delay="0"/>
                                  </p:stCondLst>
                                  <p:childTnLst>
                                    <p:animMotion origin="layout" path="M -1.94444E-6 0 L -0.24965 0.36065 " pathEditMode="relative" rAng="0" ptsTypes="AA">
                                      <p:cBhvr>
                                        <p:cTn id="101" dur="2000" fill="hold"/>
                                        <p:tgtEl>
                                          <p:spTgt spid="42"/>
                                        </p:tgtEl>
                                        <p:attrNameLst>
                                          <p:attrName>ppt_x</p:attrName>
                                          <p:attrName>ppt_y</p:attrName>
                                        </p:attrNameLst>
                                      </p:cBhvr>
                                      <p:rCtr x="-12483" y="18032"/>
                                    </p:animMotion>
                                  </p:childTnLst>
                                </p:cTn>
                              </p:par>
                              <p:par>
                                <p:cTn id="102" presetID="42" presetClass="path" presetSubtype="0" accel="50000" decel="50000" fill="hold" grpId="2" nodeType="withEffect">
                                  <p:stCondLst>
                                    <p:cond delay="0"/>
                                  </p:stCondLst>
                                  <p:childTnLst>
                                    <p:animMotion origin="layout" path="M 2.5E-6 4.81481E-6 L -0.56111 0.36087 " pathEditMode="relative" rAng="0" ptsTypes="AA">
                                      <p:cBhvr>
                                        <p:cTn id="103" dur="2000" fill="hold"/>
                                        <p:tgtEl>
                                          <p:spTgt spid="43"/>
                                        </p:tgtEl>
                                        <p:attrNameLst>
                                          <p:attrName>ppt_x</p:attrName>
                                          <p:attrName>ppt_y</p:attrName>
                                        </p:attrNameLst>
                                      </p:cBhvr>
                                      <p:rCtr x="-28056" y="18032"/>
                                    </p:animMotion>
                                  </p:childTnLst>
                                </p:cTn>
                              </p:par>
                              <p:par>
                                <p:cTn id="104" presetID="42" presetClass="path" presetSubtype="0" accel="50000" decel="50000" fill="hold" grpId="2" nodeType="withEffect">
                                  <p:stCondLst>
                                    <p:cond delay="0"/>
                                  </p:stCondLst>
                                  <p:childTnLst>
                                    <p:animMotion origin="layout" path="M 4.16667E-6 -3.7037E-7 L 0.20329 -0.21505 " pathEditMode="relative" rAng="0" ptsTypes="AA">
                                      <p:cBhvr>
                                        <p:cTn id="105" dur="2000" fill="hold"/>
                                        <p:tgtEl>
                                          <p:spTgt spid="44"/>
                                        </p:tgtEl>
                                        <p:attrNameLst>
                                          <p:attrName>ppt_x</p:attrName>
                                          <p:attrName>ppt_y</p:attrName>
                                        </p:attrNameLst>
                                      </p:cBhvr>
                                      <p:rCtr x="10156" y="-10764"/>
                                    </p:animMotion>
                                  </p:childTnLst>
                                </p:cTn>
                              </p:par>
                              <p:par>
                                <p:cTn id="106" presetID="42" presetClass="path" presetSubtype="0" accel="50000" decel="50000" fill="hold" grpId="2" nodeType="withEffect">
                                  <p:stCondLst>
                                    <p:cond delay="0"/>
                                  </p:stCondLst>
                                  <p:childTnLst>
                                    <p:animMotion origin="layout" path="M -1.66667E-6 -3.7037E-7 L 0.07917 -0.21551 " pathEditMode="relative" rAng="0" ptsTypes="AA">
                                      <p:cBhvr>
                                        <p:cTn id="107" dur="2000" fill="hold"/>
                                        <p:tgtEl>
                                          <p:spTgt spid="45"/>
                                        </p:tgtEl>
                                        <p:attrNameLst>
                                          <p:attrName>ppt_x</p:attrName>
                                          <p:attrName>ppt_y</p:attrName>
                                        </p:attrNameLst>
                                      </p:cBhvr>
                                      <p:rCtr x="3958" y="-10787"/>
                                    </p:animMotion>
                                  </p:childTnLst>
                                </p:cTn>
                              </p:par>
                              <p:par>
                                <p:cTn id="108" presetID="42" presetClass="path" presetSubtype="0" accel="50000" decel="50000" fill="hold" grpId="2" nodeType="withEffect">
                                  <p:stCondLst>
                                    <p:cond delay="0"/>
                                  </p:stCondLst>
                                  <p:childTnLst>
                                    <p:animMotion origin="layout" path="M 3.33333E-6 -3.33333E-6 L 0.20399 -0.11828 " pathEditMode="relative" rAng="0" ptsTypes="AA">
                                      <p:cBhvr>
                                        <p:cTn id="109" dur="2000" fill="hold"/>
                                        <p:tgtEl>
                                          <p:spTgt spid="46"/>
                                        </p:tgtEl>
                                        <p:attrNameLst>
                                          <p:attrName>ppt_x</p:attrName>
                                          <p:attrName>ppt_y</p:attrName>
                                        </p:attrNameLst>
                                      </p:cBhvr>
                                      <p:rCtr x="10191" y="-5926"/>
                                    </p:animMotion>
                                  </p:childTnLst>
                                </p:cTn>
                              </p:par>
                              <p:par>
                                <p:cTn id="110" presetID="42" presetClass="path" presetSubtype="0" accel="50000" decel="50000" fill="hold" grpId="2" nodeType="withEffect">
                                  <p:stCondLst>
                                    <p:cond delay="0"/>
                                  </p:stCondLst>
                                  <p:childTnLst>
                                    <p:animMotion origin="layout" path="M 3.61111E-6 0 L 0.40798 -0.11736 " pathEditMode="relative" rAng="0" ptsTypes="AA">
                                      <p:cBhvr>
                                        <p:cTn id="111" dur="2000" fill="hold"/>
                                        <p:tgtEl>
                                          <p:spTgt spid="47"/>
                                        </p:tgtEl>
                                        <p:attrNameLst>
                                          <p:attrName>ppt_x</p:attrName>
                                          <p:attrName>ppt_y</p:attrName>
                                        </p:attrNameLst>
                                      </p:cBhvr>
                                      <p:rCtr x="20399" y="-5880"/>
                                    </p:animMotion>
                                  </p:childTnLst>
                                </p:cTn>
                              </p:par>
                              <p:par>
                                <p:cTn id="112" presetID="42" presetClass="path" presetSubtype="0" accel="50000" decel="50000" fill="hold" grpId="2" nodeType="withEffect">
                                  <p:stCondLst>
                                    <p:cond delay="0"/>
                                  </p:stCondLst>
                                  <p:childTnLst>
                                    <p:animMotion origin="layout" path="M 1.11111E-6 -1.48148E-6 L 0.00833 -0.02083 " pathEditMode="relative" rAng="0" ptsTypes="AA">
                                      <p:cBhvr>
                                        <p:cTn id="113" dur="2000" fill="hold"/>
                                        <p:tgtEl>
                                          <p:spTgt spid="48"/>
                                        </p:tgtEl>
                                        <p:attrNameLst>
                                          <p:attrName>ppt_x</p:attrName>
                                          <p:attrName>ppt_y</p:attrName>
                                        </p:attrNameLst>
                                      </p:cBhvr>
                                      <p:rCtr x="417" y="-1042"/>
                                    </p:animMotion>
                                  </p:childTnLst>
                                </p:cTn>
                              </p:par>
                              <p:par>
                                <p:cTn id="114" presetID="10" presetClass="exit" presetSubtype="0" fill="hold" grpId="1" nodeType="withEffect">
                                  <p:stCondLst>
                                    <p:cond delay="0"/>
                                  </p:stCondLst>
                                  <p:childTnLst>
                                    <p:animEffect transition="out" filter="fade">
                                      <p:cBhvr>
                                        <p:cTn id="115" dur="1250"/>
                                        <p:tgtEl>
                                          <p:spTgt spid="28"/>
                                        </p:tgtEl>
                                      </p:cBhvr>
                                    </p:animEffect>
                                    <p:set>
                                      <p:cBhvr>
                                        <p:cTn id="116" dur="1" fill="hold">
                                          <p:stCondLst>
                                            <p:cond delay="1249"/>
                                          </p:stCondLst>
                                        </p:cTn>
                                        <p:tgtEl>
                                          <p:spTgt spid="28"/>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29"/>
                                        </p:tgtEl>
                                      </p:cBhvr>
                                    </p:animEffect>
                                    <p:set>
                                      <p:cBhvr>
                                        <p:cTn id="119" dur="1" fill="hold">
                                          <p:stCondLst>
                                            <p:cond delay="499"/>
                                          </p:stCondLst>
                                        </p:cTn>
                                        <p:tgtEl>
                                          <p:spTgt spid="29"/>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30"/>
                                        </p:tgtEl>
                                      </p:cBhvr>
                                    </p:animEffect>
                                    <p:set>
                                      <p:cBhvr>
                                        <p:cTn id="122" dur="1" fill="hold">
                                          <p:stCondLst>
                                            <p:cond delay="499"/>
                                          </p:stCondLst>
                                        </p:cTn>
                                        <p:tgtEl>
                                          <p:spTgt spid="30"/>
                                        </p:tgtEl>
                                        <p:attrNameLst>
                                          <p:attrName>style.visibility</p:attrName>
                                        </p:attrNameLst>
                                      </p:cBhvr>
                                      <p:to>
                                        <p:strVal val="hidden"/>
                                      </p:to>
                                    </p:set>
                                  </p:childTnLst>
                                </p:cTn>
                              </p:par>
                              <p:par>
                                <p:cTn id="123" presetID="10" presetClass="exit" presetSubtype="0" fill="hold" grpId="2" nodeType="withEffect">
                                  <p:stCondLst>
                                    <p:cond delay="0"/>
                                  </p:stCondLst>
                                  <p:iterate type="lt">
                                    <p:tmPct val="0"/>
                                  </p:iterate>
                                  <p:childTnLst>
                                    <p:animEffect transition="out" filter="fade">
                                      <p:cBhvr>
                                        <p:cTn id="124" dur="500"/>
                                        <p:tgtEl>
                                          <p:spTgt spid="32"/>
                                        </p:tgtEl>
                                      </p:cBhvr>
                                    </p:animEffect>
                                    <p:set>
                                      <p:cBhvr>
                                        <p:cTn id="125" dur="1" fill="hold">
                                          <p:stCondLst>
                                            <p:cond delay="499"/>
                                          </p:stCondLst>
                                        </p:cTn>
                                        <p:tgtEl>
                                          <p:spTgt spid="32"/>
                                        </p:tgtEl>
                                        <p:attrNameLst>
                                          <p:attrName>style.visibility</p:attrName>
                                        </p:attrNameLst>
                                      </p:cBhvr>
                                      <p:to>
                                        <p:strVal val="hidden"/>
                                      </p:to>
                                    </p:set>
                                  </p:childTnLst>
                                </p:cTn>
                              </p:par>
                              <p:par>
                                <p:cTn id="126" presetID="10" presetClass="exit" presetSubtype="0" fill="hold" grpId="2" nodeType="withEffect">
                                  <p:stCondLst>
                                    <p:cond delay="0"/>
                                  </p:stCondLst>
                                  <p:childTnLst>
                                    <p:animEffect transition="out" filter="fade">
                                      <p:cBhvr>
                                        <p:cTn id="127" dur="500"/>
                                        <p:tgtEl>
                                          <p:spTgt spid="27"/>
                                        </p:tgtEl>
                                      </p:cBhvr>
                                    </p:animEffect>
                                    <p:set>
                                      <p:cBhvr>
                                        <p:cTn id="128" dur="1" fill="hold">
                                          <p:stCondLst>
                                            <p:cond delay="499"/>
                                          </p:stCondLst>
                                        </p:cTn>
                                        <p:tgtEl>
                                          <p:spTgt spid="27"/>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31"/>
                                        </p:tgtEl>
                                      </p:cBhvr>
                                    </p:animEffect>
                                    <p:set>
                                      <p:cBhvr>
                                        <p:cTn id="131" dur="1" fill="hold">
                                          <p:stCondLst>
                                            <p:cond delay="499"/>
                                          </p:stCondLst>
                                        </p:cTn>
                                        <p:tgtEl>
                                          <p:spTgt spid="31"/>
                                        </p:tgtEl>
                                        <p:attrNameLst>
                                          <p:attrName>style.visibility</p:attrName>
                                        </p:attrNameLst>
                                      </p:cBhvr>
                                      <p:to>
                                        <p:strVal val="hidden"/>
                                      </p:to>
                                    </p:set>
                                  </p:childTnLst>
                                </p:cTn>
                              </p:par>
                              <p:par>
                                <p:cTn id="132" presetID="10" presetClass="exit" presetSubtype="0" fill="hold" grpId="2" nodeType="withEffect">
                                  <p:stCondLst>
                                    <p:cond delay="0"/>
                                  </p:stCondLst>
                                  <p:childTnLst>
                                    <p:animEffect transition="out" filter="fade">
                                      <p:cBhvr>
                                        <p:cTn id="133" dur="500"/>
                                        <p:tgtEl>
                                          <p:spTgt spid="25"/>
                                        </p:tgtEl>
                                      </p:cBhvr>
                                    </p:animEffect>
                                    <p:set>
                                      <p:cBhvr>
                                        <p:cTn id="134" dur="1" fill="hold">
                                          <p:stCondLst>
                                            <p:cond delay="499"/>
                                          </p:stCondLst>
                                        </p:cTn>
                                        <p:tgtEl>
                                          <p:spTgt spid="25"/>
                                        </p:tgtEl>
                                        <p:attrNameLst>
                                          <p:attrName>style.visibility</p:attrName>
                                        </p:attrNameLst>
                                      </p:cBhvr>
                                      <p:to>
                                        <p:strVal val="hidden"/>
                                      </p:to>
                                    </p:set>
                                  </p:childTnLst>
                                </p:cTn>
                              </p:par>
                            </p:childTnLst>
                          </p:cTn>
                        </p:par>
                        <p:par>
                          <p:cTn id="135" fill="hold">
                            <p:stCondLst>
                              <p:cond delay="2000"/>
                            </p:stCondLst>
                            <p:childTnLst>
                              <p:par>
                                <p:cTn id="136" presetID="10" presetClass="entr" presetSubtype="0" fill="hold" grpId="0" nodeType="afterEffect">
                                  <p:stCondLst>
                                    <p:cond delay="0"/>
                                  </p:stCondLst>
                                  <p:childTnLst>
                                    <p:set>
                                      <p:cBhvr>
                                        <p:cTn id="137" dur="1" fill="hold">
                                          <p:stCondLst>
                                            <p:cond delay="0"/>
                                          </p:stCondLst>
                                        </p:cTn>
                                        <p:tgtEl>
                                          <p:spTgt spid="33"/>
                                        </p:tgtEl>
                                        <p:attrNameLst>
                                          <p:attrName>style.visibility</p:attrName>
                                        </p:attrNameLst>
                                      </p:cBhvr>
                                      <p:to>
                                        <p:strVal val="visible"/>
                                      </p:to>
                                    </p:set>
                                    <p:animEffect transition="in" filter="fade">
                                      <p:cBhvr>
                                        <p:cTn id="138" dur="250"/>
                                        <p:tgtEl>
                                          <p:spTgt spid="33"/>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34"/>
                                        </p:tgtEl>
                                        <p:attrNameLst>
                                          <p:attrName>style.visibility</p:attrName>
                                        </p:attrNameLst>
                                      </p:cBhvr>
                                      <p:to>
                                        <p:strVal val="visible"/>
                                      </p:to>
                                    </p:set>
                                    <p:animEffect transition="in" filter="fade">
                                      <p:cBhvr>
                                        <p:cTn id="141" dur="250"/>
                                        <p:tgtEl>
                                          <p:spTgt spid="34"/>
                                        </p:tgtEl>
                                      </p:cBhvr>
                                    </p:animEffect>
                                  </p:childTnLst>
                                </p:cTn>
                              </p:par>
                              <p:par>
                                <p:cTn id="142" presetID="10" presetClass="exit" presetSubtype="0" fill="hold" grpId="1" nodeType="withEffect">
                                  <p:stCondLst>
                                    <p:cond delay="0"/>
                                  </p:stCondLst>
                                  <p:childTnLst>
                                    <p:animEffect transition="out" filter="fade">
                                      <p:cBhvr>
                                        <p:cTn id="143" dur="500"/>
                                        <p:tgtEl>
                                          <p:spTgt spid="35"/>
                                        </p:tgtEl>
                                      </p:cBhvr>
                                    </p:animEffect>
                                    <p:set>
                                      <p:cBhvr>
                                        <p:cTn id="144" dur="1" fill="hold">
                                          <p:stCondLst>
                                            <p:cond delay="499"/>
                                          </p:stCondLst>
                                        </p:cTn>
                                        <p:tgtEl>
                                          <p:spTgt spid="35"/>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36"/>
                                        </p:tgtEl>
                                      </p:cBhvr>
                                    </p:animEffect>
                                    <p:set>
                                      <p:cBhvr>
                                        <p:cTn id="147" dur="1" fill="hold">
                                          <p:stCondLst>
                                            <p:cond delay="499"/>
                                          </p:stCondLst>
                                        </p:cTn>
                                        <p:tgtEl>
                                          <p:spTgt spid="36"/>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37"/>
                                        </p:tgtEl>
                                      </p:cBhvr>
                                    </p:animEffect>
                                    <p:set>
                                      <p:cBhvr>
                                        <p:cTn id="150" dur="1" fill="hold">
                                          <p:stCondLst>
                                            <p:cond delay="499"/>
                                          </p:stCondLst>
                                        </p:cTn>
                                        <p:tgtEl>
                                          <p:spTgt spid="37"/>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38"/>
                                        </p:tgtEl>
                                      </p:cBhvr>
                                    </p:animEffect>
                                    <p:set>
                                      <p:cBhvr>
                                        <p:cTn id="153" dur="1" fill="hold">
                                          <p:stCondLst>
                                            <p:cond delay="499"/>
                                          </p:stCondLst>
                                        </p:cTn>
                                        <p:tgtEl>
                                          <p:spTgt spid="38"/>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39"/>
                                        </p:tgtEl>
                                      </p:cBhvr>
                                    </p:animEffect>
                                    <p:set>
                                      <p:cBhvr>
                                        <p:cTn id="156" dur="1" fill="hold">
                                          <p:stCondLst>
                                            <p:cond delay="499"/>
                                          </p:stCondLst>
                                        </p:cTn>
                                        <p:tgtEl>
                                          <p:spTgt spid="39"/>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500"/>
                                        <p:tgtEl>
                                          <p:spTgt spid="40"/>
                                        </p:tgtEl>
                                      </p:cBhvr>
                                    </p:animEffect>
                                    <p:set>
                                      <p:cBhvr>
                                        <p:cTn id="159" dur="1" fill="hold">
                                          <p:stCondLst>
                                            <p:cond delay="499"/>
                                          </p:stCondLst>
                                        </p:cTn>
                                        <p:tgtEl>
                                          <p:spTgt spid="40"/>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41"/>
                                        </p:tgtEl>
                                      </p:cBhvr>
                                    </p:animEffect>
                                    <p:set>
                                      <p:cBhvr>
                                        <p:cTn id="162" dur="1" fill="hold">
                                          <p:stCondLst>
                                            <p:cond delay="499"/>
                                          </p:stCondLst>
                                        </p:cTn>
                                        <p:tgtEl>
                                          <p:spTgt spid="41"/>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500"/>
                                        <p:tgtEl>
                                          <p:spTgt spid="42"/>
                                        </p:tgtEl>
                                      </p:cBhvr>
                                    </p:animEffect>
                                    <p:set>
                                      <p:cBhvr>
                                        <p:cTn id="165" dur="1" fill="hold">
                                          <p:stCondLst>
                                            <p:cond delay="499"/>
                                          </p:stCondLst>
                                        </p:cTn>
                                        <p:tgtEl>
                                          <p:spTgt spid="42"/>
                                        </p:tgtEl>
                                        <p:attrNameLst>
                                          <p:attrName>style.visibility</p:attrName>
                                        </p:attrNameLst>
                                      </p:cBhvr>
                                      <p:to>
                                        <p:strVal val="hidden"/>
                                      </p:to>
                                    </p:set>
                                  </p:childTnLst>
                                </p:cTn>
                              </p:par>
                              <p:par>
                                <p:cTn id="166" presetID="10" presetClass="exit" presetSubtype="0" fill="hold" grpId="1" nodeType="withEffect">
                                  <p:stCondLst>
                                    <p:cond delay="0"/>
                                  </p:stCondLst>
                                  <p:childTnLst>
                                    <p:animEffect transition="out" filter="fade">
                                      <p:cBhvr>
                                        <p:cTn id="167" dur="500"/>
                                        <p:tgtEl>
                                          <p:spTgt spid="43"/>
                                        </p:tgtEl>
                                      </p:cBhvr>
                                    </p:animEffect>
                                    <p:set>
                                      <p:cBhvr>
                                        <p:cTn id="168" dur="1" fill="hold">
                                          <p:stCondLst>
                                            <p:cond delay="499"/>
                                          </p:stCondLst>
                                        </p:cTn>
                                        <p:tgtEl>
                                          <p:spTgt spid="43"/>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500"/>
                                        <p:tgtEl>
                                          <p:spTgt spid="44"/>
                                        </p:tgtEl>
                                      </p:cBhvr>
                                    </p:animEffect>
                                    <p:set>
                                      <p:cBhvr>
                                        <p:cTn id="171" dur="1" fill="hold">
                                          <p:stCondLst>
                                            <p:cond delay="499"/>
                                          </p:stCondLst>
                                        </p:cTn>
                                        <p:tgtEl>
                                          <p:spTgt spid="44"/>
                                        </p:tgtEl>
                                        <p:attrNameLst>
                                          <p:attrName>style.visibility</p:attrName>
                                        </p:attrNameLst>
                                      </p:cBhvr>
                                      <p:to>
                                        <p:strVal val="hidden"/>
                                      </p:to>
                                    </p:set>
                                  </p:childTnLst>
                                </p:cTn>
                              </p:par>
                              <p:par>
                                <p:cTn id="172" presetID="10" presetClass="exit" presetSubtype="0" fill="hold" grpId="1" nodeType="withEffect">
                                  <p:stCondLst>
                                    <p:cond delay="0"/>
                                  </p:stCondLst>
                                  <p:childTnLst>
                                    <p:animEffect transition="out" filter="fade">
                                      <p:cBhvr>
                                        <p:cTn id="173" dur="500"/>
                                        <p:tgtEl>
                                          <p:spTgt spid="45"/>
                                        </p:tgtEl>
                                      </p:cBhvr>
                                    </p:animEffect>
                                    <p:set>
                                      <p:cBhvr>
                                        <p:cTn id="174" dur="1" fill="hold">
                                          <p:stCondLst>
                                            <p:cond delay="499"/>
                                          </p:stCondLst>
                                        </p:cTn>
                                        <p:tgtEl>
                                          <p:spTgt spid="45"/>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500"/>
                                        <p:tgtEl>
                                          <p:spTgt spid="46"/>
                                        </p:tgtEl>
                                      </p:cBhvr>
                                    </p:animEffect>
                                    <p:set>
                                      <p:cBhvr>
                                        <p:cTn id="177" dur="1" fill="hold">
                                          <p:stCondLst>
                                            <p:cond delay="499"/>
                                          </p:stCondLst>
                                        </p:cTn>
                                        <p:tgtEl>
                                          <p:spTgt spid="46"/>
                                        </p:tgtEl>
                                        <p:attrNameLst>
                                          <p:attrName>style.visibility</p:attrName>
                                        </p:attrNameLst>
                                      </p:cBhvr>
                                      <p:to>
                                        <p:strVal val="hidden"/>
                                      </p:to>
                                    </p:set>
                                  </p:childTnLst>
                                </p:cTn>
                              </p:par>
                              <p:par>
                                <p:cTn id="178" presetID="10" presetClass="exit" presetSubtype="0" fill="hold" grpId="1" nodeType="withEffect">
                                  <p:stCondLst>
                                    <p:cond delay="0"/>
                                  </p:stCondLst>
                                  <p:childTnLst>
                                    <p:animEffect transition="out" filter="fade">
                                      <p:cBhvr>
                                        <p:cTn id="179" dur="500"/>
                                        <p:tgtEl>
                                          <p:spTgt spid="47"/>
                                        </p:tgtEl>
                                      </p:cBhvr>
                                    </p:animEffect>
                                    <p:set>
                                      <p:cBhvr>
                                        <p:cTn id="180" dur="1" fill="hold">
                                          <p:stCondLst>
                                            <p:cond delay="499"/>
                                          </p:stCondLst>
                                        </p:cTn>
                                        <p:tgtEl>
                                          <p:spTgt spid="47"/>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500"/>
                                        <p:tgtEl>
                                          <p:spTgt spid="48"/>
                                        </p:tgtEl>
                                      </p:cBhvr>
                                    </p:animEffect>
                                    <p:set>
                                      <p:cBhvr>
                                        <p:cTn id="183"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5" grpId="2"/>
      <p:bldP spid="27" grpId="0"/>
      <p:bldP spid="27" grpId="1"/>
      <p:bldP spid="27" grpId="2"/>
      <p:bldP spid="28" grpId="0"/>
      <p:bldP spid="28" grpId="1"/>
      <p:bldP spid="29" grpId="0"/>
      <p:bldP spid="29" grpId="1"/>
      <p:bldP spid="30" grpId="0"/>
      <p:bldP spid="30" grpId="1"/>
      <p:bldP spid="31" grpId="0"/>
      <p:bldP spid="31" grpId="1"/>
      <p:bldP spid="32" grpId="0"/>
      <p:bldP spid="32" grpId="1"/>
      <p:bldP spid="32" grpId="2"/>
      <p:bldP spid="33" grpId="0"/>
      <p:bldP spid="34" grpId="0"/>
      <p:bldP spid="35" grpId="0"/>
      <p:bldP spid="35" grpId="1"/>
      <p:bldP spid="35" grpId="2"/>
      <p:bldP spid="36" grpId="0"/>
      <p:bldP spid="36" grpId="1"/>
      <p:bldP spid="36" grpId="2"/>
      <p:bldP spid="37" grpId="0"/>
      <p:bldP spid="37" grpId="1"/>
      <p:bldP spid="37" grpId="2"/>
      <p:bldP spid="38" grpId="0"/>
      <p:bldP spid="38" grpId="1"/>
      <p:bldP spid="38" grpId="2"/>
      <p:bldP spid="39" grpId="0"/>
      <p:bldP spid="39" grpId="1"/>
      <p:bldP spid="39" grpId="2"/>
      <p:bldP spid="40" grpId="0"/>
      <p:bldP spid="40" grpId="1"/>
      <p:bldP spid="40" grpId="2"/>
      <p:bldP spid="41" grpId="0"/>
      <p:bldP spid="41" grpId="1"/>
      <p:bldP spid="41" grpId="2"/>
      <p:bldP spid="42" grpId="0"/>
      <p:bldP spid="42" grpId="1"/>
      <p:bldP spid="42" grpId="2"/>
      <p:bldP spid="43" grpId="0"/>
      <p:bldP spid="43" grpId="1"/>
      <p:bldP spid="43" grpId="2"/>
      <p:bldP spid="44" grpId="0"/>
      <p:bldP spid="44" grpId="1"/>
      <p:bldP spid="44" grpId="2"/>
      <p:bldP spid="45" grpId="0"/>
      <p:bldP spid="45" grpId="1"/>
      <p:bldP spid="45" grpId="2"/>
      <p:bldP spid="46" grpId="0"/>
      <p:bldP spid="46" grpId="1"/>
      <p:bldP spid="46" grpId="2"/>
      <p:bldP spid="47" grpId="0"/>
      <p:bldP spid="47" grpId="1"/>
      <p:bldP spid="47" grpId="2"/>
      <p:bldP spid="48" grpId="0"/>
      <p:bldP spid="48" grpId="1"/>
      <p:bldP spid="48"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643C77-AAF1-4D26-8745-25C8B2318C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828800" cy="1371600"/>
          </a:xfrm>
          <a:prstGeom prst="rect">
            <a:avLst/>
          </a:prstGeom>
        </p:spPr>
      </p:pic>
      <p:pic>
        <p:nvPicPr>
          <p:cNvPr id="3" name="Picture 1">
            <a:extLst>
              <a:ext uri="{FF2B5EF4-FFF2-40B4-BE49-F238E27FC236}">
                <a16:creationId xmlns:a16="http://schemas.microsoft.com/office/drawing/2014/main" id="{33F1C197-4C0B-44E8-BB68-50789532FD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8800" y="-1"/>
            <a:ext cx="1885950" cy="1362076"/>
          </a:xfrm>
          <a:prstGeom prst="rect">
            <a:avLst/>
          </a:prstGeom>
        </p:spPr>
      </p:pic>
      <p:pic>
        <p:nvPicPr>
          <p:cNvPr id="4" name="Picture 1">
            <a:extLst>
              <a:ext uri="{FF2B5EF4-FFF2-40B4-BE49-F238E27FC236}">
                <a16:creationId xmlns:a16="http://schemas.microsoft.com/office/drawing/2014/main" id="{9B98F8F9-B8B7-4495-86EB-2A3583E064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11409" y="0"/>
            <a:ext cx="1813315" cy="1357961"/>
          </a:xfrm>
          <a:prstGeom prst="rect">
            <a:avLst/>
          </a:prstGeom>
        </p:spPr>
      </p:pic>
      <p:pic>
        <p:nvPicPr>
          <p:cNvPr id="5" name="Picture 1">
            <a:extLst>
              <a:ext uri="{FF2B5EF4-FFF2-40B4-BE49-F238E27FC236}">
                <a16:creationId xmlns:a16="http://schemas.microsoft.com/office/drawing/2014/main" id="{5B52986A-1FDE-49B7-896A-2ADF43AC1C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4725" y="0"/>
            <a:ext cx="1819275" cy="1361650"/>
          </a:xfrm>
          <a:prstGeom prst="rect">
            <a:avLst/>
          </a:prstGeom>
        </p:spPr>
      </p:pic>
      <p:pic>
        <p:nvPicPr>
          <p:cNvPr id="6" name="Picture 1">
            <a:extLst>
              <a:ext uri="{FF2B5EF4-FFF2-40B4-BE49-F238E27FC236}">
                <a16:creationId xmlns:a16="http://schemas.microsoft.com/office/drawing/2014/main" id="{C0F06285-F925-432B-A313-6852F0D9F5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17534" y="0"/>
            <a:ext cx="1797441" cy="1363060"/>
          </a:xfrm>
          <a:prstGeom prst="rect">
            <a:avLst/>
          </a:prstGeom>
        </p:spPr>
      </p:pic>
      <p:pic>
        <p:nvPicPr>
          <p:cNvPr id="7" name="Picture 1">
            <a:extLst>
              <a:ext uri="{FF2B5EF4-FFF2-40B4-BE49-F238E27FC236}">
                <a16:creationId xmlns:a16="http://schemas.microsoft.com/office/drawing/2014/main" id="{F454F3C1-F71F-4C50-A411-520E216EE18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1373065"/>
            <a:ext cx="1838325" cy="1378744"/>
          </a:xfrm>
          <a:prstGeom prst="rect">
            <a:avLst/>
          </a:prstGeom>
        </p:spPr>
      </p:pic>
      <p:pic>
        <p:nvPicPr>
          <p:cNvPr id="8" name="Picture 3">
            <a:extLst>
              <a:ext uri="{FF2B5EF4-FFF2-40B4-BE49-F238E27FC236}">
                <a16:creationId xmlns:a16="http://schemas.microsoft.com/office/drawing/2014/main" id="{8F5EE10C-B7DA-435A-9FE6-8C65391C5FE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31181" y="1362513"/>
            <a:ext cx="1864861" cy="1390212"/>
          </a:xfrm>
          <a:prstGeom prst="rect">
            <a:avLst/>
          </a:prstGeom>
        </p:spPr>
      </p:pic>
      <p:pic>
        <p:nvPicPr>
          <p:cNvPr id="9" name="Picture 2">
            <a:extLst>
              <a:ext uri="{FF2B5EF4-FFF2-40B4-BE49-F238E27FC236}">
                <a16:creationId xmlns:a16="http://schemas.microsoft.com/office/drawing/2014/main" id="{9FEBE7F7-CA36-4DC7-864F-1B3C1FAF4A3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91157" y="1351801"/>
            <a:ext cx="1823818" cy="1400924"/>
          </a:xfrm>
          <a:prstGeom prst="rect">
            <a:avLst/>
          </a:prstGeom>
        </p:spPr>
      </p:pic>
      <p:pic>
        <p:nvPicPr>
          <p:cNvPr id="10" name="Picture 1">
            <a:extLst>
              <a:ext uri="{FF2B5EF4-FFF2-40B4-BE49-F238E27FC236}">
                <a16:creationId xmlns:a16="http://schemas.microsoft.com/office/drawing/2014/main" id="{DCCF1F18-B8A6-46F2-BC4A-A1637859561B}"/>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3436"/>
          <a:stretch/>
        </p:blipFill>
        <p:spPr>
          <a:xfrm>
            <a:off x="5510431" y="1359290"/>
            <a:ext cx="1845213" cy="1402960"/>
          </a:xfrm>
          <a:prstGeom prst="rect">
            <a:avLst/>
          </a:prstGeom>
        </p:spPr>
      </p:pic>
      <p:pic>
        <p:nvPicPr>
          <p:cNvPr id="11" name="Picture 1">
            <a:extLst>
              <a:ext uri="{FF2B5EF4-FFF2-40B4-BE49-F238E27FC236}">
                <a16:creationId xmlns:a16="http://schemas.microsoft.com/office/drawing/2014/main" id="{800DAC0B-60AA-40D4-9AA8-FD79180ACF1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34250" y="1358264"/>
            <a:ext cx="1809750" cy="1384936"/>
          </a:xfrm>
          <a:prstGeom prst="rect">
            <a:avLst/>
          </a:prstGeom>
        </p:spPr>
      </p:pic>
      <p:pic>
        <p:nvPicPr>
          <p:cNvPr id="12" name="Picture 1">
            <a:extLst>
              <a:ext uri="{FF2B5EF4-FFF2-40B4-BE49-F238E27FC236}">
                <a16:creationId xmlns:a16="http://schemas.microsoft.com/office/drawing/2014/main" id="{B34BDA8F-78CD-4801-B7D5-3006B267E418}"/>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r="13333"/>
          <a:stretch/>
        </p:blipFill>
        <p:spPr>
          <a:xfrm>
            <a:off x="0" y="2750344"/>
            <a:ext cx="1876425" cy="1396510"/>
          </a:xfrm>
          <a:prstGeom prst="rect">
            <a:avLst/>
          </a:prstGeom>
        </p:spPr>
      </p:pic>
      <p:pic>
        <p:nvPicPr>
          <p:cNvPr id="13" name="Picture 1">
            <a:extLst>
              <a:ext uri="{FF2B5EF4-FFF2-40B4-BE49-F238E27FC236}">
                <a16:creationId xmlns:a16="http://schemas.microsoft.com/office/drawing/2014/main" id="{3D1D48CB-E1A1-4C84-ABD6-216201AB804A}"/>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r="3226" b="3226"/>
          <a:stretch/>
        </p:blipFill>
        <p:spPr>
          <a:xfrm>
            <a:off x="1875252" y="2751258"/>
            <a:ext cx="1843456" cy="1382592"/>
          </a:xfrm>
          <a:prstGeom prst="rect">
            <a:avLst/>
          </a:prstGeom>
        </p:spPr>
      </p:pic>
      <p:pic>
        <p:nvPicPr>
          <p:cNvPr id="14" name="Picture 1">
            <a:extLst>
              <a:ext uri="{FF2B5EF4-FFF2-40B4-BE49-F238E27FC236}">
                <a16:creationId xmlns:a16="http://schemas.microsoft.com/office/drawing/2014/main" id="{B463C9E3-1DEF-450E-8611-A061B0EF04D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709474" y="2747963"/>
            <a:ext cx="1838376" cy="1385887"/>
          </a:xfrm>
          <a:prstGeom prst="rect">
            <a:avLst/>
          </a:prstGeom>
        </p:spPr>
      </p:pic>
      <p:pic>
        <p:nvPicPr>
          <p:cNvPr id="15" name="Picture 1">
            <a:extLst>
              <a:ext uri="{FF2B5EF4-FFF2-40B4-BE49-F238E27FC236}">
                <a16:creationId xmlns:a16="http://schemas.microsoft.com/office/drawing/2014/main" id="{88F8D141-8FB1-4CE4-8846-11CCEAFDD04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530947" y="2743201"/>
            <a:ext cx="1803303" cy="1390650"/>
          </a:xfrm>
          <a:prstGeom prst="rect">
            <a:avLst/>
          </a:prstGeom>
        </p:spPr>
      </p:pic>
      <p:pic>
        <p:nvPicPr>
          <p:cNvPr id="16" name="Picture 1">
            <a:extLst>
              <a:ext uri="{FF2B5EF4-FFF2-40B4-BE49-F238E27FC236}">
                <a16:creationId xmlns:a16="http://schemas.microsoft.com/office/drawing/2014/main" id="{DD654119-F531-4E3F-9188-4DEE299EF013}"/>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2074" r="1629" b="1911"/>
          <a:stretch/>
        </p:blipFill>
        <p:spPr>
          <a:xfrm>
            <a:off x="7334249" y="2743639"/>
            <a:ext cx="1809751" cy="1390211"/>
          </a:xfrm>
          <a:prstGeom prst="rect">
            <a:avLst/>
          </a:prstGeom>
        </p:spPr>
      </p:pic>
      <p:pic>
        <p:nvPicPr>
          <p:cNvPr id="17" name="Picture 2">
            <a:extLst>
              <a:ext uri="{FF2B5EF4-FFF2-40B4-BE49-F238E27FC236}">
                <a16:creationId xmlns:a16="http://schemas.microsoft.com/office/drawing/2014/main" id="{D3E53D8F-974D-42DF-8341-846F25556E67}"/>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0" y="5493543"/>
            <a:ext cx="1819275" cy="1364457"/>
          </a:xfrm>
          <a:prstGeom prst="rect">
            <a:avLst/>
          </a:prstGeom>
        </p:spPr>
      </p:pic>
      <p:pic>
        <p:nvPicPr>
          <p:cNvPr id="18" name="Picture 1">
            <a:extLst>
              <a:ext uri="{FF2B5EF4-FFF2-40B4-BE49-F238E27FC236}">
                <a16:creationId xmlns:a16="http://schemas.microsoft.com/office/drawing/2014/main" id="{AB462B88-89DC-4718-A428-2B9CFC144F5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4148030"/>
            <a:ext cx="1828800" cy="1347895"/>
          </a:xfrm>
          <a:prstGeom prst="rect">
            <a:avLst/>
          </a:prstGeom>
        </p:spPr>
      </p:pic>
      <p:pic>
        <p:nvPicPr>
          <p:cNvPr id="19" name="Picture 1">
            <a:extLst>
              <a:ext uri="{FF2B5EF4-FFF2-40B4-BE49-F238E27FC236}">
                <a16:creationId xmlns:a16="http://schemas.microsoft.com/office/drawing/2014/main" id="{062ED9E9-E13E-426B-BBB3-73F2C9871AF4}"/>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815568" y="4133850"/>
            <a:ext cx="2785007" cy="2724150"/>
          </a:xfrm>
          <a:prstGeom prst="rect">
            <a:avLst/>
          </a:prstGeom>
        </p:spPr>
      </p:pic>
      <p:pic>
        <p:nvPicPr>
          <p:cNvPr id="20" name="Picture 1">
            <a:extLst>
              <a:ext uri="{FF2B5EF4-FFF2-40B4-BE49-F238E27FC236}">
                <a16:creationId xmlns:a16="http://schemas.microsoft.com/office/drawing/2014/main" id="{A8648CE1-C525-4856-8BF4-EF0D73B932D4}"/>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324348" y="4121660"/>
            <a:ext cx="1819653" cy="1364740"/>
          </a:xfrm>
          <a:prstGeom prst="rect">
            <a:avLst/>
          </a:prstGeom>
        </p:spPr>
      </p:pic>
      <p:pic>
        <p:nvPicPr>
          <p:cNvPr id="21" name="Picture 1">
            <a:extLst>
              <a:ext uri="{FF2B5EF4-FFF2-40B4-BE49-F238E27FC236}">
                <a16:creationId xmlns:a16="http://schemas.microsoft.com/office/drawing/2014/main" id="{5E92EEAC-6313-4539-AC22-BD81B976D722}"/>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324725" y="5486399"/>
            <a:ext cx="1819275" cy="1371601"/>
          </a:xfrm>
          <a:prstGeom prst="rect">
            <a:avLst/>
          </a:prstGeom>
        </p:spPr>
      </p:pic>
      <p:pic>
        <p:nvPicPr>
          <p:cNvPr id="23" name="Picture 1">
            <a:extLst>
              <a:ext uri="{FF2B5EF4-FFF2-40B4-BE49-F238E27FC236}">
                <a16:creationId xmlns:a16="http://schemas.microsoft.com/office/drawing/2014/main" id="{9B922EEB-A597-4988-8797-4860347E2A3F}"/>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r="827"/>
          <a:stretch/>
        </p:blipFill>
        <p:spPr>
          <a:xfrm>
            <a:off x="4591050" y="4124325"/>
            <a:ext cx="2731418" cy="2733675"/>
          </a:xfrm>
          <a:prstGeom prst="rect">
            <a:avLst/>
          </a:prstGeom>
        </p:spPr>
      </p:pic>
    </p:spTree>
    <p:extLst>
      <p:ext uri="{BB962C8B-B14F-4D97-AF65-F5344CB8AC3E}">
        <p14:creationId xmlns:p14="http://schemas.microsoft.com/office/powerpoint/2010/main" val="2575196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6977"/>
          <a:stretch/>
        </p:blipFill>
        <p:spPr>
          <a:xfrm>
            <a:off x="0" y="0"/>
            <a:ext cx="9144000" cy="6857999"/>
          </a:xfrm>
          <a:prstGeom prst="rect">
            <a:avLst/>
          </a:prstGeom>
        </p:spPr>
      </p:pic>
      <p:sp>
        <p:nvSpPr>
          <p:cNvPr id="4" name="Content Placeholder 2"/>
          <p:cNvSpPr txBox="1">
            <a:spLocks/>
          </p:cNvSpPr>
          <p:nvPr/>
        </p:nvSpPr>
        <p:spPr>
          <a:xfrm>
            <a:off x="152400" y="152400"/>
            <a:ext cx="8839200" cy="658336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God is forgiving people who are not worthy</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God forgives to show His righteousness &amp; nature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We forgive to show our nature in righteousness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Forgiveness is not a feeling, it is a decision</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Must have a forgiving heart to receive forgiveness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It is about mercy, not insignificance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Forgiveness is a way of life God demands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All have sinned and are worthy of death</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We need Jesus’s sacrifice to have our sins forgiven</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He forgives those that humbly turn to Him</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He forgave to show us how to forgive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We can only be justified through belief Jesus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Redemption/forgiveness comes through His death </a:t>
            </a:r>
          </a:p>
          <a:p>
            <a:pPr algn="l"/>
            <a:endParaRPr lang="en-US" dirty="0">
              <a:solidFill>
                <a:srgbClr val="000000">
                  <a:tint val="75000"/>
                </a:srgbClr>
              </a:solidFill>
              <a:latin typeface="Calibri" panose="020F0502020204030204" pitchFamily="34" charset="0"/>
            </a:endParaRPr>
          </a:p>
          <a:p>
            <a:pPr algn="l"/>
            <a:endParaRPr lang="en-US" dirty="0">
              <a:solidFill>
                <a:srgbClr val="000000">
                  <a:tint val="75000"/>
                </a:srgbClr>
              </a:solidFill>
              <a:latin typeface="Calibri" panose="020F0502020204030204" pitchFamily="34" charset="0"/>
            </a:endParaRPr>
          </a:p>
        </p:txBody>
      </p:sp>
      <p:sp>
        <p:nvSpPr>
          <p:cNvPr id="5" name="Rectangle 4"/>
          <p:cNvSpPr>
            <a:spLocks noChangeArrowheads="1"/>
          </p:cNvSpPr>
          <p:nvPr/>
        </p:nvSpPr>
        <p:spPr bwMode="auto">
          <a:xfrm rot="21031870">
            <a:off x="369702" y="631017"/>
            <a:ext cx="8099228" cy="516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9600" b="1" spc="50" dirty="0">
                <a:ln w="11430"/>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a:glow rad="63500">
                    <a:schemeClr val="tx1"/>
                  </a:glow>
                  <a:outerShdw blurRad="76200" dist="50800" dir="5400000" algn="tl" rotWithShape="0">
                    <a:srgbClr val="000000">
                      <a:alpha val="65000"/>
                    </a:srgbClr>
                  </a:outerShdw>
                </a:effectLst>
                <a:latin typeface="Calibri" panose="020F0502020204030204" pitchFamily="34" charset="0"/>
              </a:rPr>
              <a:t>It is God             who shows us   how to forgive</a:t>
            </a:r>
          </a:p>
        </p:txBody>
      </p:sp>
    </p:spTree>
    <p:extLst>
      <p:ext uri="{BB962C8B-B14F-4D97-AF65-F5344CB8AC3E}">
        <p14:creationId xmlns:p14="http://schemas.microsoft.com/office/powerpoint/2010/main" val="756670987"/>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par>
                                <p:cTn id="13" presetID="3" presetClass="emph" presetSubtype="2" fill="hold" nodeType="withEffect">
                                  <p:stCondLst>
                                    <p:cond delay="0"/>
                                  </p:stCondLst>
                                  <p:childTnLst>
                                    <p:animClr clrSpc="rgb" dir="cw">
                                      <p:cBhvr override="childStyle">
                                        <p:cTn id="14" dur="500" fill="hold"/>
                                        <p:tgtEl>
                                          <p:spTgt spid="4">
                                            <p:txEl>
                                              <p:pRg st="0" end="0"/>
                                            </p:txEl>
                                          </p:spTgt>
                                        </p:tgtEl>
                                        <p:attrNameLst>
                                          <p:attrName>style.color</p:attrName>
                                        </p:attrNameLst>
                                      </p:cBhvr>
                                      <p:to>
                                        <a:srgbClr val="E6CDFF"/>
                                      </p:to>
                                    </p:animClr>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left)">
                                      <p:cBhvr>
                                        <p:cTn id="19" dur="500"/>
                                        <p:tgtEl>
                                          <p:spTgt spid="4">
                                            <p:txEl>
                                              <p:pRg st="2" end="2"/>
                                            </p:txEl>
                                          </p:spTgt>
                                        </p:tgtEl>
                                      </p:cBhvr>
                                    </p:animEffect>
                                  </p:childTnLst>
                                </p:cTn>
                              </p:par>
                              <p:par>
                                <p:cTn id="20" presetID="3" presetClass="emph" presetSubtype="2" fill="hold" nodeType="withEffect">
                                  <p:stCondLst>
                                    <p:cond delay="0"/>
                                  </p:stCondLst>
                                  <p:childTnLst>
                                    <p:animClr clrSpc="rgb" dir="cw">
                                      <p:cBhvr override="childStyle">
                                        <p:cTn id="21" dur="500" fill="hold"/>
                                        <p:tgtEl>
                                          <p:spTgt spid="4">
                                            <p:txEl>
                                              <p:pRg st="1" end="1"/>
                                            </p:txEl>
                                          </p:spTgt>
                                        </p:tgtEl>
                                        <p:attrNameLst>
                                          <p:attrName>style.color</p:attrName>
                                        </p:attrNameLst>
                                      </p:cBhvr>
                                      <p:to>
                                        <a:srgbClr val="E6CDFF"/>
                                      </p:to>
                                    </p:animClr>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left)">
                                      <p:cBhvr>
                                        <p:cTn id="26" dur="500"/>
                                        <p:tgtEl>
                                          <p:spTgt spid="4">
                                            <p:txEl>
                                              <p:pRg st="3" end="3"/>
                                            </p:txEl>
                                          </p:spTgt>
                                        </p:tgtEl>
                                      </p:cBhvr>
                                    </p:animEffect>
                                  </p:childTnLst>
                                </p:cTn>
                              </p:par>
                              <p:par>
                                <p:cTn id="27" presetID="3" presetClass="emph" presetSubtype="2" fill="hold" nodeType="withEffect">
                                  <p:stCondLst>
                                    <p:cond delay="0"/>
                                  </p:stCondLst>
                                  <p:childTnLst>
                                    <p:animClr clrSpc="rgb" dir="cw">
                                      <p:cBhvr override="childStyle">
                                        <p:cTn id="28" dur="500" fill="hold"/>
                                        <p:tgtEl>
                                          <p:spTgt spid="4">
                                            <p:txEl>
                                              <p:pRg st="2" end="2"/>
                                            </p:txEl>
                                          </p:spTgt>
                                        </p:tgtEl>
                                        <p:attrNameLst>
                                          <p:attrName>style.color</p:attrName>
                                        </p:attrNameLst>
                                      </p:cBhvr>
                                      <p:to>
                                        <a:srgbClr val="E6CDFF"/>
                                      </p:to>
                                    </p:animClr>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wipe(left)">
                                      <p:cBhvr>
                                        <p:cTn id="33" dur="500"/>
                                        <p:tgtEl>
                                          <p:spTgt spid="4">
                                            <p:txEl>
                                              <p:pRg st="4" end="4"/>
                                            </p:txEl>
                                          </p:spTgt>
                                        </p:tgtEl>
                                      </p:cBhvr>
                                    </p:animEffect>
                                  </p:childTnLst>
                                </p:cTn>
                              </p:par>
                              <p:par>
                                <p:cTn id="34" presetID="3" presetClass="emph" presetSubtype="2" fill="hold" nodeType="withEffect">
                                  <p:stCondLst>
                                    <p:cond delay="0"/>
                                  </p:stCondLst>
                                  <p:childTnLst>
                                    <p:animClr clrSpc="rgb" dir="cw">
                                      <p:cBhvr override="childStyle">
                                        <p:cTn id="35" dur="500" fill="hold"/>
                                        <p:tgtEl>
                                          <p:spTgt spid="4">
                                            <p:txEl>
                                              <p:pRg st="3" end="3"/>
                                            </p:txEl>
                                          </p:spTgt>
                                        </p:tgtEl>
                                        <p:attrNameLst>
                                          <p:attrName>style.color</p:attrName>
                                        </p:attrNameLst>
                                      </p:cBhvr>
                                      <p:to>
                                        <a:srgbClr val="E6CDFF"/>
                                      </p:to>
                                    </p:animClr>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wipe(left)">
                                      <p:cBhvr>
                                        <p:cTn id="40" dur="500"/>
                                        <p:tgtEl>
                                          <p:spTgt spid="4">
                                            <p:txEl>
                                              <p:pRg st="5" end="5"/>
                                            </p:txEl>
                                          </p:spTgt>
                                        </p:tgtEl>
                                      </p:cBhvr>
                                    </p:animEffect>
                                  </p:childTnLst>
                                </p:cTn>
                              </p:par>
                              <p:par>
                                <p:cTn id="41" presetID="3" presetClass="emph" presetSubtype="2" fill="hold" nodeType="withEffect">
                                  <p:stCondLst>
                                    <p:cond delay="0"/>
                                  </p:stCondLst>
                                  <p:childTnLst>
                                    <p:animClr clrSpc="rgb" dir="cw">
                                      <p:cBhvr override="childStyle">
                                        <p:cTn id="42" dur="500" fill="hold"/>
                                        <p:tgtEl>
                                          <p:spTgt spid="4">
                                            <p:txEl>
                                              <p:pRg st="4" end="4"/>
                                            </p:txEl>
                                          </p:spTgt>
                                        </p:tgtEl>
                                        <p:attrNameLst>
                                          <p:attrName>style.color</p:attrName>
                                        </p:attrNameLst>
                                      </p:cBhvr>
                                      <p:to>
                                        <a:srgbClr val="E6CDFF"/>
                                      </p:to>
                                    </p:animClr>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left)">
                                      <p:cBhvr>
                                        <p:cTn id="47" dur="500"/>
                                        <p:tgtEl>
                                          <p:spTgt spid="4">
                                            <p:txEl>
                                              <p:pRg st="6" end="6"/>
                                            </p:txEl>
                                          </p:spTgt>
                                        </p:tgtEl>
                                      </p:cBhvr>
                                    </p:animEffect>
                                  </p:childTnLst>
                                </p:cTn>
                              </p:par>
                              <p:par>
                                <p:cTn id="48" presetID="3" presetClass="emph" presetSubtype="2" fill="hold" nodeType="withEffect">
                                  <p:stCondLst>
                                    <p:cond delay="0"/>
                                  </p:stCondLst>
                                  <p:childTnLst>
                                    <p:animClr clrSpc="rgb" dir="cw">
                                      <p:cBhvr override="childStyle">
                                        <p:cTn id="49" dur="500" fill="hold"/>
                                        <p:tgtEl>
                                          <p:spTgt spid="4">
                                            <p:txEl>
                                              <p:pRg st="5" end="5"/>
                                            </p:txEl>
                                          </p:spTgt>
                                        </p:tgtEl>
                                        <p:attrNameLst>
                                          <p:attrName>style.color</p:attrName>
                                        </p:attrNameLst>
                                      </p:cBhvr>
                                      <p:to>
                                        <a:srgbClr val="E6CDFF"/>
                                      </p:to>
                                    </p:animClr>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Effect transition="in" filter="wipe(left)">
                                      <p:cBhvr>
                                        <p:cTn id="54" dur="500"/>
                                        <p:tgtEl>
                                          <p:spTgt spid="4">
                                            <p:txEl>
                                              <p:pRg st="7" end="7"/>
                                            </p:txEl>
                                          </p:spTgt>
                                        </p:tgtEl>
                                      </p:cBhvr>
                                    </p:animEffect>
                                  </p:childTnLst>
                                </p:cTn>
                              </p:par>
                              <p:par>
                                <p:cTn id="55" presetID="3" presetClass="emph" presetSubtype="2" fill="hold" nodeType="withEffect">
                                  <p:stCondLst>
                                    <p:cond delay="0"/>
                                  </p:stCondLst>
                                  <p:childTnLst>
                                    <p:animClr clrSpc="rgb" dir="cw">
                                      <p:cBhvr override="childStyle">
                                        <p:cTn id="56" dur="500" fill="hold"/>
                                        <p:tgtEl>
                                          <p:spTgt spid="4">
                                            <p:txEl>
                                              <p:pRg st="6" end="6"/>
                                            </p:txEl>
                                          </p:spTgt>
                                        </p:tgtEl>
                                        <p:attrNameLst>
                                          <p:attrName>style.color</p:attrName>
                                        </p:attrNameLst>
                                      </p:cBhvr>
                                      <p:to>
                                        <a:srgbClr val="E6CDFF"/>
                                      </p:to>
                                    </p:animClr>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Effect transition="in" filter="wipe(left)">
                                      <p:cBhvr>
                                        <p:cTn id="61" dur="500"/>
                                        <p:tgtEl>
                                          <p:spTgt spid="4">
                                            <p:txEl>
                                              <p:pRg st="8" end="8"/>
                                            </p:txEl>
                                          </p:spTgt>
                                        </p:tgtEl>
                                      </p:cBhvr>
                                    </p:animEffect>
                                  </p:childTnLst>
                                </p:cTn>
                              </p:par>
                              <p:par>
                                <p:cTn id="62" presetID="3" presetClass="emph" presetSubtype="2" fill="hold" nodeType="withEffect">
                                  <p:stCondLst>
                                    <p:cond delay="0"/>
                                  </p:stCondLst>
                                  <p:childTnLst>
                                    <p:animClr clrSpc="rgb" dir="cw">
                                      <p:cBhvr override="childStyle">
                                        <p:cTn id="63" dur="500" fill="hold"/>
                                        <p:tgtEl>
                                          <p:spTgt spid="4">
                                            <p:txEl>
                                              <p:pRg st="7" end="7"/>
                                            </p:txEl>
                                          </p:spTgt>
                                        </p:tgtEl>
                                        <p:attrNameLst>
                                          <p:attrName>style.color</p:attrName>
                                        </p:attrNameLst>
                                      </p:cBhvr>
                                      <p:to>
                                        <a:srgbClr val="E6CDFF"/>
                                      </p:to>
                                    </p:animClr>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
                                            <p:txEl>
                                              <p:pRg st="9" end="9"/>
                                            </p:txEl>
                                          </p:spTgt>
                                        </p:tgtEl>
                                        <p:attrNameLst>
                                          <p:attrName>style.visibility</p:attrName>
                                        </p:attrNameLst>
                                      </p:cBhvr>
                                      <p:to>
                                        <p:strVal val="visible"/>
                                      </p:to>
                                    </p:set>
                                    <p:animEffect transition="in" filter="wipe(left)">
                                      <p:cBhvr>
                                        <p:cTn id="68" dur="500"/>
                                        <p:tgtEl>
                                          <p:spTgt spid="4">
                                            <p:txEl>
                                              <p:pRg st="9" end="9"/>
                                            </p:txEl>
                                          </p:spTgt>
                                        </p:tgtEl>
                                      </p:cBhvr>
                                    </p:animEffect>
                                  </p:childTnLst>
                                </p:cTn>
                              </p:par>
                              <p:par>
                                <p:cTn id="69" presetID="3" presetClass="emph" presetSubtype="2" fill="hold" nodeType="withEffect">
                                  <p:stCondLst>
                                    <p:cond delay="0"/>
                                  </p:stCondLst>
                                  <p:childTnLst>
                                    <p:animClr clrSpc="rgb" dir="cw">
                                      <p:cBhvr override="childStyle">
                                        <p:cTn id="70" dur="500" fill="hold"/>
                                        <p:tgtEl>
                                          <p:spTgt spid="4">
                                            <p:txEl>
                                              <p:pRg st="8" end="8"/>
                                            </p:txEl>
                                          </p:spTgt>
                                        </p:tgtEl>
                                        <p:attrNameLst>
                                          <p:attrName>style.color</p:attrName>
                                        </p:attrNameLst>
                                      </p:cBhvr>
                                      <p:to>
                                        <a:srgbClr val="E6CDFF"/>
                                      </p:to>
                                    </p:animClr>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
                                            <p:txEl>
                                              <p:pRg st="10" end="10"/>
                                            </p:txEl>
                                          </p:spTgt>
                                        </p:tgtEl>
                                        <p:attrNameLst>
                                          <p:attrName>style.visibility</p:attrName>
                                        </p:attrNameLst>
                                      </p:cBhvr>
                                      <p:to>
                                        <p:strVal val="visible"/>
                                      </p:to>
                                    </p:set>
                                    <p:animEffect transition="in" filter="wipe(left)">
                                      <p:cBhvr>
                                        <p:cTn id="75" dur="500"/>
                                        <p:tgtEl>
                                          <p:spTgt spid="4">
                                            <p:txEl>
                                              <p:pRg st="10" end="10"/>
                                            </p:txEl>
                                          </p:spTgt>
                                        </p:tgtEl>
                                      </p:cBhvr>
                                    </p:animEffect>
                                  </p:childTnLst>
                                </p:cTn>
                              </p:par>
                              <p:par>
                                <p:cTn id="76" presetID="3" presetClass="emph" presetSubtype="2" fill="hold" nodeType="withEffect">
                                  <p:stCondLst>
                                    <p:cond delay="0"/>
                                  </p:stCondLst>
                                  <p:childTnLst>
                                    <p:animClr clrSpc="rgb" dir="cw">
                                      <p:cBhvr override="childStyle">
                                        <p:cTn id="77" dur="500" fill="hold"/>
                                        <p:tgtEl>
                                          <p:spTgt spid="4">
                                            <p:txEl>
                                              <p:pRg st="9" end="9"/>
                                            </p:txEl>
                                          </p:spTgt>
                                        </p:tgtEl>
                                        <p:attrNameLst>
                                          <p:attrName>style.color</p:attrName>
                                        </p:attrNameLst>
                                      </p:cBhvr>
                                      <p:to>
                                        <a:srgbClr val="E6CDFF"/>
                                      </p:to>
                                    </p:animClr>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
                                            <p:txEl>
                                              <p:pRg st="11" end="11"/>
                                            </p:txEl>
                                          </p:spTgt>
                                        </p:tgtEl>
                                        <p:attrNameLst>
                                          <p:attrName>style.visibility</p:attrName>
                                        </p:attrNameLst>
                                      </p:cBhvr>
                                      <p:to>
                                        <p:strVal val="visible"/>
                                      </p:to>
                                    </p:set>
                                    <p:animEffect transition="in" filter="wipe(left)">
                                      <p:cBhvr>
                                        <p:cTn id="82" dur="500"/>
                                        <p:tgtEl>
                                          <p:spTgt spid="4">
                                            <p:txEl>
                                              <p:pRg st="11" end="11"/>
                                            </p:txEl>
                                          </p:spTgt>
                                        </p:tgtEl>
                                      </p:cBhvr>
                                    </p:animEffect>
                                  </p:childTnLst>
                                </p:cTn>
                              </p:par>
                              <p:par>
                                <p:cTn id="83" presetID="3" presetClass="emph" presetSubtype="2" fill="hold" nodeType="withEffect">
                                  <p:stCondLst>
                                    <p:cond delay="0"/>
                                  </p:stCondLst>
                                  <p:childTnLst>
                                    <p:animClr clrSpc="rgb" dir="cw">
                                      <p:cBhvr override="childStyle">
                                        <p:cTn id="84" dur="500" fill="hold"/>
                                        <p:tgtEl>
                                          <p:spTgt spid="4">
                                            <p:txEl>
                                              <p:pRg st="10" end="10"/>
                                            </p:txEl>
                                          </p:spTgt>
                                        </p:tgtEl>
                                        <p:attrNameLst>
                                          <p:attrName>style.color</p:attrName>
                                        </p:attrNameLst>
                                      </p:cBhvr>
                                      <p:to>
                                        <a:srgbClr val="E6CDFF"/>
                                      </p:to>
                                    </p:animClr>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4">
                                            <p:txEl>
                                              <p:pRg st="12" end="12"/>
                                            </p:txEl>
                                          </p:spTgt>
                                        </p:tgtEl>
                                        <p:attrNameLst>
                                          <p:attrName>style.visibility</p:attrName>
                                        </p:attrNameLst>
                                      </p:cBhvr>
                                      <p:to>
                                        <p:strVal val="visible"/>
                                      </p:to>
                                    </p:set>
                                    <p:animEffect transition="in" filter="wipe(left)">
                                      <p:cBhvr>
                                        <p:cTn id="89" dur="500"/>
                                        <p:tgtEl>
                                          <p:spTgt spid="4">
                                            <p:txEl>
                                              <p:pRg st="12" end="12"/>
                                            </p:txEl>
                                          </p:spTgt>
                                        </p:tgtEl>
                                      </p:cBhvr>
                                    </p:animEffect>
                                  </p:childTnLst>
                                </p:cTn>
                              </p:par>
                              <p:par>
                                <p:cTn id="90" presetID="3" presetClass="emph" presetSubtype="2" fill="hold" nodeType="withEffect">
                                  <p:stCondLst>
                                    <p:cond delay="0"/>
                                  </p:stCondLst>
                                  <p:childTnLst>
                                    <p:animClr clrSpc="rgb" dir="cw">
                                      <p:cBhvr override="childStyle">
                                        <p:cTn id="91" dur="500" fill="hold"/>
                                        <p:tgtEl>
                                          <p:spTgt spid="4">
                                            <p:txEl>
                                              <p:pRg st="11" end="11"/>
                                            </p:txEl>
                                          </p:spTgt>
                                        </p:tgtEl>
                                        <p:attrNameLst>
                                          <p:attrName>style.color</p:attrName>
                                        </p:attrNameLst>
                                      </p:cBhvr>
                                      <p:to>
                                        <a:srgbClr val="E6CDFF"/>
                                      </p:to>
                                    </p:animClr>
                                  </p:childTnLst>
                                </p:cTn>
                              </p:par>
                            </p:childTnLst>
                          </p:cTn>
                        </p:par>
                      </p:childTnLst>
                    </p:cTn>
                  </p:par>
                  <p:par>
                    <p:cTn id="92" fill="hold">
                      <p:stCondLst>
                        <p:cond delay="indefinite"/>
                      </p:stCondLst>
                      <p:childTnLst>
                        <p:par>
                          <p:cTn id="93" fill="hold">
                            <p:stCondLst>
                              <p:cond delay="0"/>
                            </p:stCondLst>
                            <p:childTnLst>
                              <p:par>
                                <p:cTn id="94" presetID="3" presetClass="emph" presetSubtype="2" fill="hold" nodeType="clickEffect">
                                  <p:stCondLst>
                                    <p:cond delay="0"/>
                                  </p:stCondLst>
                                  <p:childTnLst>
                                    <p:animClr clrSpc="rgb" dir="cw">
                                      <p:cBhvr override="childStyle">
                                        <p:cTn id="95" dur="500" fill="hold"/>
                                        <p:tgtEl>
                                          <p:spTgt spid="4">
                                            <p:txEl>
                                              <p:pRg st="12" end="12"/>
                                            </p:txEl>
                                          </p:spTgt>
                                        </p:tgtEl>
                                        <p:attrNameLst>
                                          <p:attrName>style.color</p:attrName>
                                        </p:attrNameLst>
                                      </p:cBhvr>
                                      <p:to>
                                        <a:srgbClr val="E6CDFF"/>
                                      </p:to>
                                    </p:animClr>
                                  </p:childTnLst>
                                </p:cTn>
                              </p:par>
                            </p:childTnLst>
                          </p:cTn>
                        </p:par>
                        <p:par>
                          <p:cTn id="96" fill="hold">
                            <p:stCondLst>
                              <p:cond delay="500"/>
                            </p:stCondLst>
                            <p:childTnLst>
                              <p:par>
                                <p:cTn id="97" presetID="0" presetClass="entr" presetSubtype="0" fill="hold" grpId="0" nodeType="afterEffect">
                                  <p:stCondLst>
                                    <p:cond delay="100"/>
                                  </p:stCondLst>
                                  <p:childTnLst>
                                    <p:set>
                                      <p:cBhvr>
                                        <p:cTn id="98" dur="1" fill="hold">
                                          <p:stCondLst>
                                            <p:cond delay="0"/>
                                          </p:stCondLst>
                                        </p:cTn>
                                        <p:tgtEl>
                                          <p:spTgt spid="5"/>
                                        </p:tgtEl>
                                        <p:attrNameLst>
                                          <p:attrName>style.visibility</p:attrName>
                                        </p:attrNameLst>
                                      </p:cBhvr>
                                      <p:to>
                                        <p:strVal val="visible"/>
                                      </p:to>
                                    </p:set>
                                    <p:animEffect transition="in" filter="dissolve">
                                      <p:cBhvr>
                                        <p:cTn id="99" dur="1250">
                                          <p:stCondLst>
                                            <p:cond delay="0"/>
                                          </p:stCondLst>
                                        </p:cTn>
                                        <p:tgtEl>
                                          <p:spTgt spid="5"/>
                                        </p:tgtEl>
                                      </p:cBhvr>
                                    </p:animEffect>
                                    <p:anim to="" calcmode="lin" valueType="num">
                                      <p:cBhvr>
                                        <p:cTn id="100" dur="125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101" dur="125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par>
                    <p:cTn id="102" fill="hold">
                      <p:stCondLst>
                        <p:cond delay="indefinite"/>
                      </p:stCondLst>
                      <p:childTnLst>
                        <p:par>
                          <p:cTn id="103" fill="hold">
                            <p:stCondLst>
                              <p:cond delay="0"/>
                            </p:stCondLst>
                            <p:childTnLst>
                              <p:par>
                                <p:cTn id="104" presetID="3" presetClass="emph" presetSubtype="10" fill="hold" grpId="1" nodeType="clickEffect">
                                  <p:stCondLst>
                                    <p:cond delay="0"/>
                                  </p:stCondLst>
                                  <p:childTnLst>
                                    <p:animClr clrSpc="hsl" dir="ccw">
                                      <p:cBhvr override="childStyle">
                                        <p:cTn id="105" dur="2000" fill="hold"/>
                                        <p:tgtEl>
                                          <p:spTgt spid="4">
                                            <p:txEl>
                                              <p:pRg st="0" end="0"/>
                                            </p:txEl>
                                          </p:spTgt>
                                        </p:tgtEl>
                                        <p:attrNameLst>
                                          <p:attrName>style.color</p:attrName>
                                        </p:attrNameLst>
                                      </p:cBhvr>
                                      <p:to>
                                        <a:srgbClr val="FFFF00"/>
                                      </p:to>
                                    </p:animClr>
                                  </p:childTnLst>
                                </p:cTn>
                              </p:par>
                              <p:par>
                                <p:cTn id="106" presetID="3" presetClass="emph" presetSubtype="10" fill="hold" grpId="1" nodeType="withEffect">
                                  <p:stCondLst>
                                    <p:cond delay="0"/>
                                  </p:stCondLst>
                                  <p:childTnLst>
                                    <p:animClr clrSpc="hsl" dir="ccw">
                                      <p:cBhvr override="childStyle">
                                        <p:cTn id="107" dur="2000" fill="hold"/>
                                        <p:tgtEl>
                                          <p:spTgt spid="4">
                                            <p:txEl>
                                              <p:pRg st="1" end="1"/>
                                            </p:txEl>
                                          </p:spTgt>
                                        </p:tgtEl>
                                        <p:attrNameLst>
                                          <p:attrName>style.color</p:attrName>
                                        </p:attrNameLst>
                                      </p:cBhvr>
                                      <p:to>
                                        <a:srgbClr val="FFFF00"/>
                                      </p:to>
                                    </p:animClr>
                                  </p:childTnLst>
                                </p:cTn>
                              </p:par>
                              <p:par>
                                <p:cTn id="108" presetID="3" presetClass="emph" presetSubtype="10" fill="hold" grpId="1" nodeType="withEffect">
                                  <p:stCondLst>
                                    <p:cond delay="0"/>
                                  </p:stCondLst>
                                  <p:childTnLst>
                                    <p:animClr clrSpc="hsl" dir="ccw">
                                      <p:cBhvr override="childStyle">
                                        <p:cTn id="109" dur="2000" fill="hold"/>
                                        <p:tgtEl>
                                          <p:spTgt spid="4">
                                            <p:txEl>
                                              <p:pRg st="2" end="2"/>
                                            </p:txEl>
                                          </p:spTgt>
                                        </p:tgtEl>
                                        <p:attrNameLst>
                                          <p:attrName>style.color</p:attrName>
                                        </p:attrNameLst>
                                      </p:cBhvr>
                                      <p:to>
                                        <a:srgbClr val="FFFF00"/>
                                      </p:to>
                                    </p:animClr>
                                  </p:childTnLst>
                                </p:cTn>
                              </p:par>
                              <p:par>
                                <p:cTn id="110" presetID="3" presetClass="emph" presetSubtype="10" fill="hold" grpId="1" nodeType="withEffect">
                                  <p:stCondLst>
                                    <p:cond delay="0"/>
                                  </p:stCondLst>
                                  <p:childTnLst>
                                    <p:animClr clrSpc="hsl" dir="ccw">
                                      <p:cBhvr override="childStyle">
                                        <p:cTn id="111" dur="2000" fill="hold"/>
                                        <p:tgtEl>
                                          <p:spTgt spid="4">
                                            <p:txEl>
                                              <p:pRg st="3" end="3"/>
                                            </p:txEl>
                                          </p:spTgt>
                                        </p:tgtEl>
                                        <p:attrNameLst>
                                          <p:attrName>style.color</p:attrName>
                                        </p:attrNameLst>
                                      </p:cBhvr>
                                      <p:to>
                                        <a:srgbClr val="FFFF00"/>
                                      </p:to>
                                    </p:animClr>
                                  </p:childTnLst>
                                </p:cTn>
                              </p:par>
                              <p:par>
                                <p:cTn id="112" presetID="3" presetClass="emph" presetSubtype="10" fill="hold" grpId="1" nodeType="withEffect">
                                  <p:stCondLst>
                                    <p:cond delay="0"/>
                                  </p:stCondLst>
                                  <p:childTnLst>
                                    <p:animClr clrSpc="hsl" dir="ccw">
                                      <p:cBhvr override="childStyle">
                                        <p:cTn id="113" dur="2000" fill="hold"/>
                                        <p:tgtEl>
                                          <p:spTgt spid="4">
                                            <p:txEl>
                                              <p:pRg st="4" end="4"/>
                                            </p:txEl>
                                          </p:spTgt>
                                        </p:tgtEl>
                                        <p:attrNameLst>
                                          <p:attrName>style.color</p:attrName>
                                        </p:attrNameLst>
                                      </p:cBhvr>
                                      <p:to>
                                        <a:srgbClr val="FFFF00"/>
                                      </p:to>
                                    </p:animClr>
                                  </p:childTnLst>
                                </p:cTn>
                              </p:par>
                              <p:par>
                                <p:cTn id="114" presetID="3" presetClass="emph" presetSubtype="10" fill="hold" grpId="1" nodeType="withEffect">
                                  <p:stCondLst>
                                    <p:cond delay="0"/>
                                  </p:stCondLst>
                                  <p:childTnLst>
                                    <p:animClr clrSpc="hsl" dir="ccw">
                                      <p:cBhvr override="childStyle">
                                        <p:cTn id="115" dur="2000" fill="hold"/>
                                        <p:tgtEl>
                                          <p:spTgt spid="4">
                                            <p:txEl>
                                              <p:pRg st="5" end="5"/>
                                            </p:txEl>
                                          </p:spTgt>
                                        </p:tgtEl>
                                        <p:attrNameLst>
                                          <p:attrName>style.color</p:attrName>
                                        </p:attrNameLst>
                                      </p:cBhvr>
                                      <p:to>
                                        <a:srgbClr val="FFFF00"/>
                                      </p:to>
                                    </p:animClr>
                                  </p:childTnLst>
                                </p:cTn>
                              </p:par>
                              <p:par>
                                <p:cTn id="116" presetID="3" presetClass="emph" presetSubtype="10" fill="hold" grpId="1" nodeType="withEffect">
                                  <p:stCondLst>
                                    <p:cond delay="0"/>
                                  </p:stCondLst>
                                  <p:childTnLst>
                                    <p:animClr clrSpc="hsl" dir="ccw">
                                      <p:cBhvr override="childStyle">
                                        <p:cTn id="117" dur="2000" fill="hold"/>
                                        <p:tgtEl>
                                          <p:spTgt spid="4">
                                            <p:txEl>
                                              <p:pRg st="6" end="6"/>
                                            </p:txEl>
                                          </p:spTgt>
                                        </p:tgtEl>
                                        <p:attrNameLst>
                                          <p:attrName>style.color</p:attrName>
                                        </p:attrNameLst>
                                      </p:cBhvr>
                                      <p:to>
                                        <a:srgbClr val="FFFF00"/>
                                      </p:to>
                                    </p:animClr>
                                  </p:childTnLst>
                                </p:cTn>
                              </p:par>
                              <p:par>
                                <p:cTn id="118" presetID="3" presetClass="emph" presetSubtype="10" fill="hold" grpId="1" nodeType="withEffect">
                                  <p:stCondLst>
                                    <p:cond delay="0"/>
                                  </p:stCondLst>
                                  <p:childTnLst>
                                    <p:animClr clrSpc="hsl" dir="ccw">
                                      <p:cBhvr override="childStyle">
                                        <p:cTn id="119" dur="2000" fill="hold"/>
                                        <p:tgtEl>
                                          <p:spTgt spid="4">
                                            <p:txEl>
                                              <p:pRg st="7" end="7"/>
                                            </p:txEl>
                                          </p:spTgt>
                                        </p:tgtEl>
                                        <p:attrNameLst>
                                          <p:attrName>style.color</p:attrName>
                                        </p:attrNameLst>
                                      </p:cBhvr>
                                      <p:to>
                                        <a:srgbClr val="FFFF00"/>
                                      </p:to>
                                    </p:animClr>
                                  </p:childTnLst>
                                </p:cTn>
                              </p:par>
                              <p:par>
                                <p:cTn id="120" presetID="3" presetClass="emph" presetSubtype="10" fill="hold" grpId="1" nodeType="withEffect">
                                  <p:stCondLst>
                                    <p:cond delay="0"/>
                                  </p:stCondLst>
                                  <p:childTnLst>
                                    <p:animClr clrSpc="hsl" dir="ccw">
                                      <p:cBhvr override="childStyle">
                                        <p:cTn id="121" dur="2000" fill="hold"/>
                                        <p:tgtEl>
                                          <p:spTgt spid="4">
                                            <p:txEl>
                                              <p:pRg st="8" end="8"/>
                                            </p:txEl>
                                          </p:spTgt>
                                        </p:tgtEl>
                                        <p:attrNameLst>
                                          <p:attrName>style.color</p:attrName>
                                        </p:attrNameLst>
                                      </p:cBhvr>
                                      <p:to>
                                        <a:srgbClr val="FFFF00"/>
                                      </p:to>
                                    </p:animClr>
                                  </p:childTnLst>
                                </p:cTn>
                              </p:par>
                              <p:par>
                                <p:cTn id="122" presetID="3" presetClass="emph" presetSubtype="10" fill="hold" grpId="1" nodeType="withEffect">
                                  <p:stCondLst>
                                    <p:cond delay="0"/>
                                  </p:stCondLst>
                                  <p:childTnLst>
                                    <p:animClr clrSpc="hsl" dir="ccw">
                                      <p:cBhvr override="childStyle">
                                        <p:cTn id="123" dur="2000" fill="hold"/>
                                        <p:tgtEl>
                                          <p:spTgt spid="4">
                                            <p:txEl>
                                              <p:pRg st="9" end="9"/>
                                            </p:txEl>
                                          </p:spTgt>
                                        </p:tgtEl>
                                        <p:attrNameLst>
                                          <p:attrName>style.color</p:attrName>
                                        </p:attrNameLst>
                                      </p:cBhvr>
                                      <p:to>
                                        <a:srgbClr val="FFFF00"/>
                                      </p:to>
                                    </p:animClr>
                                  </p:childTnLst>
                                </p:cTn>
                              </p:par>
                              <p:par>
                                <p:cTn id="124" presetID="3" presetClass="emph" presetSubtype="10" fill="hold" grpId="1" nodeType="withEffect">
                                  <p:stCondLst>
                                    <p:cond delay="0"/>
                                  </p:stCondLst>
                                  <p:childTnLst>
                                    <p:animClr clrSpc="hsl" dir="ccw">
                                      <p:cBhvr override="childStyle">
                                        <p:cTn id="125" dur="2000" fill="hold"/>
                                        <p:tgtEl>
                                          <p:spTgt spid="4">
                                            <p:txEl>
                                              <p:pRg st="10" end="10"/>
                                            </p:txEl>
                                          </p:spTgt>
                                        </p:tgtEl>
                                        <p:attrNameLst>
                                          <p:attrName>style.color</p:attrName>
                                        </p:attrNameLst>
                                      </p:cBhvr>
                                      <p:to>
                                        <a:srgbClr val="FFFF00"/>
                                      </p:to>
                                    </p:animClr>
                                  </p:childTnLst>
                                </p:cTn>
                              </p:par>
                              <p:par>
                                <p:cTn id="126" presetID="3" presetClass="emph" presetSubtype="10" fill="hold" grpId="1" nodeType="withEffect">
                                  <p:stCondLst>
                                    <p:cond delay="0"/>
                                  </p:stCondLst>
                                  <p:childTnLst>
                                    <p:animClr clrSpc="hsl" dir="ccw">
                                      <p:cBhvr override="childStyle">
                                        <p:cTn id="127" dur="2000" fill="hold"/>
                                        <p:tgtEl>
                                          <p:spTgt spid="4">
                                            <p:txEl>
                                              <p:pRg st="11" end="11"/>
                                            </p:txEl>
                                          </p:spTgt>
                                        </p:tgtEl>
                                        <p:attrNameLst>
                                          <p:attrName>style.color</p:attrName>
                                        </p:attrNameLst>
                                      </p:cBhvr>
                                      <p:to>
                                        <a:srgbClr val="FFFF00"/>
                                      </p:to>
                                    </p:animClr>
                                  </p:childTnLst>
                                </p:cTn>
                              </p:par>
                              <p:par>
                                <p:cTn id="128" presetID="3" presetClass="emph" presetSubtype="10" fill="hold" grpId="1" nodeType="withEffect">
                                  <p:stCondLst>
                                    <p:cond delay="0"/>
                                  </p:stCondLst>
                                  <p:childTnLst>
                                    <p:animClr clrSpc="hsl" dir="ccw">
                                      <p:cBhvr override="childStyle">
                                        <p:cTn id="129" dur="2000" fill="hold"/>
                                        <p:tgtEl>
                                          <p:spTgt spid="4">
                                            <p:txEl>
                                              <p:pRg st="12" end="12"/>
                                            </p:txEl>
                                          </p:spTgt>
                                        </p:tgtEl>
                                        <p:attrNameLst>
                                          <p:attrName>style.color</p:attrName>
                                        </p:attrNameLst>
                                      </p:cBhvr>
                                      <p:to>
                                        <a:srgbClr val="FFFF00"/>
                                      </p:to>
                                    </p:animClr>
                                  </p:childTnLst>
                                </p:cTn>
                              </p:par>
                            </p:childTnLst>
                          </p:cTn>
                        </p:par>
                        <p:par>
                          <p:cTn id="130" fill="hold">
                            <p:stCondLst>
                              <p:cond delay="2000"/>
                            </p:stCondLst>
                            <p:childTnLst>
                              <p:par>
                                <p:cTn id="131" presetID="0" presetClass="exit" presetSubtype="0" fill="hold" grpId="1" nodeType="afterEffect">
                                  <p:stCondLst>
                                    <p:cond delay="300"/>
                                  </p:stCondLst>
                                  <p:childTnLst>
                                    <p:set>
                                      <p:cBhvr>
                                        <p:cTn id="132" dur="1" fill="hold">
                                          <p:stCondLst>
                                            <p:cond delay="1749"/>
                                          </p:stCondLst>
                                        </p:cTn>
                                        <p:tgtEl>
                                          <p:spTgt spid="5"/>
                                        </p:tgtEl>
                                        <p:attrNameLst>
                                          <p:attrName>style.visibility</p:attrName>
                                        </p:attrNameLst>
                                      </p:cBhvr>
                                      <p:to>
                                        <p:strVal val="hidden"/>
                                      </p:to>
                                    </p:set>
                                    <p:animEffect transition="out" filter="dissolve">
                                      <p:cBhvr>
                                        <p:cTn id="133" dur="1750">
                                          <p:stCondLst>
                                            <p:cond delay="0"/>
                                          </p:stCondLst>
                                        </p:cTn>
                                        <p:tgtEl>
                                          <p:spTgt spid="5"/>
                                        </p:tgtEl>
                                      </p:cBhvr>
                                    </p:animEffect>
                                    <p:anim to="" calcmode="lin" valueType="num">
                                      <p:cBhvr>
                                        <p:cTn id="134" dur="1750" fill="hold">
                                          <p:stCondLst>
                                            <p:cond delay="0"/>
                                          </p:stCondLst>
                                        </p:cTn>
                                        <p:tgtEl>
                                          <p:spTgt spid="5"/>
                                        </p:tgtEl>
                                        <p:attrNameLst>
                                          <p:attrName>ppt_w</p:attrName>
                                        </p:attrNameLst>
                                      </p:cBhvr>
                                      <p:tavLst>
                                        <p:tav tm="0">
                                          <p:val>
                                            <p:strVal val="#ppt_w"/>
                                          </p:val>
                                        </p:tav>
                                        <p:tav tm="100000">
                                          <p:val>
                                            <p:strVal val="#ppt_w*4"/>
                                          </p:val>
                                        </p:tav>
                                      </p:tavLst>
                                    </p:anim>
                                    <p:anim to="" calcmode="lin" valueType="num">
                                      <p:cBhvr>
                                        <p:cTn id="135" dur="1750" fill="hold">
                                          <p:stCondLst>
                                            <p:cond delay="0"/>
                                          </p:stCondLst>
                                        </p:cTn>
                                        <p:tgtEl>
                                          <p:spTgt spid="5"/>
                                        </p:tgtEl>
                                        <p:attrNameLst>
                                          <p:attrName>ppt_h</p:attrName>
                                        </p:attrNameLst>
                                      </p:cBhvr>
                                      <p:tavLst>
                                        <p:tav tm="0">
                                          <p:val>
                                            <p:strVal val="#ppt_h"/>
                                          </p:val>
                                        </p:tav>
                                        <p:tav tm="100000">
                                          <p:val>
                                            <p:strVal val="#ppt_h*4"/>
                                          </p:val>
                                        </p:tav>
                                      </p:tavLst>
                                    </p:anim>
                                  </p:childTnLst>
                                </p:cTn>
                              </p:par>
                            </p:childTnLst>
                          </p:cTn>
                        </p:par>
                        <p:par>
                          <p:cTn id="136" fill="hold">
                            <p:stCondLst>
                              <p:cond delay="4050"/>
                            </p:stCondLst>
                            <p:childTnLst>
                              <p:par>
                                <p:cTn id="137" presetID="23" presetClass="exit" presetSubtype="32" fill="hold" nodeType="afterEffect">
                                  <p:stCondLst>
                                    <p:cond delay="0"/>
                                  </p:stCondLst>
                                  <p:childTnLst>
                                    <p:anim calcmode="lin" valueType="num">
                                      <p:cBhvr>
                                        <p:cTn id="138" dur="1750"/>
                                        <p:tgtEl>
                                          <p:spTgt spid="4">
                                            <p:txEl>
                                              <p:pRg st="0" end="0"/>
                                            </p:txEl>
                                          </p:spTgt>
                                        </p:tgtEl>
                                        <p:attrNameLst>
                                          <p:attrName>ppt_w</p:attrName>
                                        </p:attrNameLst>
                                      </p:cBhvr>
                                      <p:tavLst>
                                        <p:tav tm="0">
                                          <p:val>
                                            <p:strVal val="ppt_w"/>
                                          </p:val>
                                        </p:tav>
                                        <p:tav tm="100000">
                                          <p:val>
                                            <p:fltVal val="0"/>
                                          </p:val>
                                        </p:tav>
                                      </p:tavLst>
                                    </p:anim>
                                    <p:anim calcmode="lin" valueType="num">
                                      <p:cBhvr>
                                        <p:cTn id="139" dur="1750"/>
                                        <p:tgtEl>
                                          <p:spTgt spid="4">
                                            <p:txEl>
                                              <p:pRg st="0" end="0"/>
                                            </p:txEl>
                                          </p:spTgt>
                                        </p:tgtEl>
                                        <p:attrNameLst>
                                          <p:attrName>ppt_h</p:attrName>
                                        </p:attrNameLst>
                                      </p:cBhvr>
                                      <p:tavLst>
                                        <p:tav tm="0">
                                          <p:val>
                                            <p:strVal val="ppt_h"/>
                                          </p:val>
                                        </p:tav>
                                        <p:tav tm="100000">
                                          <p:val>
                                            <p:fltVal val="0"/>
                                          </p:val>
                                        </p:tav>
                                      </p:tavLst>
                                    </p:anim>
                                    <p:set>
                                      <p:cBhvr>
                                        <p:cTn id="140" dur="1" fill="hold">
                                          <p:stCondLst>
                                            <p:cond delay="1749"/>
                                          </p:stCondLst>
                                        </p:cTn>
                                        <p:tgtEl>
                                          <p:spTgt spid="4">
                                            <p:txEl>
                                              <p:pRg st="0" end="0"/>
                                            </p:txEl>
                                          </p:spTgt>
                                        </p:tgtEl>
                                        <p:attrNameLst>
                                          <p:attrName>style.visibility</p:attrName>
                                        </p:attrNameLst>
                                      </p:cBhvr>
                                      <p:to>
                                        <p:strVal val="hidden"/>
                                      </p:to>
                                    </p:set>
                                  </p:childTnLst>
                                </p:cTn>
                              </p:par>
                              <p:par>
                                <p:cTn id="141" presetID="23" presetClass="exit" presetSubtype="32" fill="hold" nodeType="withEffect">
                                  <p:stCondLst>
                                    <p:cond delay="0"/>
                                  </p:stCondLst>
                                  <p:childTnLst>
                                    <p:anim calcmode="lin" valueType="num">
                                      <p:cBhvr>
                                        <p:cTn id="142" dur="1750"/>
                                        <p:tgtEl>
                                          <p:spTgt spid="4">
                                            <p:txEl>
                                              <p:pRg st="1" end="1"/>
                                            </p:txEl>
                                          </p:spTgt>
                                        </p:tgtEl>
                                        <p:attrNameLst>
                                          <p:attrName>ppt_w</p:attrName>
                                        </p:attrNameLst>
                                      </p:cBhvr>
                                      <p:tavLst>
                                        <p:tav tm="0">
                                          <p:val>
                                            <p:strVal val="ppt_w"/>
                                          </p:val>
                                        </p:tav>
                                        <p:tav tm="100000">
                                          <p:val>
                                            <p:fltVal val="0"/>
                                          </p:val>
                                        </p:tav>
                                      </p:tavLst>
                                    </p:anim>
                                    <p:anim calcmode="lin" valueType="num">
                                      <p:cBhvr>
                                        <p:cTn id="143" dur="1750"/>
                                        <p:tgtEl>
                                          <p:spTgt spid="4">
                                            <p:txEl>
                                              <p:pRg st="1" end="1"/>
                                            </p:txEl>
                                          </p:spTgt>
                                        </p:tgtEl>
                                        <p:attrNameLst>
                                          <p:attrName>ppt_h</p:attrName>
                                        </p:attrNameLst>
                                      </p:cBhvr>
                                      <p:tavLst>
                                        <p:tav tm="0">
                                          <p:val>
                                            <p:strVal val="ppt_h"/>
                                          </p:val>
                                        </p:tav>
                                        <p:tav tm="100000">
                                          <p:val>
                                            <p:fltVal val="0"/>
                                          </p:val>
                                        </p:tav>
                                      </p:tavLst>
                                    </p:anim>
                                    <p:set>
                                      <p:cBhvr>
                                        <p:cTn id="144" dur="1" fill="hold">
                                          <p:stCondLst>
                                            <p:cond delay="1749"/>
                                          </p:stCondLst>
                                        </p:cTn>
                                        <p:tgtEl>
                                          <p:spTgt spid="4">
                                            <p:txEl>
                                              <p:pRg st="1" end="1"/>
                                            </p:txEl>
                                          </p:spTgt>
                                        </p:tgtEl>
                                        <p:attrNameLst>
                                          <p:attrName>style.visibility</p:attrName>
                                        </p:attrNameLst>
                                      </p:cBhvr>
                                      <p:to>
                                        <p:strVal val="hidden"/>
                                      </p:to>
                                    </p:set>
                                  </p:childTnLst>
                                </p:cTn>
                              </p:par>
                              <p:par>
                                <p:cTn id="145" presetID="23" presetClass="exit" presetSubtype="32" fill="hold" nodeType="withEffect">
                                  <p:stCondLst>
                                    <p:cond delay="0"/>
                                  </p:stCondLst>
                                  <p:childTnLst>
                                    <p:anim calcmode="lin" valueType="num">
                                      <p:cBhvr>
                                        <p:cTn id="146" dur="1750"/>
                                        <p:tgtEl>
                                          <p:spTgt spid="4">
                                            <p:txEl>
                                              <p:pRg st="2" end="2"/>
                                            </p:txEl>
                                          </p:spTgt>
                                        </p:tgtEl>
                                        <p:attrNameLst>
                                          <p:attrName>ppt_w</p:attrName>
                                        </p:attrNameLst>
                                      </p:cBhvr>
                                      <p:tavLst>
                                        <p:tav tm="0">
                                          <p:val>
                                            <p:strVal val="ppt_w"/>
                                          </p:val>
                                        </p:tav>
                                        <p:tav tm="100000">
                                          <p:val>
                                            <p:fltVal val="0"/>
                                          </p:val>
                                        </p:tav>
                                      </p:tavLst>
                                    </p:anim>
                                    <p:anim calcmode="lin" valueType="num">
                                      <p:cBhvr>
                                        <p:cTn id="147" dur="1750"/>
                                        <p:tgtEl>
                                          <p:spTgt spid="4">
                                            <p:txEl>
                                              <p:pRg st="2" end="2"/>
                                            </p:txEl>
                                          </p:spTgt>
                                        </p:tgtEl>
                                        <p:attrNameLst>
                                          <p:attrName>ppt_h</p:attrName>
                                        </p:attrNameLst>
                                      </p:cBhvr>
                                      <p:tavLst>
                                        <p:tav tm="0">
                                          <p:val>
                                            <p:strVal val="ppt_h"/>
                                          </p:val>
                                        </p:tav>
                                        <p:tav tm="100000">
                                          <p:val>
                                            <p:fltVal val="0"/>
                                          </p:val>
                                        </p:tav>
                                      </p:tavLst>
                                    </p:anim>
                                    <p:set>
                                      <p:cBhvr>
                                        <p:cTn id="148" dur="1" fill="hold">
                                          <p:stCondLst>
                                            <p:cond delay="1749"/>
                                          </p:stCondLst>
                                        </p:cTn>
                                        <p:tgtEl>
                                          <p:spTgt spid="4">
                                            <p:txEl>
                                              <p:pRg st="2" end="2"/>
                                            </p:txEl>
                                          </p:spTgt>
                                        </p:tgtEl>
                                        <p:attrNameLst>
                                          <p:attrName>style.visibility</p:attrName>
                                        </p:attrNameLst>
                                      </p:cBhvr>
                                      <p:to>
                                        <p:strVal val="hidden"/>
                                      </p:to>
                                    </p:set>
                                  </p:childTnLst>
                                </p:cTn>
                              </p:par>
                              <p:par>
                                <p:cTn id="149" presetID="23" presetClass="exit" presetSubtype="32" fill="hold" nodeType="withEffect">
                                  <p:stCondLst>
                                    <p:cond delay="0"/>
                                  </p:stCondLst>
                                  <p:childTnLst>
                                    <p:anim calcmode="lin" valueType="num">
                                      <p:cBhvr>
                                        <p:cTn id="150" dur="1750"/>
                                        <p:tgtEl>
                                          <p:spTgt spid="4">
                                            <p:txEl>
                                              <p:pRg st="3" end="3"/>
                                            </p:txEl>
                                          </p:spTgt>
                                        </p:tgtEl>
                                        <p:attrNameLst>
                                          <p:attrName>ppt_w</p:attrName>
                                        </p:attrNameLst>
                                      </p:cBhvr>
                                      <p:tavLst>
                                        <p:tav tm="0">
                                          <p:val>
                                            <p:strVal val="ppt_w"/>
                                          </p:val>
                                        </p:tav>
                                        <p:tav tm="100000">
                                          <p:val>
                                            <p:fltVal val="0"/>
                                          </p:val>
                                        </p:tav>
                                      </p:tavLst>
                                    </p:anim>
                                    <p:anim calcmode="lin" valueType="num">
                                      <p:cBhvr>
                                        <p:cTn id="151" dur="1750"/>
                                        <p:tgtEl>
                                          <p:spTgt spid="4">
                                            <p:txEl>
                                              <p:pRg st="3" end="3"/>
                                            </p:txEl>
                                          </p:spTgt>
                                        </p:tgtEl>
                                        <p:attrNameLst>
                                          <p:attrName>ppt_h</p:attrName>
                                        </p:attrNameLst>
                                      </p:cBhvr>
                                      <p:tavLst>
                                        <p:tav tm="0">
                                          <p:val>
                                            <p:strVal val="ppt_h"/>
                                          </p:val>
                                        </p:tav>
                                        <p:tav tm="100000">
                                          <p:val>
                                            <p:fltVal val="0"/>
                                          </p:val>
                                        </p:tav>
                                      </p:tavLst>
                                    </p:anim>
                                    <p:set>
                                      <p:cBhvr>
                                        <p:cTn id="152" dur="1" fill="hold">
                                          <p:stCondLst>
                                            <p:cond delay="1749"/>
                                          </p:stCondLst>
                                        </p:cTn>
                                        <p:tgtEl>
                                          <p:spTgt spid="4">
                                            <p:txEl>
                                              <p:pRg st="3" end="3"/>
                                            </p:txEl>
                                          </p:spTgt>
                                        </p:tgtEl>
                                        <p:attrNameLst>
                                          <p:attrName>style.visibility</p:attrName>
                                        </p:attrNameLst>
                                      </p:cBhvr>
                                      <p:to>
                                        <p:strVal val="hidden"/>
                                      </p:to>
                                    </p:set>
                                  </p:childTnLst>
                                </p:cTn>
                              </p:par>
                              <p:par>
                                <p:cTn id="153" presetID="23" presetClass="exit" presetSubtype="32" fill="hold" nodeType="withEffect">
                                  <p:stCondLst>
                                    <p:cond delay="0"/>
                                  </p:stCondLst>
                                  <p:childTnLst>
                                    <p:anim calcmode="lin" valueType="num">
                                      <p:cBhvr>
                                        <p:cTn id="154" dur="1750"/>
                                        <p:tgtEl>
                                          <p:spTgt spid="4">
                                            <p:txEl>
                                              <p:pRg st="4" end="4"/>
                                            </p:txEl>
                                          </p:spTgt>
                                        </p:tgtEl>
                                        <p:attrNameLst>
                                          <p:attrName>ppt_w</p:attrName>
                                        </p:attrNameLst>
                                      </p:cBhvr>
                                      <p:tavLst>
                                        <p:tav tm="0">
                                          <p:val>
                                            <p:strVal val="ppt_w"/>
                                          </p:val>
                                        </p:tav>
                                        <p:tav tm="100000">
                                          <p:val>
                                            <p:fltVal val="0"/>
                                          </p:val>
                                        </p:tav>
                                      </p:tavLst>
                                    </p:anim>
                                    <p:anim calcmode="lin" valueType="num">
                                      <p:cBhvr>
                                        <p:cTn id="155" dur="1750"/>
                                        <p:tgtEl>
                                          <p:spTgt spid="4">
                                            <p:txEl>
                                              <p:pRg st="4" end="4"/>
                                            </p:txEl>
                                          </p:spTgt>
                                        </p:tgtEl>
                                        <p:attrNameLst>
                                          <p:attrName>ppt_h</p:attrName>
                                        </p:attrNameLst>
                                      </p:cBhvr>
                                      <p:tavLst>
                                        <p:tav tm="0">
                                          <p:val>
                                            <p:strVal val="ppt_h"/>
                                          </p:val>
                                        </p:tav>
                                        <p:tav tm="100000">
                                          <p:val>
                                            <p:fltVal val="0"/>
                                          </p:val>
                                        </p:tav>
                                      </p:tavLst>
                                    </p:anim>
                                    <p:set>
                                      <p:cBhvr>
                                        <p:cTn id="156" dur="1" fill="hold">
                                          <p:stCondLst>
                                            <p:cond delay="1749"/>
                                          </p:stCondLst>
                                        </p:cTn>
                                        <p:tgtEl>
                                          <p:spTgt spid="4">
                                            <p:txEl>
                                              <p:pRg st="4" end="4"/>
                                            </p:txEl>
                                          </p:spTgt>
                                        </p:tgtEl>
                                        <p:attrNameLst>
                                          <p:attrName>style.visibility</p:attrName>
                                        </p:attrNameLst>
                                      </p:cBhvr>
                                      <p:to>
                                        <p:strVal val="hidden"/>
                                      </p:to>
                                    </p:set>
                                  </p:childTnLst>
                                </p:cTn>
                              </p:par>
                              <p:par>
                                <p:cTn id="157" presetID="23" presetClass="exit" presetSubtype="32" fill="hold" nodeType="withEffect">
                                  <p:stCondLst>
                                    <p:cond delay="0"/>
                                  </p:stCondLst>
                                  <p:childTnLst>
                                    <p:anim calcmode="lin" valueType="num">
                                      <p:cBhvr>
                                        <p:cTn id="158" dur="1750"/>
                                        <p:tgtEl>
                                          <p:spTgt spid="4">
                                            <p:txEl>
                                              <p:pRg st="5" end="5"/>
                                            </p:txEl>
                                          </p:spTgt>
                                        </p:tgtEl>
                                        <p:attrNameLst>
                                          <p:attrName>ppt_w</p:attrName>
                                        </p:attrNameLst>
                                      </p:cBhvr>
                                      <p:tavLst>
                                        <p:tav tm="0">
                                          <p:val>
                                            <p:strVal val="ppt_w"/>
                                          </p:val>
                                        </p:tav>
                                        <p:tav tm="100000">
                                          <p:val>
                                            <p:fltVal val="0"/>
                                          </p:val>
                                        </p:tav>
                                      </p:tavLst>
                                    </p:anim>
                                    <p:anim calcmode="lin" valueType="num">
                                      <p:cBhvr>
                                        <p:cTn id="159" dur="1750"/>
                                        <p:tgtEl>
                                          <p:spTgt spid="4">
                                            <p:txEl>
                                              <p:pRg st="5" end="5"/>
                                            </p:txEl>
                                          </p:spTgt>
                                        </p:tgtEl>
                                        <p:attrNameLst>
                                          <p:attrName>ppt_h</p:attrName>
                                        </p:attrNameLst>
                                      </p:cBhvr>
                                      <p:tavLst>
                                        <p:tav tm="0">
                                          <p:val>
                                            <p:strVal val="ppt_h"/>
                                          </p:val>
                                        </p:tav>
                                        <p:tav tm="100000">
                                          <p:val>
                                            <p:fltVal val="0"/>
                                          </p:val>
                                        </p:tav>
                                      </p:tavLst>
                                    </p:anim>
                                    <p:set>
                                      <p:cBhvr>
                                        <p:cTn id="160" dur="1" fill="hold">
                                          <p:stCondLst>
                                            <p:cond delay="1749"/>
                                          </p:stCondLst>
                                        </p:cTn>
                                        <p:tgtEl>
                                          <p:spTgt spid="4">
                                            <p:txEl>
                                              <p:pRg st="5" end="5"/>
                                            </p:txEl>
                                          </p:spTgt>
                                        </p:tgtEl>
                                        <p:attrNameLst>
                                          <p:attrName>style.visibility</p:attrName>
                                        </p:attrNameLst>
                                      </p:cBhvr>
                                      <p:to>
                                        <p:strVal val="hidden"/>
                                      </p:to>
                                    </p:set>
                                  </p:childTnLst>
                                </p:cTn>
                              </p:par>
                              <p:par>
                                <p:cTn id="161" presetID="23" presetClass="exit" presetSubtype="32" fill="hold" nodeType="withEffect">
                                  <p:stCondLst>
                                    <p:cond delay="0"/>
                                  </p:stCondLst>
                                  <p:childTnLst>
                                    <p:anim calcmode="lin" valueType="num">
                                      <p:cBhvr>
                                        <p:cTn id="162" dur="1750"/>
                                        <p:tgtEl>
                                          <p:spTgt spid="4">
                                            <p:txEl>
                                              <p:pRg st="6" end="6"/>
                                            </p:txEl>
                                          </p:spTgt>
                                        </p:tgtEl>
                                        <p:attrNameLst>
                                          <p:attrName>ppt_w</p:attrName>
                                        </p:attrNameLst>
                                      </p:cBhvr>
                                      <p:tavLst>
                                        <p:tav tm="0">
                                          <p:val>
                                            <p:strVal val="ppt_w"/>
                                          </p:val>
                                        </p:tav>
                                        <p:tav tm="100000">
                                          <p:val>
                                            <p:fltVal val="0"/>
                                          </p:val>
                                        </p:tav>
                                      </p:tavLst>
                                    </p:anim>
                                    <p:anim calcmode="lin" valueType="num">
                                      <p:cBhvr>
                                        <p:cTn id="163" dur="1750"/>
                                        <p:tgtEl>
                                          <p:spTgt spid="4">
                                            <p:txEl>
                                              <p:pRg st="6" end="6"/>
                                            </p:txEl>
                                          </p:spTgt>
                                        </p:tgtEl>
                                        <p:attrNameLst>
                                          <p:attrName>ppt_h</p:attrName>
                                        </p:attrNameLst>
                                      </p:cBhvr>
                                      <p:tavLst>
                                        <p:tav tm="0">
                                          <p:val>
                                            <p:strVal val="ppt_h"/>
                                          </p:val>
                                        </p:tav>
                                        <p:tav tm="100000">
                                          <p:val>
                                            <p:fltVal val="0"/>
                                          </p:val>
                                        </p:tav>
                                      </p:tavLst>
                                    </p:anim>
                                    <p:set>
                                      <p:cBhvr>
                                        <p:cTn id="164" dur="1" fill="hold">
                                          <p:stCondLst>
                                            <p:cond delay="1749"/>
                                          </p:stCondLst>
                                        </p:cTn>
                                        <p:tgtEl>
                                          <p:spTgt spid="4">
                                            <p:txEl>
                                              <p:pRg st="6" end="6"/>
                                            </p:txEl>
                                          </p:spTgt>
                                        </p:tgtEl>
                                        <p:attrNameLst>
                                          <p:attrName>style.visibility</p:attrName>
                                        </p:attrNameLst>
                                      </p:cBhvr>
                                      <p:to>
                                        <p:strVal val="hidden"/>
                                      </p:to>
                                    </p:set>
                                  </p:childTnLst>
                                </p:cTn>
                              </p:par>
                              <p:par>
                                <p:cTn id="165" presetID="23" presetClass="exit" presetSubtype="32" fill="hold" nodeType="withEffect">
                                  <p:stCondLst>
                                    <p:cond delay="0"/>
                                  </p:stCondLst>
                                  <p:childTnLst>
                                    <p:anim calcmode="lin" valueType="num">
                                      <p:cBhvr>
                                        <p:cTn id="166" dur="1750"/>
                                        <p:tgtEl>
                                          <p:spTgt spid="4">
                                            <p:txEl>
                                              <p:pRg st="7" end="7"/>
                                            </p:txEl>
                                          </p:spTgt>
                                        </p:tgtEl>
                                        <p:attrNameLst>
                                          <p:attrName>ppt_w</p:attrName>
                                        </p:attrNameLst>
                                      </p:cBhvr>
                                      <p:tavLst>
                                        <p:tav tm="0">
                                          <p:val>
                                            <p:strVal val="ppt_w"/>
                                          </p:val>
                                        </p:tav>
                                        <p:tav tm="100000">
                                          <p:val>
                                            <p:fltVal val="0"/>
                                          </p:val>
                                        </p:tav>
                                      </p:tavLst>
                                    </p:anim>
                                    <p:anim calcmode="lin" valueType="num">
                                      <p:cBhvr>
                                        <p:cTn id="167" dur="1750"/>
                                        <p:tgtEl>
                                          <p:spTgt spid="4">
                                            <p:txEl>
                                              <p:pRg st="7" end="7"/>
                                            </p:txEl>
                                          </p:spTgt>
                                        </p:tgtEl>
                                        <p:attrNameLst>
                                          <p:attrName>ppt_h</p:attrName>
                                        </p:attrNameLst>
                                      </p:cBhvr>
                                      <p:tavLst>
                                        <p:tav tm="0">
                                          <p:val>
                                            <p:strVal val="ppt_h"/>
                                          </p:val>
                                        </p:tav>
                                        <p:tav tm="100000">
                                          <p:val>
                                            <p:fltVal val="0"/>
                                          </p:val>
                                        </p:tav>
                                      </p:tavLst>
                                    </p:anim>
                                    <p:set>
                                      <p:cBhvr>
                                        <p:cTn id="168" dur="1" fill="hold">
                                          <p:stCondLst>
                                            <p:cond delay="1749"/>
                                          </p:stCondLst>
                                        </p:cTn>
                                        <p:tgtEl>
                                          <p:spTgt spid="4">
                                            <p:txEl>
                                              <p:pRg st="7" end="7"/>
                                            </p:txEl>
                                          </p:spTgt>
                                        </p:tgtEl>
                                        <p:attrNameLst>
                                          <p:attrName>style.visibility</p:attrName>
                                        </p:attrNameLst>
                                      </p:cBhvr>
                                      <p:to>
                                        <p:strVal val="hidden"/>
                                      </p:to>
                                    </p:set>
                                  </p:childTnLst>
                                </p:cTn>
                              </p:par>
                              <p:par>
                                <p:cTn id="169" presetID="23" presetClass="exit" presetSubtype="32" fill="hold" nodeType="withEffect">
                                  <p:stCondLst>
                                    <p:cond delay="0"/>
                                  </p:stCondLst>
                                  <p:childTnLst>
                                    <p:anim calcmode="lin" valueType="num">
                                      <p:cBhvr>
                                        <p:cTn id="170" dur="1750"/>
                                        <p:tgtEl>
                                          <p:spTgt spid="4">
                                            <p:txEl>
                                              <p:pRg st="8" end="8"/>
                                            </p:txEl>
                                          </p:spTgt>
                                        </p:tgtEl>
                                        <p:attrNameLst>
                                          <p:attrName>ppt_w</p:attrName>
                                        </p:attrNameLst>
                                      </p:cBhvr>
                                      <p:tavLst>
                                        <p:tav tm="0">
                                          <p:val>
                                            <p:strVal val="ppt_w"/>
                                          </p:val>
                                        </p:tav>
                                        <p:tav tm="100000">
                                          <p:val>
                                            <p:fltVal val="0"/>
                                          </p:val>
                                        </p:tav>
                                      </p:tavLst>
                                    </p:anim>
                                    <p:anim calcmode="lin" valueType="num">
                                      <p:cBhvr>
                                        <p:cTn id="171" dur="1750"/>
                                        <p:tgtEl>
                                          <p:spTgt spid="4">
                                            <p:txEl>
                                              <p:pRg st="8" end="8"/>
                                            </p:txEl>
                                          </p:spTgt>
                                        </p:tgtEl>
                                        <p:attrNameLst>
                                          <p:attrName>ppt_h</p:attrName>
                                        </p:attrNameLst>
                                      </p:cBhvr>
                                      <p:tavLst>
                                        <p:tav tm="0">
                                          <p:val>
                                            <p:strVal val="ppt_h"/>
                                          </p:val>
                                        </p:tav>
                                        <p:tav tm="100000">
                                          <p:val>
                                            <p:fltVal val="0"/>
                                          </p:val>
                                        </p:tav>
                                      </p:tavLst>
                                    </p:anim>
                                    <p:set>
                                      <p:cBhvr>
                                        <p:cTn id="172" dur="1" fill="hold">
                                          <p:stCondLst>
                                            <p:cond delay="1749"/>
                                          </p:stCondLst>
                                        </p:cTn>
                                        <p:tgtEl>
                                          <p:spTgt spid="4">
                                            <p:txEl>
                                              <p:pRg st="8" end="8"/>
                                            </p:txEl>
                                          </p:spTgt>
                                        </p:tgtEl>
                                        <p:attrNameLst>
                                          <p:attrName>style.visibility</p:attrName>
                                        </p:attrNameLst>
                                      </p:cBhvr>
                                      <p:to>
                                        <p:strVal val="hidden"/>
                                      </p:to>
                                    </p:set>
                                  </p:childTnLst>
                                </p:cTn>
                              </p:par>
                              <p:par>
                                <p:cTn id="173" presetID="23" presetClass="exit" presetSubtype="32" fill="hold" nodeType="withEffect">
                                  <p:stCondLst>
                                    <p:cond delay="0"/>
                                  </p:stCondLst>
                                  <p:childTnLst>
                                    <p:anim calcmode="lin" valueType="num">
                                      <p:cBhvr>
                                        <p:cTn id="174" dur="1750"/>
                                        <p:tgtEl>
                                          <p:spTgt spid="4">
                                            <p:txEl>
                                              <p:pRg st="9" end="9"/>
                                            </p:txEl>
                                          </p:spTgt>
                                        </p:tgtEl>
                                        <p:attrNameLst>
                                          <p:attrName>ppt_w</p:attrName>
                                        </p:attrNameLst>
                                      </p:cBhvr>
                                      <p:tavLst>
                                        <p:tav tm="0">
                                          <p:val>
                                            <p:strVal val="ppt_w"/>
                                          </p:val>
                                        </p:tav>
                                        <p:tav tm="100000">
                                          <p:val>
                                            <p:fltVal val="0"/>
                                          </p:val>
                                        </p:tav>
                                      </p:tavLst>
                                    </p:anim>
                                    <p:anim calcmode="lin" valueType="num">
                                      <p:cBhvr>
                                        <p:cTn id="175" dur="1750"/>
                                        <p:tgtEl>
                                          <p:spTgt spid="4">
                                            <p:txEl>
                                              <p:pRg st="9" end="9"/>
                                            </p:txEl>
                                          </p:spTgt>
                                        </p:tgtEl>
                                        <p:attrNameLst>
                                          <p:attrName>ppt_h</p:attrName>
                                        </p:attrNameLst>
                                      </p:cBhvr>
                                      <p:tavLst>
                                        <p:tav tm="0">
                                          <p:val>
                                            <p:strVal val="ppt_h"/>
                                          </p:val>
                                        </p:tav>
                                        <p:tav tm="100000">
                                          <p:val>
                                            <p:fltVal val="0"/>
                                          </p:val>
                                        </p:tav>
                                      </p:tavLst>
                                    </p:anim>
                                    <p:set>
                                      <p:cBhvr>
                                        <p:cTn id="176" dur="1" fill="hold">
                                          <p:stCondLst>
                                            <p:cond delay="1749"/>
                                          </p:stCondLst>
                                        </p:cTn>
                                        <p:tgtEl>
                                          <p:spTgt spid="4">
                                            <p:txEl>
                                              <p:pRg st="9" end="9"/>
                                            </p:txEl>
                                          </p:spTgt>
                                        </p:tgtEl>
                                        <p:attrNameLst>
                                          <p:attrName>style.visibility</p:attrName>
                                        </p:attrNameLst>
                                      </p:cBhvr>
                                      <p:to>
                                        <p:strVal val="hidden"/>
                                      </p:to>
                                    </p:set>
                                  </p:childTnLst>
                                </p:cTn>
                              </p:par>
                              <p:par>
                                <p:cTn id="177" presetID="23" presetClass="exit" presetSubtype="32" fill="hold" nodeType="withEffect">
                                  <p:stCondLst>
                                    <p:cond delay="0"/>
                                  </p:stCondLst>
                                  <p:childTnLst>
                                    <p:anim calcmode="lin" valueType="num">
                                      <p:cBhvr>
                                        <p:cTn id="178" dur="1750"/>
                                        <p:tgtEl>
                                          <p:spTgt spid="4">
                                            <p:txEl>
                                              <p:pRg st="10" end="10"/>
                                            </p:txEl>
                                          </p:spTgt>
                                        </p:tgtEl>
                                        <p:attrNameLst>
                                          <p:attrName>ppt_w</p:attrName>
                                        </p:attrNameLst>
                                      </p:cBhvr>
                                      <p:tavLst>
                                        <p:tav tm="0">
                                          <p:val>
                                            <p:strVal val="ppt_w"/>
                                          </p:val>
                                        </p:tav>
                                        <p:tav tm="100000">
                                          <p:val>
                                            <p:fltVal val="0"/>
                                          </p:val>
                                        </p:tav>
                                      </p:tavLst>
                                    </p:anim>
                                    <p:anim calcmode="lin" valueType="num">
                                      <p:cBhvr>
                                        <p:cTn id="179" dur="1750"/>
                                        <p:tgtEl>
                                          <p:spTgt spid="4">
                                            <p:txEl>
                                              <p:pRg st="10" end="10"/>
                                            </p:txEl>
                                          </p:spTgt>
                                        </p:tgtEl>
                                        <p:attrNameLst>
                                          <p:attrName>ppt_h</p:attrName>
                                        </p:attrNameLst>
                                      </p:cBhvr>
                                      <p:tavLst>
                                        <p:tav tm="0">
                                          <p:val>
                                            <p:strVal val="ppt_h"/>
                                          </p:val>
                                        </p:tav>
                                        <p:tav tm="100000">
                                          <p:val>
                                            <p:fltVal val="0"/>
                                          </p:val>
                                        </p:tav>
                                      </p:tavLst>
                                    </p:anim>
                                    <p:set>
                                      <p:cBhvr>
                                        <p:cTn id="180" dur="1" fill="hold">
                                          <p:stCondLst>
                                            <p:cond delay="1749"/>
                                          </p:stCondLst>
                                        </p:cTn>
                                        <p:tgtEl>
                                          <p:spTgt spid="4">
                                            <p:txEl>
                                              <p:pRg st="10" end="10"/>
                                            </p:txEl>
                                          </p:spTgt>
                                        </p:tgtEl>
                                        <p:attrNameLst>
                                          <p:attrName>style.visibility</p:attrName>
                                        </p:attrNameLst>
                                      </p:cBhvr>
                                      <p:to>
                                        <p:strVal val="hidden"/>
                                      </p:to>
                                    </p:set>
                                  </p:childTnLst>
                                </p:cTn>
                              </p:par>
                              <p:par>
                                <p:cTn id="181" presetID="23" presetClass="exit" presetSubtype="32" fill="hold" nodeType="withEffect">
                                  <p:stCondLst>
                                    <p:cond delay="0"/>
                                  </p:stCondLst>
                                  <p:childTnLst>
                                    <p:anim calcmode="lin" valueType="num">
                                      <p:cBhvr>
                                        <p:cTn id="182" dur="1750"/>
                                        <p:tgtEl>
                                          <p:spTgt spid="4">
                                            <p:txEl>
                                              <p:pRg st="11" end="11"/>
                                            </p:txEl>
                                          </p:spTgt>
                                        </p:tgtEl>
                                        <p:attrNameLst>
                                          <p:attrName>ppt_w</p:attrName>
                                        </p:attrNameLst>
                                      </p:cBhvr>
                                      <p:tavLst>
                                        <p:tav tm="0">
                                          <p:val>
                                            <p:strVal val="ppt_w"/>
                                          </p:val>
                                        </p:tav>
                                        <p:tav tm="100000">
                                          <p:val>
                                            <p:fltVal val="0"/>
                                          </p:val>
                                        </p:tav>
                                      </p:tavLst>
                                    </p:anim>
                                    <p:anim calcmode="lin" valueType="num">
                                      <p:cBhvr>
                                        <p:cTn id="183" dur="1750"/>
                                        <p:tgtEl>
                                          <p:spTgt spid="4">
                                            <p:txEl>
                                              <p:pRg st="11" end="11"/>
                                            </p:txEl>
                                          </p:spTgt>
                                        </p:tgtEl>
                                        <p:attrNameLst>
                                          <p:attrName>ppt_h</p:attrName>
                                        </p:attrNameLst>
                                      </p:cBhvr>
                                      <p:tavLst>
                                        <p:tav tm="0">
                                          <p:val>
                                            <p:strVal val="ppt_h"/>
                                          </p:val>
                                        </p:tav>
                                        <p:tav tm="100000">
                                          <p:val>
                                            <p:fltVal val="0"/>
                                          </p:val>
                                        </p:tav>
                                      </p:tavLst>
                                    </p:anim>
                                    <p:set>
                                      <p:cBhvr>
                                        <p:cTn id="184" dur="1" fill="hold">
                                          <p:stCondLst>
                                            <p:cond delay="1749"/>
                                          </p:stCondLst>
                                        </p:cTn>
                                        <p:tgtEl>
                                          <p:spTgt spid="4">
                                            <p:txEl>
                                              <p:pRg st="11" end="11"/>
                                            </p:txEl>
                                          </p:spTgt>
                                        </p:tgtEl>
                                        <p:attrNameLst>
                                          <p:attrName>style.visibility</p:attrName>
                                        </p:attrNameLst>
                                      </p:cBhvr>
                                      <p:to>
                                        <p:strVal val="hidden"/>
                                      </p:to>
                                    </p:set>
                                  </p:childTnLst>
                                </p:cTn>
                              </p:par>
                              <p:par>
                                <p:cTn id="185" presetID="23" presetClass="exit" presetSubtype="32" fill="hold" nodeType="withEffect">
                                  <p:stCondLst>
                                    <p:cond delay="0"/>
                                  </p:stCondLst>
                                  <p:childTnLst>
                                    <p:anim calcmode="lin" valueType="num">
                                      <p:cBhvr>
                                        <p:cTn id="186" dur="1750"/>
                                        <p:tgtEl>
                                          <p:spTgt spid="4">
                                            <p:txEl>
                                              <p:pRg st="12" end="12"/>
                                            </p:txEl>
                                          </p:spTgt>
                                        </p:tgtEl>
                                        <p:attrNameLst>
                                          <p:attrName>ppt_w</p:attrName>
                                        </p:attrNameLst>
                                      </p:cBhvr>
                                      <p:tavLst>
                                        <p:tav tm="0">
                                          <p:val>
                                            <p:strVal val="ppt_w"/>
                                          </p:val>
                                        </p:tav>
                                        <p:tav tm="100000">
                                          <p:val>
                                            <p:fltVal val="0"/>
                                          </p:val>
                                        </p:tav>
                                      </p:tavLst>
                                    </p:anim>
                                    <p:anim calcmode="lin" valueType="num">
                                      <p:cBhvr>
                                        <p:cTn id="187" dur="1750"/>
                                        <p:tgtEl>
                                          <p:spTgt spid="4">
                                            <p:txEl>
                                              <p:pRg st="12" end="12"/>
                                            </p:txEl>
                                          </p:spTgt>
                                        </p:tgtEl>
                                        <p:attrNameLst>
                                          <p:attrName>ppt_h</p:attrName>
                                        </p:attrNameLst>
                                      </p:cBhvr>
                                      <p:tavLst>
                                        <p:tav tm="0">
                                          <p:val>
                                            <p:strVal val="ppt_h"/>
                                          </p:val>
                                        </p:tav>
                                        <p:tav tm="100000">
                                          <p:val>
                                            <p:fltVal val="0"/>
                                          </p:val>
                                        </p:tav>
                                      </p:tavLst>
                                    </p:anim>
                                    <p:set>
                                      <p:cBhvr>
                                        <p:cTn id="188" dur="1" fill="hold">
                                          <p:stCondLst>
                                            <p:cond delay="1749"/>
                                          </p:stCondLst>
                                        </p:cTn>
                                        <p:tgtEl>
                                          <p:spTgt spid="4">
                                            <p:txEl>
                                              <p:pRg st="12" end="12"/>
                                            </p:txEl>
                                          </p:spTgt>
                                        </p:tgtEl>
                                        <p:attrNameLst>
                                          <p:attrName>style.visibility</p:attrName>
                                        </p:attrNameLst>
                                      </p:cBhvr>
                                      <p:to>
                                        <p:strVal val="hidden"/>
                                      </p:to>
                                    </p:set>
                                  </p:childTnLst>
                                </p:cTn>
                              </p:par>
                              <p:par>
                                <p:cTn id="189" presetID="0" presetClass="path" presetSubtype="0" accel="50000" decel="50000" fill="hold" nodeType="withEffect">
                                  <p:stCondLst>
                                    <p:cond delay="0"/>
                                  </p:stCondLst>
                                  <p:childTnLst>
                                    <p:animMotion origin="layout" path="M -3.88889E-6 3.7037E-6 L 0.35105 0.60509 " pathEditMode="relative" rAng="0" ptsTypes="AA">
                                      <p:cBhvr>
                                        <p:cTn id="190" dur="1750" fill="hold"/>
                                        <p:tgtEl>
                                          <p:spTgt spid="4">
                                            <p:txEl>
                                              <p:pRg st="0" end="0"/>
                                            </p:txEl>
                                          </p:spTgt>
                                        </p:tgtEl>
                                        <p:attrNameLst>
                                          <p:attrName>ppt_x</p:attrName>
                                          <p:attrName>ppt_y</p:attrName>
                                        </p:attrNameLst>
                                      </p:cBhvr>
                                      <p:rCtr x="17552" y="30255"/>
                                    </p:animMotion>
                                  </p:childTnLst>
                                </p:cTn>
                              </p:par>
                              <p:par>
                                <p:cTn id="191" presetID="0" presetClass="path" presetSubtype="0" accel="50000" decel="50000" fill="hold" nodeType="withEffect">
                                  <p:stCondLst>
                                    <p:cond delay="0"/>
                                  </p:stCondLst>
                                  <p:childTnLst>
                                    <p:animMotion origin="layout" path="M 8.33333E-7 -2.96296E-6 L 0.30642 0.53843 " pathEditMode="relative" rAng="0" ptsTypes="AA">
                                      <p:cBhvr>
                                        <p:cTn id="192" dur="1750" fill="hold"/>
                                        <p:tgtEl>
                                          <p:spTgt spid="4">
                                            <p:txEl>
                                              <p:pRg st="1" end="1"/>
                                            </p:txEl>
                                          </p:spTgt>
                                        </p:tgtEl>
                                        <p:attrNameLst>
                                          <p:attrName>ppt_x</p:attrName>
                                          <p:attrName>ppt_y</p:attrName>
                                        </p:attrNameLst>
                                      </p:cBhvr>
                                      <p:rCtr x="15313" y="26921"/>
                                    </p:animMotion>
                                  </p:childTnLst>
                                </p:cTn>
                              </p:par>
                              <p:par>
                                <p:cTn id="193" presetID="0" presetClass="path" presetSubtype="0" accel="50000" decel="50000" fill="hold" nodeType="withEffect">
                                  <p:stCondLst>
                                    <p:cond delay="0"/>
                                  </p:stCondLst>
                                  <p:childTnLst>
                                    <p:animMotion origin="layout" path="M 1.11111E-6 0.00023 L 0.31753 0.46459 " pathEditMode="relative" rAng="0" ptsTypes="AA">
                                      <p:cBhvr>
                                        <p:cTn id="194" dur="1750" fill="hold"/>
                                        <p:tgtEl>
                                          <p:spTgt spid="4">
                                            <p:txEl>
                                              <p:pRg st="2" end="2"/>
                                            </p:txEl>
                                          </p:spTgt>
                                        </p:tgtEl>
                                        <p:attrNameLst>
                                          <p:attrName>ppt_x</p:attrName>
                                          <p:attrName>ppt_y</p:attrName>
                                        </p:attrNameLst>
                                      </p:cBhvr>
                                      <p:rCtr x="15868" y="23218"/>
                                    </p:animMotion>
                                  </p:childTnLst>
                                </p:cTn>
                              </p:par>
                              <p:par>
                                <p:cTn id="195" presetID="0" presetClass="path" presetSubtype="0" accel="50000" decel="50000" fill="hold" nodeType="withEffect">
                                  <p:stCondLst>
                                    <p:cond delay="0"/>
                                  </p:stCondLst>
                                  <p:childTnLst>
                                    <p:animMotion origin="layout" path="M 3.61111E-6 0.00047 L 0.3618 0.39167 " pathEditMode="relative" rAng="0" ptsTypes="AA">
                                      <p:cBhvr>
                                        <p:cTn id="196" dur="1750" fill="hold"/>
                                        <p:tgtEl>
                                          <p:spTgt spid="4">
                                            <p:txEl>
                                              <p:pRg st="3" end="3"/>
                                            </p:txEl>
                                          </p:spTgt>
                                        </p:tgtEl>
                                        <p:attrNameLst>
                                          <p:attrName>ppt_x</p:attrName>
                                          <p:attrName>ppt_y</p:attrName>
                                        </p:attrNameLst>
                                      </p:cBhvr>
                                      <p:rCtr x="18090" y="19560"/>
                                    </p:animMotion>
                                  </p:childTnLst>
                                </p:cTn>
                              </p:par>
                              <p:par>
                                <p:cTn id="197" presetID="0" presetClass="path" presetSubtype="0" accel="50000" decel="50000" fill="hold" nodeType="withEffect">
                                  <p:stCondLst>
                                    <p:cond delay="0"/>
                                  </p:stCondLst>
                                  <p:childTnLst>
                                    <p:animMotion origin="layout" path="M 4.16667E-6 0.00069 L 0.29548 0.31852 " pathEditMode="relative" rAng="0" ptsTypes="AA">
                                      <p:cBhvr>
                                        <p:cTn id="198" dur="1750" fill="hold"/>
                                        <p:tgtEl>
                                          <p:spTgt spid="4">
                                            <p:txEl>
                                              <p:pRg st="4" end="4"/>
                                            </p:txEl>
                                          </p:spTgt>
                                        </p:tgtEl>
                                        <p:attrNameLst>
                                          <p:attrName>ppt_x</p:attrName>
                                          <p:attrName>ppt_y</p:attrName>
                                        </p:attrNameLst>
                                      </p:cBhvr>
                                      <p:rCtr x="14774" y="15880"/>
                                    </p:animMotion>
                                  </p:childTnLst>
                                </p:cTn>
                              </p:par>
                              <p:par>
                                <p:cTn id="199" presetID="0" presetClass="path" presetSubtype="0" accel="50000" decel="50000" fill="hold" nodeType="withEffect">
                                  <p:stCondLst>
                                    <p:cond delay="0"/>
                                  </p:stCondLst>
                                  <p:childTnLst>
                                    <p:animMotion origin="layout" path="M -1.38889E-6 0.00069 L 0.4217 0.24514 " pathEditMode="relative" rAng="0" ptsTypes="AA">
                                      <p:cBhvr>
                                        <p:cTn id="200" dur="1750" fill="hold"/>
                                        <p:tgtEl>
                                          <p:spTgt spid="4">
                                            <p:txEl>
                                              <p:pRg st="5" end="5"/>
                                            </p:txEl>
                                          </p:spTgt>
                                        </p:tgtEl>
                                        <p:attrNameLst>
                                          <p:attrName>ppt_x</p:attrName>
                                          <p:attrName>ppt_y</p:attrName>
                                        </p:attrNameLst>
                                      </p:cBhvr>
                                      <p:rCtr x="21076" y="12222"/>
                                    </p:animMotion>
                                  </p:childTnLst>
                                </p:cTn>
                              </p:par>
                              <p:par>
                                <p:cTn id="201" presetID="0" presetClass="path" presetSubtype="0" accel="50000" decel="50000" fill="hold" nodeType="withEffect">
                                  <p:stCondLst>
                                    <p:cond delay="0"/>
                                  </p:stCondLst>
                                  <p:childTnLst>
                                    <p:animMotion origin="layout" path="M -2.5E-6 0.00046 L 0.37327 0.17153 " pathEditMode="relative" rAng="0" ptsTypes="AA">
                                      <p:cBhvr>
                                        <p:cTn id="202" dur="1750" fill="hold"/>
                                        <p:tgtEl>
                                          <p:spTgt spid="4">
                                            <p:txEl>
                                              <p:pRg st="6" end="6"/>
                                            </p:txEl>
                                          </p:spTgt>
                                        </p:tgtEl>
                                        <p:attrNameLst>
                                          <p:attrName>ppt_x</p:attrName>
                                          <p:attrName>ppt_y</p:attrName>
                                        </p:attrNameLst>
                                      </p:cBhvr>
                                      <p:rCtr x="18663" y="8542"/>
                                    </p:animMotion>
                                  </p:childTnLst>
                                </p:cTn>
                              </p:par>
                              <p:par>
                                <p:cTn id="203" presetID="0" presetClass="path" presetSubtype="0" accel="50000" decel="50000" fill="hold" nodeType="withEffect">
                                  <p:stCondLst>
                                    <p:cond delay="0"/>
                                  </p:stCondLst>
                                  <p:childTnLst>
                                    <p:animMotion origin="layout" path="M 3.61111E-6 0.00046 L 0.38073 0.09815 " pathEditMode="relative" rAng="0" ptsTypes="AA">
                                      <p:cBhvr>
                                        <p:cTn id="204" dur="1750" fill="hold"/>
                                        <p:tgtEl>
                                          <p:spTgt spid="4">
                                            <p:txEl>
                                              <p:pRg st="7" end="7"/>
                                            </p:txEl>
                                          </p:spTgt>
                                        </p:tgtEl>
                                        <p:attrNameLst>
                                          <p:attrName>ppt_x</p:attrName>
                                          <p:attrName>ppt_y</p:attrName>
                                        </p:attrNameLst>
                                      </p:cBhvr>
                                      <p:rCtr x="19028" y="4884"/>
                                    </p:animMotion>
                                  </p:childTnLst>
                                </p:cTn>
                              </p:par>
                              <p:par>
                                <p:cTn id="205" presetID="0" presetClass="path" presetSubtype="0" accel="50000" decel="50000" fill="hold" nodeType="withEffect">
                                  <p:stCondLst>
                                    <p:cond delay="0"/>
                                  </p:stCondLst>
                                  <p:childTnLst>
                                    <p:animMotion origin="layout" path="M -4.72222E-6 0.00069 L 0.2948 0.02477 " pathEditMode="relative" rAng="0" ptsTypes="AA">
                                      <p:cBhvr>
                                        <p:cTn id="206" dur="1750" fill="hold"/>
                                        <p:tgtEl>
                                          <p:spTgt spid="4">
                                            <p:txEl>
                                              <p:pRg st="8" end="8"/>
                                            </p:txEl>
                                          </p:spTgt>
                                        </p:tgtEl>
                                        <p:attrNameLst>
                                          <p:attrName>ppt_x</p:attrName>
                                          <p:attrName>ppt_y</p:attrName>
                                        </p:attrNameLst>
                                      </p:cBhvr>
                                      <p:rCtr x="14740" y="1204"/>
                                    </p:animMotion>
                                  </p:childTnLst>
                                </p:cTn>
                              </p:par>
                              <p:par>
                                <p:cTn id="207" presetID="0" presetClass="path" presetSubtype="0" accel="50000" decel="50000" fill="hold" nodeType="withEffect">
                                  <p:stCondLst>
                                    <p:cond delay="0"/>
                                  </p:stCondLst>
                                  <p:childTnLst>
                                    <p:animMotion origin="layout" path="M -4.44444E-6 0.00069 L 0.36164 -0.04908 " pathEditMode="relative" rAng="0" ptsTypes="AA">
                                      <p:cBhvr>
                                        <p:cTn id="208" dur="1750" fill="hold"/>
                                        <p:tgtEl>
                                          <p:spTgt spid="4">
                                            <p:txEl>
                                              <p:pRg st="9" end="9"/>
                                            </p:txEl>
                                          </p:spTgt>
                                        </p:tgtEl>
                                        <p:attrNameLst>
                                          <p:attrName>ppt_x</p:attrName>
                                          <p:attrName>ppt_y</p:attrName>
                                        </p:attrNameLst>
                                      </p:cBhvr>
                                      <p:rCtr x="18073" y="-2500"/>
                                    </p:animMotion>
                                  </p:childTnLst>
                                </p:cTn>
                              </p:par>
                              <p:par>
                                <p:cTn id="209" presetID="0" presetClass="path" presetSubtype="0" accel="50000" decel="50000" fill="hold" nodeType="withEffect">
                                  <p:stCondLst>
                                    <p:cond delay="0"/>
                                  </p:stCondLst>
                                  <p:childTnLst>
                                    <p:animMotion origin="layout" path="M -8.33333E-7 0.00046 L 0.40573 -0.12176 " pathEditMode="relative" rAng="0" ptsTypes="AA">
                                      <p:cBhvr>
                                        <p:cTn id="210" dur="1750" fill="hold"/>
                                        <p:tgtEl>
                                          <p:spTgt spid="4">
                                            <p:txEl>
                                              <p:pRg st="10" end="10"/>
                                            </p:txEl>
                                          </p:spTgt>
                                        </p:tgtEl>
                                        <p:attrNameLst>
                                          <p:attrName>ppt_x</p:attrName>
                                          <p:attrName>ppt_y</p:attrName>
                                        </p:attrNameLst>
                                      </p:cBhvr>
                                      <p:rCtr x="20278" y="-6111"/>
                                    </p:animMotion>
                                  </p:childTnLst>
                                </p:cTn>
                              </p:par>
                              <p:par>
                                <p:cTn id="211" presetID="0" presetClass="path" presetSubtype="0" accel="50000" decel="50000" fill="hold" nodeType="withEffect">
                                  <p:stCondLst>
                                    <p:cond delay="0"/>
                                  </p:stCondLst>
                                  <p:childTnLst>
                                    <p:animMotion origin="layout" path="M 1.11111E-6 0.00092 L 0.34236 -0.19607 " pathEditMode="relative" rAng="0" ptsTypes="AA">
                                      <p:cBhvr>
                                        <p:cTn id="212" dur="1750" fill="hold"/>
                                        <p:tgtEl>
                                          <p:spTgt spid="4">
                                            <p:txEl>
                                              <p:pRg st="11" end="11"/>
                                            </p:txEl>
                                          </p:spTgt>
                                        </p:tgtEl>
                                        <p:attrNameLst>
                                          <p:attrName>ppt_x</p:attrName>
                                          <p:attrName>ppt_y</p:attrName>
                                        </p:attrNameLst>
                                      </p:cBhvr>
                                      <p:rCtr x="17118" y="-9861"/>
                                    </p:animMotion>
                                  </p:childTnLst>
                                </p:cTn>
                              </p:par>
                              <p:par>
                                <p:cTn id="213" presetID="0" presetClass="path" presetSubtype="0" accel="50000" decel="50000" fill="hold" nodeType="withEffect">
                                  <p:stCondLst>
                                    <p:cond delay="0"/>
                                  </p:stCondLst>
                                  <p:childTnLst>
                                    <p:animMotion origin="layout" path="M 4.44444E-6 0.00046 L 0.28802 -0.26922 " pathEditMode="relative" rAng="0" ptsTypes="AA">
                                      <p:cBhvr>
                                        <p:cTn id="214" dur="1750" fill="hold"/>
                                        <p:tgtEl>
                                          <p:spTgt spid="4">
                                            <p:txEl>
                                              <p:pRg st="12" end="12"/>
                                            </p:txEl>
                                          </p:spTgt>
                                        </p:tgtEl>
                                        <p:attrNameLst>
                                          <p:attrName>ppt_x</p:attrName>
                                          <p:attrName>ppt_y</p:attrName>
                                        </p:attrNameLst>
                                      </p:cBhvr>
                                      <p:rCtr x="14392" y="-134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uiExpand="1" build="allAtOnce"/>
      <p:bldP spid="5" grpId="0"/>
      <p:bldP spid="5" grpId="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685800" y="609600"/>
            <a:ext cx="7772400" cy="5334000"/>
          </a:xfrm>
        </p:spPr>
        <p:txBody>
          <a:bodyPr/>
          <a:lstStyle/>
          <a:p>
            <a:pPr eaLnBrk="1" hangingPunct="1"/>
            <a:endParaRPr lang="en-US" altLang="en-US"/>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88913"/>
            <a:ext cx="8686800" cy="2849562"/>
          </a:xfrm>
        </p:spPr>
        <p:txBody>
          <a:bodyPr>
            <a:normAutofit/>
          </a:bodyPr>
          <a:lstStyle/>
          <a:p>
            <a:r>
              <a:rPr lang="en-US" sz="5400" b="1" dirty="0">
                <a:solidFill>
                  <a:srgbClr val="FF0000"/>
                </a:solidFill>
              </a:rPr>
              <a:t>Please visit </a:t>
            </a:r>
            <a:br>
              <a:rPr lang="en-US" b="1" dirty="0"/>
            </a:br>
            <a:r>
              <a:rPr lang="en-US" b="1" u="sng" dirty="0">
                <a:solidFill>
                  <a:srgbClr val="3333FF"/>
                </a:solidFill>
              </a:rPr>
              <a:t>http://www.LoveFromGod.com</a:t>
            </a:r>
            <a:br>
              <a:rPr lang="en-US" b="1" dirty="0"/>
            </a:br>
            <a:r>
              <a:rPr lang="en-US" sz="4800" b="1" dirty="0">
                <a:solidFill>
                  <a:srgbClr val="FF0000"/>
                </a:solidFill>
              </a:rPr>
              <a:t>to explore further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292" y="4649412"/>
            <a:ext cx="2257058" cy="1404457"/>
          </a:xfrm>
          <a:prstGeom prst="rect">
            <a:avLst/>
          </a:prstGeom>
        </p:spPr>
      </p:pic>
      <p:sp>
        <p:nvSpPr>
          <p:cNvPr id="4" name="TextBox 3"/>
          <p:cNvSpPr txBox="1"/>
          <p:nvPr/>
        </p:nvSpPr>
        <p:spPr>
          <a:xfrm>
            <a:off x="756143" y="4888523"/>
            <a:ext cx="5996352" cy="830997"/>
          </a:xfrm>
          <a:prstGeom prst="rect">
            <a:avLst/>
          </a:prstGeom>
          <a:noFill/>
        </p:spPr>
        <p:txBody>
          <a:bodyPr wrap="square" rtlCol="0" anchor="t">
            <a:spAutoFit/>
          </a:bodyPr>
          <a:lstStyle/>
          <a:p>
            <a:r>
              <a:rPr lang="en-US" sz="4800" b="1" dirty="0">
                <a:solidFill>
                  <a:srgbClr val="0070C0"/>
                </a:solidFill>
              </a:rPr>
              <a:t>Ronald Bert </a:t>
            </a:r>
            <a:r>
              <a:rPr lang="en-US" sz="3200" dirty="0"/>
              <a:t>Channel on</a:t>
            </a:r>
          </a:p>
        </p:txBody>
      </p:sp>
    </p:spTree>
    <p:extLst>
      <p:ext uri="{BB962C8B-B14F-4D97-AF65-F5344CB8AC3E}">
        <p14:creationId xmlns:p14="http://schemas.microsoft.com/office/powerpoint/2010/main" val="38404486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9" presetClass="entr" presetSubtype="0" ac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a:extLst>
              <a:ext uri="{FF2B5EF4-FFF2-40B4-BE49-F238E27FC236}">
                <a16:creationId xmlns:a16="http://schemas.microsoft.com/office/drawing/2014/main" id="{C42A1DDA-5B11-4F94-AEAA-9AC1E3F4EB16}"/>
              </a:ext>
            </a:extLst>
          </p:cNvPr>
          <p:cNvSpPr txBox="1">
            <a:spLocks/>
          </p:cNvSpPr>
          <p:nvPr/>
        </p:nvSpPr>
        <p:spPr>
          <a:xfrm>
            <a:off x="731431" y="3117940"/>
            <a:ext cx="5696466" cy="6685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500" b="1" i="0" u="none" strike="noStrike" kern="1200" cap="none" spc="0" normalizeH="0" baseline="0" noProof="0" dirty="0">
                <a:ln w="3175" cmpd="sng">
                  <a:solidFill>
                    <a:srgbClr val="FF0000"/>
                  </a:solidFill>
                  <a:prstDash val="solid"/>
                </a:ln>
                <a:solidFill>
                  <a:srgbClr val="FFC000"/>
                </a:solidFill>
                <a:effectLst>
                  <a:outerShdw blurRad="63500" dir="3600000" algn="tl" rotWithShape="0">
                    <a:srgbClr val="000000">
                      <a:alpha val="70000"/>
                    </a:srgbClr>
                  </a:outerShdw>
                </a:effectLst>
                <a:uLnTx/>
                <a:uFillTx/>
                <a:latin typeface="Calibri" panose="020F0502020204030204" pitchFamily="34" charset="0"/>
                <a:ea typeface="+mj-ea"/>
                <a:cs typeface="+mj-cs"/>
              </a:rPr>
              <a:t>mercy and forgiveness</a:t>
            </a:r>
          </a:p>
        </p:txBody>
      </p:sp>
      <p:sp>
        <p:nvSpPr>
          <p:cNvPr id="3074" name="Rectangle 2"/>
          <p:cNvSpPr>
            <a:spLocks noGrp="1" noChangeArrowheads="1"/>
          </p:cNvSpPr>
          <p:nvPr>
            <p:ph type="title"/>
          </p:nvPr>
        </p:nvSpPr>
        <p:spPr>
          <a:xfrm>
            <a:off x="457200" y="2362200"/>
            <a:ext cx="8229600" cy="2773362"/>
          </a:xfrm>
        </p:spPr>
        <p:txBody>
          <a:bodyPr>
            <a:scene3d>
              <a:camera prst="orthographicFront"/>
              <a:lightRig rig="flat" dir="t"/>
            </a:scene3d>
            <a:sp3d extrusionH="57150" prstMaterial="plastic">
              <a:bevelT w="38100" h="38100"/>
            </a:sp3d>
          </a:bodyPr>
          <a:lstStyle/>
          <a:p>
            <a:pPr eaLnBrk="1" hangingPunct="1"/>
            <a:r>
              <a:rPr lang="en-US" altLang="en-US" b="1" kern="1200" spc="50" dirty="0">
                <a:ln w="11430"/>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a:glow rad="114300">
                    <a:schemeClr val="tx1"/>
                  </a:glow>
                  <a:outerShdw blurRad="76200" dist="50800" dir="5400000" algn="tl" rotWithShape="0">
                    <a:srgbClr val="000000">
                      <a:alpha val="65000"/>
                    </a:srgbClr>
                  </a:outerShdw>
                </a:effectLst>
                <a:latin typeface="Calibri" panose="020F0502020204030204" pitchFamily="34" charset="0"/>
                <a:ea typeface="+mn-ea"/>
                <a:cs typeface="+mn-cs"/>
              </a:rPr>
              <a:t>"To the Lord our God belong mercy and forgiveness, though we have rebelled against Him."          </a:t>
            </a:r>
            <a:r>
              <a:rPr lang="en-US" altLang="en-US" sz="3200" b="1" i="1" kern="1200" spc="50" dirty="0">
                <a:ln w="11430"/>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a:glow rad="114300">
                    <a:schemeClr val="tx1"/>
                  </a:glow>
                  <a:outerShdw blurRad="76200" dist="50800" dir="5400000" algn="tl" rotWithShape="0">
                    <a:srgbClr val="000000">
                      <a:alpha val="65000"/>
                    </a:srgbClr>
                  </a:outerShdw>
                </a:effectLst>
                <a:latin typeface="Calibri" panose="020F0502020204030204" pitchFamily="34" charset="0"/>
                <a:ea typeface="+mn-ea"/>
                <a:cs typeface="+mn-cs"/>
              </a:rPr>
              <a:t>— Daniel 9:9 </a:t>
            </a:r>
            <a:r>
              <a:rPr lang="en-US" altLang="en-US" sz="4000" b="1" i="1" kern="1200" spc="50" dirty="0">
                <a:ln w="11430"/>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a:glow rad="114300">
                    <a:schemeClr val="tx1"/>
                  </a:glow>
                  <a:outerShdw blurRad="76200" dist="50800" dir="5400000" algn="tl" rotWithShape="0">
                    <a:srgbClr val="000000">
                      <a:alpha val="65000"/>
                    </a:srgbClr>
                  </a:outerShdw>
                </a:effectLst>
                <a:latin typeface="Calibri" panose="020F0502020204030204" pitchFamily="34" charset="0"/>
                <a:ea typeface="+mn-ea"/>
                <a:cs typeface="+mn-cs"/>
              </a:rPr>
              <a:t> </a:t>
            </a:r>
          </a:p>
        </p:txBody>
      </p:sp>
      <p:sp>
        <p:nvSpPr>
          <p:cNvPr id="5" name="Rectangle 2">
            <a:extLst>
              <a:ext uri="{FF2B5EF4-FFF2-40B4-BE49-F238E27FC236}">
                <a16:creationId xmlns:a16="http://schemas.microsoft.com/office/drawing/2014/main" id="{4B0EE830-914C-412D-89F4-A5E206A0F358}"/>
              </a:ext>
            </a:extLst>
          </p:cNvPr>
          <p:cNvSpPr txBox="1">
            <a:spLocks noChangeArrowheads="1"/>
          </p:cNvSpPr>
          <p:nvPr/>
        </p:nvSpPr>
        <p:spPr bwMode="auto">
          <a:xfrm>
            <a:off x="564357" y="3051609"/>
            <a:ext cx="6030870" cy="782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5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mercy and forgiveness</a:t>
            </a:r>
            <a:endParaRPr kumimoji="0" lang="en-US" altLang="en-US" sz="45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7" name="Rectangle 2">
            <a:extLst>
              <a:ext uri="{FF2B5EF4-FFF2-40B4-BE49-F238E27FC236}">
                <a16:creationId xmlns:a16="http://schemas.microsoft.com/office/drawing/2014/main" id="{BB5DE810-FA8E-43C7-A01A-391D9F7A3F06}"/>
              </a:ext>
            </a:extLst>
          </p:cNvPr>
          <p:cNvSpPr txBox="1">
            <a:spLocks noChangeArrowheads="1"/>
          </p:cNvSpPr>
          <p:nvPr/>
        </p:nvSpPr>
        <p:spPr bwMode="auto">
          <a:xfrm>
            <a:off x="2603498" y="3719067"/>
            <a:ext cx="5613401"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500" b="1" i="0" u="none" strike="noStrike" kern="0" cap="none" spc="0" normalizeH="0" baseline="0" noProof="0" dirty="0">
                <a:ln w="3175" cmpd="sng">
                  <a:solidFill>
                    <a:srgbClr val="FFFFFF"/>
                  </a:solidFill>
                  <a:prstDash val="solid"/>
                  <a:miter lim="800000"/>
                </a:ln>
                <a:solidFill>
                  <a:schemeClr val="tx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rebelled against Him</a:t>
            </a:r>
            <a:endParaRPr kumimoji="0" lang="en-US" altLang="en-US" sz="4500" b="1" i="1" u="none" strike="noStrike" kern="0" cap="none" spc="0" normalizeH="0" baseline="0" noProof="0" dirty="0">
              <a:ln w="3175" cmpd="sng">
                <a:solidFill>
                  <a:srgbClr val="FFFFFF"/>
                </a:solidFill>
                <a:prstDash val="solid"/>
                <a:miter lim="800000"/>
              </a:ln>
              <a:solidFill>
                <a:schemeClr val="tx1"/>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19028753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 calcmode="lin" valueType="num">
                                      <p:cBhvr>
                                        <p:cTn id="9" dur="500" fill="hold"/>
                                        <p:tgtEl>
                                          <p:spTgt spid="3074"/>
                                        </p:tgtEl>
                                        <p:attrNameLst>
                                          <p:attrName>style.rotation</p:attrName>
                                        </p:attrNameLst>
                                      </p:cBhvr>
                                      <p:tavLst>
                                        <p:tav tm="0">
                                          <p:val>
                                            <p:fltVal val="360"/>
                                          </p:val>
                                        </p:tav>
                                        <p:tav tm="100000">
                                          <p:val>
                                            <p:fltVal val="0"/>
                                          </p:val>
                                        </p:tav>
                                      </p:tavLst>
                                    </p:anim>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18" presetClass="emph" presetSubtype="0" fill="hold" grpId="1" nodeType="withEffect">
                                  <p:stCondLst>
                                    <p:cond delay="0"/>
                                  </p:stCondLst>
                                  <p:childTnLst>
                                    <p:set>
                                      <p:cBhvr override="childStyle">
                                        <p:cTn id="17" dur="500" fill="hold"/>
                                        <p:tgtEl>
                                          <p:spTgt spid="4"/>
                                        </p:tgtEl>
                                        <p:attrNameLst>
                                          <p:attrName>style.textDecorationUnderline</p:attrName>
                                        </p:attrNameLst>
                                      </p:cBhvr>
                                      <p:to>
                                        <p:strVal val="true"/>
                                      </p:to>
                                    </p:set>
                                  </p:childTnLst>
                                </p:cTn>
                              </p:par>
                              <p:par>
                                <p:cTn id="18" presetID="2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074"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64"/>
            <a:ext cx="9154212" cy="6855436"/>
          </a:xfrm>
          <a:prstGeom prst="rect">
            <a:avLst/>
          </a:prstGeom>
        </p:spPr>
      </p:pic>
      <p:sp>
        <p:nvSpPr>
          <p:cNvPr id="8" name="Title 1"/>
          <p:cNvSpPr txBox="1">
            <a:spLocks/>
          </p:cNvSpPr>
          <p:nvPr/>
        </p:nvSpPr>
        <p:spPr>
          <a:xfrm>
            <a:off x="5647091" y="767827"/>
            <a:ext cx="3087445"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did not heed</a:t>
            </a:r>
          </a:p>
        </p:txBody>
      </p:sp>
      <p:sp>
        <p:nvSpPr>
          <p:cNvPr id="7" name="Title 1"/>
          <p:cNvSpPr txBox="1">
            <a:spLocks/>
          </p:cNvSpPr>
          <p:nvPr/>
        </p:nvSpPr>
        <p:spPr>
          <a:xfrm>
            <a:off x="5443370" y="219187"/>
            <a:ext cx="3162748"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acted proudly</a:t>
            </a:r>
          </a:p>
        </p:txBody>
      </p:sp>
      <p:sp>
        <p:nvSpPr>
          <p:cNvPr id="3074" name="Rectangle 2"/>
          <p:cNvSpPr>
            <a:spLocks noGrp="1" noChangeArrowheads="1"/>
          </p:cNvSpPr>
          <p:nvPr>
            <p:ph type="title"/>
          </p:nvPr>
        </p:nvSpPr>
        <p:spPr>
          <a:xfrm>
            <a:off x="381000" y="274638"/>
            <a:ext cx="8458200" cy="6278562"/>
          </a:xfrm>
        </p:spPr>
        <p:txBody>
          <a:bodyPr>
            <a:scene3d>
              <a:camera prst="orthographicFront"/>
              <a:lightRig rig="flat" dir="t"/>
            </a:scene3d>
            <a:sp3d extrusionH="57150" prstMaterial="plastic">
              <a:bevelT w="38100" h="38100"/>
            </a:sp3d>
          </a:bodyPr>
          <a:lstStyle/>
          <a:p>
            <a:pPr eaLnBrk="1" hangingPunct="1"/>
            <a:r>
              <a:rPr lang="en-US" altLang="en-US" sz="36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"But they and our fathers acted proudly, Hardened their necks, And did not heed Your commandments. They refused to obey, And they were not mindful of Your wonders That You did among them. But they hardened their necks, And in their </a:t>
            </a:r>
            <a:r>
              <a:rPr lang="en-US" altLang="en-US" sz="36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rebellion They appointed a leader To </a:t>
            </a:r>
            <a:r>
              <a:rPr lang="en-US" altLang="en-US" sz="36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return to their bondage. But You are God, Ready to pardon, Gracious and merciful, Slow to anger, Abundant in kindness, And did not forsake them." </a:t>
            </a:r>
            <a:r>
              <a:rPr lang="en-US" altLang="en-US" sz="34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4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Nehemiah 9:16-17 </a:t>
            </a:r>
          </a:p>
        </p:txBody>
      </p:sp>
      <p:sp>
        <p:nvSpPr>
          <p:cNvPr id="4" name="Rectangle 2"/>
          <p:cNvSpPr txBox="1">
            <a:spLocks noChangeArrowheads="1"/>
          </p:cNvSpPr>
          <p:nvPr/>
        </p:nvSpPr>
        <p:spPr bwMode="auto">
          <a:xfrm>
            <a:off x="457200" y="1371600"/>
            <a:ext cx="82296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FF00"/>
                </a:solidFill>
                <a:effectLst>
                  <a:glow rad="114300">
                    <a:schemeClr val="tx1"/>
                  </a:glow>
                  <a:outerShdw blurRad="50800" algn="tl" rotWithShape="0">
                    <a:srgbClr val="000000"/>
                  </a:outerShdw>
                </a:effectLst>
                <a:latin typeface="Calibri" panose="020F0502020204030204" pitchFamily="34" charset="0"/>
              </a:rPr>
              <a:t>GOD IS FORGIVING PEOPLE</a:t>
            </a:r>
            <a:br>
              <a:rPr lang="en-US" altLang="en-US" b="1" kern="0" dirty="0">
                <a:ln w="17780" cmpd="sng">
                  <a:solidFill>
                    <a:srgbClr val="FFFFFF"/>
                  </a:solidFill>
                  <a:prstDash val="solid"/>
                  <a:miter lim="800000"/>
                </a:ln>
                <a:solidFill>
                  <a:srgbClr val="FFFF00"/>
                </a:solidFill>
                <a:effectLst>
                  <a:glow rad="114300">
                    <a:schemeClr val="tx1"/>
                  </a:glow>
                  <a:outerShdw blurRad="50800" algn="tl" rotWithShape="0">
                    <a:srgbClr val="000000"/>
                  </a:outerShdw>
                </a:effectLst>
                <a:latin typeface="Calibri" panose="020F0502020204030204" pitchFamily="34" charset="0"/>
              </a:rPr>
            </a:br>
            <a:r>
              <a:rPr lang="en-US" altLang="en-US" b="1" kern="0" dirty="0">
                <a:ln w="17780" cmpd="sng">
                  <a:solidFill>
                    <a:srgbClr val="FFFFFF"/>
                  </a:solidFill>
                  <a:prstDash val="solid"/>
                  <a:miter lim="800000"/>
                </a:ln>
                <a:solidFill>
                  <a:srgbClr val="FFFF00"/>
                </a:solidFill>
                <a:effectLst>
                  <a:glow rad="114300">
                    <a:schemeClr val="tx1"/>
                  </a:glow>
                  <a:outerShdw blurRad="50800" algn="tl" rotWithShape="0">
                    <a:srgbClr val="000000"/>
                  </a:outerShdw>
                </a:effectLst>
                <a:latin typeface="Calibri" panose="020F0502020204030204" pitchFamily="34" charset="0"/>
              </a:rPr>
              <a:t> WHO ARE NOT WORTHY</a:t>
            </a:r>
          </a:p>
        </p:txBody>
      </p:sp>
      <p:sp>
        <p:nvSpPr>
          <p:cNvPr id="5" name="Rectangle 2"/>
          <p:cNvSpPr txBox="1">
            <a:spLocks noChangeArrowheads="1"/>
          </p:cNvSpPr>
          <p:nvPr/>
        </p:nvSpPr>
        <p:spPr bwMode="auto">
          <a:xfrm>
            <a:off x="381000" y="3733800"/>
            <a:ext cx="8229600"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kern="0" dirty="0">
                <a:ln w="17780" cmpd="sng">
                  <a:solidFill>
                    <a:srgbClr val="FFFFFF"/>
                  </a:solidFill>
                  <a:prstDash val="solid"/>
                  <a:miter lim="800000"/>
                </a:ln>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a:glow rad="114300">
                    <a:schemeClr val="tx1"/>
                  </a:glow>
                  <a:outerShdw blurRad="50800" algn="tl" rotWithShape="0">
                    <a:srgbClr val="000000"/>
                  </a:outerShdw>
                </a:effectLst>
                <a:latin typeface="Calibri" panose="020F0502020204030204" pitchFamily="34" charset="0"/>
              </a:rPr>
              <a:t>FORGIVENESS IS NOT NECESSARILY DESERVING, BECAUSE ONE SUDDENLY BECOMES WORTHY</a:t>
            </a:r>
          </a:p>
        </p:txBody>
      </p:sp>
      <p:sp>
        <p:nvSpPr>
          <p:cNvPr id="6" name="Rectangle 2"/>
          <p:cNvSpPr txBox="1">
            <a:spLocks noChangeArrowheads="1"/>
          </p:cNvSpPr>
          <p:nvPr/>
        </p:nvSpPr>
        <p:spPr bwMode="auto">
          <a:xfrm>
            <a:off x="381000" y="278704"/>
            <a:ext cx="8458200" cy="627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10101"/>
                </a:solidFill>
                <a:effectLst>
                  <a:glow rad="63500">
                    <a:schemeClr val="tx1"/>
                  </a:glow>
                  <a:outerShdw blurRad="50800" algn="tl" rotWithShape="0">
                    <a:srgbClr val="000000"/>
                  </a:outerShdw>
                </a:effectLst>
                <a:latin typeface="Calibri" panose="020F0502020204030204" pitchFamily="34" charset="0"/>
              </a:rPr>
              <a:t>"But they and our fathers acted proudly, Hardened their necks, And did not heed Your commandments. They refused to obey, And they were not mindful of Your wonders That You did among them. But they hardened their necks, And in their </a:t>
            </a:r>
            <a:r>
              <a:rPr lang="en-US" altLang="en-US" sz="3600" b="1" kern="0" dirty="0">
                <a:ln w="17780" cmpd="sng">
                  <a:solidFill>
                    <a:srgbClr val="FFFFFF"/>
                  </a:solidFill>
                  <a:prstDash val="solid"/>
                  <a:miter lim="800000"/>
                </a:ln>
                <a:solidFill>
                  <a:srgbClr val="010101"/>
                </a:solidFill>
                <a:effectLst>
                  <a:glow rad="101600">
                    <a:schemeClr val="tx1"/>
                  </a:glow>
                  <a:outerShdw blurRad="50800" algn="tl" rotWithShape="0">
                    <a:srgbClr val="000000"/>
                  </a:outerShdw>
                </a:effectLst>
                <a:latin typeface="Calibri" panose="020F0502020204030204" pitchFamily="34" charset="0"/>
              </a:rPr>
              <a:t>rebellion They appointed a leader To </a:t>
            </a:r>
            <a:r>
              <a:rPr lang="en-US" altLang="en-US" sz="3600" b="1" kern="0" dirty="0">
                <a:ln w="17780" cmpd="sng">
                  <a:solidFill>
                    <a:srgbClr val="FFFFFF"/>
                  </a:solidFill>
                  <a:prstDash val="solid"/>
                  <a:miter lim="800000"/>
                </a:ln>
                <a:solidFill>
                  <a:srgbClr val="010101"/>
                </a:solidFill>
                <a:effectLst>
                  <a:glow rad="63500">
                    <a:schemeClr val="tx1"/>
                  </a:glow>
                  <a:outerShdw blurRad="50800" algn="tl" rotWithShape="0">
                    <a:srgbClr val="000000"/>
                  </a:outerShdw>
                </a:effectLst>
                <a:latin typeface="Calibri" panose="020F0502020204030204" pitchFamily="34" charset="0"/>
              </a:rPr>
              <a:t>return to their bondage. </a:t>
            </a:r>
            <a:r>
              <a:rPr lang="en-US" altLang="en-US" sz="3600" b="1" kern="0" dirty="0">
                <a:ln w="17780" cmpd="sng">
                  <a:solidFill>
                    <a:srgbClr val="FFFFFF"/>
                  </a:solidFill>
                  <a:prstDash val="solid"/>
                  <a:miter lim="800000"/>
                </a:ln>
                <a:solidFill>
                  <a:srgbClr val="FFFF00"/>
                </a:solidFill>
                <a:effectLst>
                  <a:glow rad="101600">
                    <a:schemeClr val="tx1"/>
                  </a:glow>
                  <a:outerShdw blurRad="50800" algn="tl" rotWithShape="0">
                    <a:srgbClr val="000000"/>
                  </a:outerShdw>
                </a:effectLst>
                <a:latin typeface="Calibri" panose="020F0502020204030204" pitchFamily="34" charset="0"/>
              </a:rPr>
              <a:t>But You are God, Ready to pardon, Gracious and merciful, Slow to anger, Abundant in kindness, And did not forsake them."</a:t>
            </a:r>
            <a:r>
              <a:rPr lang="en-US" altLang="en-US" sz="3600" b="1" kern="0" dirty="0">
                <a:ln w="17780" cmpd="sng">
                  <a:solidFill>
                    <a:srgbClr val="FFFFFF"/>
                  </a:solidFill>
                  <a:prstDash val="solid"/>
                  <a:miter lim="800000"/>
                </a:ln>
                <a:solidFill>
                  <a:schemeClr val="tx1"/>
                </a:solidFill>
                <a:effectLst>
                  <a:glow rad="101600">
                    <a:schemeClr val="tx1"/>
                  </a:glow>
                  <a:outerShdw blurRad="50800" algn="tl" rotWithShape="0">
                    <a:srgbClr val="000000"/>
                  </a:outerShdw>
                </a:effectLst>
                <a:latin typeface="Calibri" panose="020F0502020204030204" pitchFamily="34" charset="0"/>
              </a:rPr>
              <a:t> </a:t>
            </a:r>
            <a:r>
              <a:rPr lang="en-US" altLang="en-US" sz="3400" b="1" kern="0" dirty="0">
                <a:ln w="17780" cmpd="sng">
                  <a:solidFill>
                    <a:srgbClr val="FFFFFF"/>
                  </a:solidFill>
                  <a:prstDash val="solid"/>
                  <a:miter lim="800000"/>
                </a:ln>
                <a:solidFill>
                  <a:schemeClr val="tx1"/>
                </a:solidFill>
                <a:effectLst>
                  <a:glow rad="101600">
                    <a:schemeClr val="tx1"/>
                  </a:glow>
                  <a:outerShdw blurRad="50800" algn="tl" rotWithShape="0">
                    <a:srgbClr val="000000"/>
                  </a:outerShdw>
                </a:effectLst>
                <a:latin typeface="Calibri" panose="020F0502020204030204" pitchFamily="34" charset="0"/>
              </a:rPr>
              <a:t>— </a:t>
            </a:r>
            <a:r>
              <a:rPr lang="en-US" altLang="en-US" sz="3400" b="1" i="1" kern="0" dirty="0">
                <a:ln w="17780" cmpd="sng">
                  <a:solidFill>
                    <a:srgbClr val="FFFFFF"/>
                  </a:solidFill>
                  <a:prstDash val="solid"/>
                  <a:miter lim="800000"/>
                </a:ln>
                <a:solidFill>
                  <a:schemeClr val="tx1"/>
                </a:solidFill>
                <a:effectLst>
                  <a:glow rad="101600">
                    <a:schemeClr val="tx1"/>
                  </a:glow>
                  <a:outerShdw blurRad="50800" algn="tl" rotWithShape="0">
                    <a:srgbClr val="000000"/>
                  </a:outerShdw>
                </a:effectLst>
                <a:latin typeface="Calibri" panose="020F0502020204030204" pitchFamily="34" charset="0"/>
              </a:rPr>
              <a:t>Nehemiah 9:16-17</a:t>
            </a:r>
            <a:r>
              <a:rPr lang="en-US" altLang="en-US" sz="3400" b="1" i="1" kern="0" dirty="0">
                <a:ln w="17780" cmpd="sng">
                  <a:solidFill>
                    <a:srgbClr val="FFFFFF"/>
                  </a:solidFill>
                  <a:prstDash val="solid"/>
                  <a:miter lim="800000"/>
                </a:ln>
                <a:solidFill>
                  <a:srgbClr val="FFFF00"/>
                </a:solidFill>
                <a:effectLst>
                  <a:glow rad="101600">
                    <a:schemeClr val="tx1"/>
                  </a:glow>
                  <a:outerShdw blurRad="50800" algn="tl" rotWithShape="0">
                    <a:srgbClr val="000000"/>
                  </a:outerShdw>
                </a:effectLst>
                <a:latin typeface="Calibri" panose="020F0502020204030204" pitchFamily="34" charset="0"/>
              </a:rPr>
              <a:t> </a:t>
            </a:r>
          </a:p>
        </p:txBody>
      </p:sp>
      <p:sp>
        <p:nvSpPr>
          <p:cNvPr id="10" name="Rectangle 2">
            <a:extLst>
              <a:ext uri="{FF2B5EF4-FFF2-40B4-BE49-F238E27FC236}">
                <a16:creationId xmlns:a16="http://schemas.microsoft.com/office/drawing/2014/main" id="{55A9B0B7-A308-4943-AA00-41E781670ADA}"/>
              </a:ext>
            </a:extLst>
          </p:cNvPr>
          <p:cNvSpPr txBox="1">
            <a:spLocks noChangeArrowheads="1"/>
          </p:cNvSpPr>
          <p:nvPr/>
        </p:nvSpPr>
        <p:spPr bwMode="auto">
          <a:xfrm>
            <a:off x="5405436" y="290861"/>
            <a:ext cx="3243264" cy="75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acted proudly</a:t>
            </a:r>
            <a:endParaRPr kumimoji="0" lang="en-US" altLang="en-US" sz="36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2" name="Rectangle 2">
            <a:extLst>
              <a:ext uri="{FF2B5EF4-FFF2-40B4-BE49-F238E27FC236}">
                <a16:creationId xmlns:a16="http://schemas.microsoft.com/office/drawing/2014/main" id="{40E69E98-DB81-48C3-9EEE-5E37886769D3}"/>
              </a:ext>
            </a:extLst>
          </p:cNvPr>
          <p:cNvSpPr txBox="1">
            <a:spLocks noChangeArrowheads="1"/>
          </p:cNvSpPr>
          <p:nvPr/>
        </p:nvSpPr>
        <p:spPr bwMode="auto">
          <a:xfrm>
            <a:off x="5718969" y="837755"/>
            <a:ext cx="2936876" cy="760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did not heed</a:t>
            </a:r>
            <a:endParaRPr kumimoji="0" lang="en-US" altLang="en-US" sz="36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3720812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par>
                                <p:cTn id="15" presetID="18" presetClass="emph" presetSubtype="0" fill="hold" grpId="1" nodeType="withEffect">
                                  <p:stCondLst>
                                    <p:cond delay="0"/>
                                  </p:stCondLst>
                                  <p:childTnLst>
                                    <p:set>
                                      <p:cBhvr override="childStyle">
                                        <p:cTn id="16" dur="500" fill="hold"/>
                                        <p:tgtEl>
                                          <p:spTgt spid="7"/>
                                        </p:tgtEl>
                                        <p:attrNameLst>
                                          <p:attrName>style.textDecorationUnderline</p:attrName>
                                        </p:attrNameLst>
                                      </p:cBhvr>
                                      <p:to>
                                        <p:strVal val="true"/>
                                      </p:to>
                                    </p:set>
                                  </p:childTnLst>
                                </p:cTn>
                              </p:par>
                              <p:par>
                                <p:cTn id="17" presetID="2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par>
                                <p:cTn id="25" presetID="18" presetClass="emph" presetSubtype="0" fill="hold" grpId="1" nodeType="withEffect">
                                  <p:stCondLst>
                                    <p:cond delay="0"/>
                                  </p:stCondLst>
                                  <p:childTnLst>
                                    <p:set>
                                      <p:cBhvr override="childStyle">
                                        <p:cTn id="26" dur="500" fill="hold"/>
                                        <p:tgtEl>
                                          <p:spTgt spid="8"/>
                                        </p:tgtEl>
                                        <p:attrNameLst>
                                          <p:attrName>style.textDecorationUnderline</p:attrName>
                                        </p:attrNameLst>
                                      </p:cBhvr>
                                      <p:to>
                                        <p:strVal val="true"/>
                                      </p:to>
                                    </p:set>
                                  </p:childTnLst>
                                </p:cTn>
                              </p:par>
                              <p:par>
                                <p:cTn id="27" presetID="22" presetClass="entr" presetSubtype="8"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100"/>
                                  </p:stCondLst>
                                  <p:childTnLst>
                                    <p:set>
                                      <p:cBhvr>
                                        <p:cTn id="33" dur="1" fill="hold">
                                          <p:stCondLst>
                                            <p:cond delay="0"/>
                                          </p:stCondLst>
                                        </p:cTn>
                                        <p:tgtEl>
                                          <p:spTgt spid="6"/>
                                        </p:tgtEl>
                                        <p:attrNameLst>
                                          <p:attrName>style.visibility</p:attrName>
                                        </p:attrNameLst>
                                      </p:cBhvr>
                                      <p:to>
                                        <p:strVal val="visible"/>
                                      </p:to>
                                    </p:set>
                                    <p:animEffect transition="in" filter="dissolve">
                                      <p:cBhvr>
                                        <p:cTn id="34" dur="500"/>
                                        <p:tgtEl>
                                          <p:spTgt spid="6"/>
                                        </p:tgtEl>
                                      </p:cBhvr>
                                    </p:animEffect>
                                  </p:childTnLst>
                                </p:cTn>
                              </p:par>
                              <p:par>
                                <p:cTn id="35" presetID="10" presetClass="exit" presetSubtype="0" fill="hold" grpId="1" nodeType="with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par>
                                <p:cTn id="41" presetID="10" presetClass="exit" presetSubtype="0" fill="hold" grpId="2" nodeType="withEffect">
                                  <p:stCondLst>
                                    <p:cond delay="0"/>
                                  </p:stCondLst>
                                  <p:childTnLst>
                                    <p:animEffect transition="out" filter="fade">
                                      <p:cBhvr>
                                        <p:cTn id="42" dur="500"/>
                                        <p:tgtEl>
                                          <p:spTgt spid="7"/>
                                        </p:tgtEl>
                                      </p:cBhvr>
                                    </p:animEffect>
                                    <p:set>
                                      <p:cBhvr>
                                        <p:cTn id="43" dur="1" fill="hold">
                                          <p:stCondLst>
                                            <p:cond delay="499"/>
                                          </p:stCondLst>
                                        </p:cTn>
                                        <p:tgtEl>
                                          <p:spTgt spid="7"/>
                                        </p:tgtEl>
                                        <p:attrNameLst>
                                          <p:attrName>style.visibility</p:attrName>
                                        </p:attrNameLst>
                                      </p:cBhvr>
                                      <p:to>
                                        <p:strVal val="hidden"/>
                                      </p:to>
                                    </p:set>
                                  </p:childTnLst>
                                </p:cTn>
                              </p:par>
                              <p:par>
                                <p:cTn id="44" presetID="10" presetClass="exit" presetSubtype="0" fill="hold" grpId="2" nodeType="withEffect">
                                  <p:stCondLst>
                                    <p:cond delay="0"/>
                                  </p:stCondLst>
                                  <p:childTnLst>
                                    <p:animEffect transition="out" filter="fade">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childTnLst>
                          </p:cTn>
                        </p:par>
                        <p:par>
                          <p:cTn id="47" fill="hold">
                            <p:stCondLst>
                              <p:cond delay="600"/>
                            </p:stCondLst>
                            <p:childTnLst>
                              <p:par>
                                <p:cTn id="48" presetID="10" presetClass="exit" presetSubtype="0" fill="hold" grpId="1" nodeType="afterEffect">
                                  <p:stCondLst>
                                    <p:cond delay="0"/>
                                  </p:stCondLst>
                                  <p:childTnLst>
                                    <p:animEffect transition="out" filter="fade">
                                      <p:cBhvr>
                                        <p:cTn id="49" dur="500"/>
                                        <p:tgtEl>
                                          <p:spTgt spid="3074"/>
                                        </p:tgtEl>
                                      </p:cBhvr>
                                    </p:animEffect>
                                    <p:set>
                                      <p:cBhvr>
                                        <p:cTn id="50" dur="1" fill="hold">
                                          <p:stCondLst>
                                            <p:cond delay="499"/>
                                          </p:stCondLst>
                                        </p:cTn>
                                        <p:tgtEl>
                                          <p:spTgt spid="307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grpId="0" nodeType="clickEffect">
                                  <p:stCondLst>
                                    <p:cond delay="750"/>
                                  </p:stCondLst>
                                  <p:childTnLst>
                                    <p:set>
                                      <p:cBhvr>
                                        <p:cTn id="54" dur="1" fill="hold">
                                          <p:stCondLst>
                                            <p:cond delay="0"/>
                                          </p:stCondLst>
                                        </p:cTn>
                                        <p:tgtEl>
                                          <p:spTgt spid="4"/>
                                        </p:tgtEl>
                                        <p:attrNameLst>
                                          <p:attrName>style.visibility</p:attrName>
                                        </p:attrNameLst>
                                      </p:cBhvr>
                                      <p:to>
                                        <p:strVal val="visible"/>
                                      </p:to>
                                    </p:set>
                                    <p:anim calcmode="lin" valueType="num">
                                      <p:cBhvr>
                                        <p:cTn id="55" dur="500" fill="hold"/>
                                        <p:tgtEl>
                                          <p:spTgt spid="4"/>
                                        </p:tgtEl>
                                        <p:attrNameLst>
                                          <p:attrName>ppt_w</p:attrName>
                                        </p:attrNameLst>
                                      </p:cBhvr>
                                      <p:tavLst>
                                        <p:tav tm="0">
                                          <p:val>
                                            <p:fltVal val="0"/>
                                          </p:val>
                                        </p:tav>
                                        <p:tav tm="100000">
                                          <p:val>
                                            <p:strVal val="#ppt_w"/>
                                          </p:val>
                                        </p:tav>
                                      </p:tavLst>
                                    </p:anim>
                                    <p:anim calcmode="lin" valueType="num">
                                      <p:cBhvr>
                                        <p:cTn id="56" dur="500" fill="hold"/>
                                        <p:tgtEl>
                                          <p:spTgt spid="4"/>
                                        </p:tgtEl>
                                        <p:attrNameLst>
                                          <p:attrName>ppt_h</p:attrName>
                                        </p:attrNameLst>
                                      </p:cBhvr>
                                      <p:tavLst>
                                        <p:tav tm="0">
                                          <p:val>
                                            <p:strVal val="#ppt_h"/>
                                          </p:val>
                                        </p:tav>
                                        <p:tav tm="100000">
                                          <p:val>
                                            <p:strVal val="#ppt_h"/>
                                          </p:val>
                                        </p:tav>
                                      </p:tavLst>
                                    </p:anim>
                                  </p:childTnLst>
                                </p:cTn>
                              </p:par>
                              <p:par>
                                <p:cTn id="57" presetID="50" presetClass="exit" presetSubtype="0" accel="100000" fill="hold" grpId="1" nodeType="withEffect">
                                  <p:stCondLst>
                                    <p:cond delay="0"/>
                                  </p:stCondLst>
                                  <p:childTnLst>
                                    <p:anim calcmode="lin" valueType="num">
                                      <p:cBhvr>
                                        <p:cTn id="58" dur="1000"/>
                                        <p:tgtEl>
                                          <p:spTgt spid="6"/>
                                        </p:tgtEl>
                                        <p:attrNameLst>
                                          <p:attrName>ppt_w</p:attrName>
                                        </p:attrNameLst>
                                      </p:cBhvr>
                                      <p:tavLst>
                                        <p:tav tm="0">
                                          <p:val>
                                            <p:strVal val="ppt_w"/>
                                          </p:val>
                                        </p:tav>
                                        <p:tav tm="100000">
                                          <p:val>
                                            <p:strVal val="ppt_w+.3"/>
                                          </p:val>
                                        </p:tav>
                                      </p:tavLst>
                                    </p:anim>
                                    <p:anim calcmode="lin" valueType="num">
                                      <p:cBhvr>
                                        <p:cTn id="59" dur="1000"/>
                                        <p:tgtEl>
                                          <p:spTgt spid="6"/>
                                        </p:tgtEl>
                                        <p:attrNameLst>
                                          <p:attrName>ppt_h</p:attrName>
                                        </p:attrNameLst>
                                      </p:cBhvr>
                                      <p:tavLst>
                                        <p:tav tm="0">
                                          <p:val>
                                            <p:strVal val="ppt_h"/>
                                          </p:val>
                                        </p:tav>
                                        <p:tav tm="100000">
                                          <p:val>
                                            <p:strVal val="ppt_h"/>
                                          </p:val>
                                        </p:tav>
                                      </p:tavLst>
                                    </p:anim>
                                    <p:animEffect transition="out" filter="fade">
                                      <p:cBhvr>
                                        <p:cTn id="60" dur="1000"/>
                                        <p:tgtEl>
                                          <p:spTgt spid="6"/>
                                        </p:tgtEl>
                                      </p:cBhvr>
                                    </p:animEffect>
                                    <p:set>
                                      <p:cBhvr>
                                        <p:cTn id="61" dur="1" fill="hold">
                                          <p:stCondLst>
                                            <p:cond delay="999"/>
                                          </p:stCondLst>
                                        </p:cTn>
                                        <p:tgtEl>
                                          <p:spTgt spid="6"/>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1000"/>
                                        <p:tgtEl>
                                          <p:spTgt spid="5"/>
                                        </p:tgtEl>
                                      </p:cBhvr>
                                    </p:animEffect>
                                    <p:anim calcmode="lin" valueType="num">
                                      <p:cBhvr>
                                        <p:cTn id="67" dur="1000" fill="hold"/>
                                        <p:tgtEl>
                                          <p:spTgt spid="5"/>
                                        </p:tgtEl>
                                        <p:attrNameLst>
                                          <p:attrName>ppt_x</p:attrName>
                                        </p:attrNameLst>
                                      </p:cBhvr>
                                      <p:tavLst>
                                        <p:tav tm="0">
                                          <p:val>
                                            <p:strVal val="#ppt_x"/>
                                          </p:val>
                                        </p:tav>
                                        <p:tav tm="100000">
                                          <p:val>
                                            <p:strVal val="#ppt_x"/>
                                          </p:val>
                                        </p:tav>
                                      </p:tavLst>
                                    </p:anim>
                                    <p:anim calcmode="lin" valueType="num">
                                      <p:cBhvr>
                                        <p:cTn id="6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7" grpId="0"/>
      <p:bldP spid="7" grpId="1"/>
      <p:bldP spid="7" grpId="2"/>
      <p:bldP spid="3074" grpId="0"/>
      <p:bldP spid="3074" grpId="1"/>
      <p:bldP spid="4" grpId="0"/>
      <p:bldP spid="5" grpId="0"/>
      <p:bldP spid="6" grpId="0"/>
      <p:bldP spid="6" grpId="1"/>
      <p:bldP spid="10" grpId="0"/>
      <p:bldP spid="10" grpId="1"/>
      <p:bldP spid="12" grpId="0"/>
      <p:bldP spid="1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62840" cy="6858000"/>
          </a:xfrm>
          <a:prstGeom prst="rect">
            <a:avLst/>
          </a:prstGeom>
        </p:spPr>
      </p:pic>
      <p:sp>
        <p:nvSpPr>
          <p:cNvPr id="3074" name="Rectangle 2"/>
          <p:cNvSpPr>
            <a:spLocks noGrp="1" noChangeArrowheads="1"/>
          </p:cNvSpPr>
          <p:nvPr>
            <p:ph type="title"/>
          </p:nvPr>
        </p:nvSpPr>
        <p:spPr>
          <a:xfrm>
            <a:off x="381000" y="304800"/>
            <a:ext cx="8382000" cy="6248400"/>
          </a:xfrm>
        </p:spPr>
        <p:txBody>
          <a:bodyPr>
            <a:scene3d>
              <a:camera prst="orthographicFront"/>
              <a:lightRig rig="flat" dir="t"/>
            </a:scene3d>
            <a:sp3d extrusionH="57150" prstMaterial="plastic">
              <a:bevelT w="38100" h="38100"/>
            </a:sp3d>
          </a:bodyPr>
          <a:lstStyle/>
          <a:p>
            <a:pPr eaLnBrk="1" hangingPunct="1"/>
            <a:r>
              <a:rPr lang="en-US" altLang="en-US" sz="27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"But I had concern for My holy name, which the house of Israel had profaned among the nations wherever they went. Therefore say to the house of Israel, 'Thus says the Lord GOD: "I do not do this for your sake, O house of Israel, but for My holy name's sake, which you have profaned among the nations wherever you went. And I will sanctify My great name, which has been profaned among the nations, which you have profaned in their midst; and the nations shall know that I am the LORD," says the Lord GOD, "when I am hallowed in you before their eyes. For I will take you from among the nations, gather you out of all countries, and bring you into your own land. Then I will sprinkle clean water on you, and you shall be clean; I will cleanse you from all your filthiness and from all your idols." — </a:t>
            </a:r>
            <a:r>
              <a:rPr lang="en-US" altLang="en-US" sz="27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Ezekiel 36:21-25 </a:t>
            </a:r>
          </a:p>
        </p:txBody>
      </p:sp>
      <p:sp>
        <p:nvSpPr>
          <p:cNvPr id="4" name="Title 1"/>
          <p:cNvSpPr txBox="1">
            <a:spLocks/>
          </p:cNvSpPr>
          <p:nvPr/>
        </p:nvSpPr>
        <p:spPr>
          <a:xfrm>
            <a:off x="2231505" y="1362074"/>
            <a:ext cx="4663858" cy="88506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7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I do not do this for your sake</a:t>
            </a:r>
          </a:p>
        </p:txBody>
      </p:sp>
      <p:sp>
        <p:nvSpPr>
          <p:cNvPr id="5" name="Title 1"/>
          <p:cNvSpPr txBox="1">
            <a:spLocks/>
          </p:cNvSpPr>
          <p:nvPr/>
        </p:nvSpPr>
        <p:spPr>
          <a:xfrm>
            <a:off x="1513562" y="1771649"/>
            <a:ext cx="4663858" cy="88712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720" b="1" dirty="0">
                <a:ln w="3175" cmpd="sng">
                  <a:solidFill>
                    <a:schemeClr val="bg1"/>
                  </a:solidFill>
                  <a:prstDash val="solid"/>
                </a:ln>
                <a:solidFill>
                  <a:srgbClr val="00FF00"/>
                </a:solidFill>
                <a:effectLst>
                  <a:outerShdw blurRad="63500" dir="3600000" algn="tl" rotWithShape="0">
                    <a:srgbClr val="000000">
                      <a:alpha val="70000"/>
                    </a:srgbClr>
                  </a:outerShdw>
                </a:effectLst>
                <a:latin typeface="Calibri" panose="020F0502020204030204" pitchFamily="34" charset="0"/>
              </a:rPr>
              <a:t>but for My holy name’s sake</a:t>
            </a:r>
          </a:p>
        </p:txBody>
      </p:sp>
      <p:sp>
        <p:nvSpPr>
          <p:cNvPr id="7" name="Rectangle 2">
            <a:extLst>
              <a:ext uri="{FF2B5EF4-FFF2-40B4-BE49-F238E27FC236}">
                <a16:creationId xmlns:a16="http://schemas.microsoft.com/office/drawing/2014/main" id="{7D38E822-A5C7-427F-9F26-E779CFB207C3}"/>
              </a:ext>
            </a:extLst>
          </p:cNvPr>
          <p:cNvSpPr txBox="1">
            <a:spLocks noChangeArrowheads="1"/>
          </p:cNvSpPr>
          <p:nvPr/>
        </p:nvSpPr>
        <p:spPr bwMode="auto">
          <a:xfrm>
            <a:off x="2209800" y="1401570"/>
            <a:ext cx="4715004"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7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I do not do this for your sake</a:t>
            </a:r>
            <a:endParaRPr kumimoji="0" lang="en-US" altLang="en-US" sz="27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9" name="Rectangle 2">
            <a:extLst>
              <a:ext uri="{FF2B5EF4-FFF2-40B4-BE49-F238E27FC236}">
                <a16:creationId xmlns:a16="http://schemas.microsoft.com/office/drawing/2014/main" id="{93E0FB21-C18C-4A19-A6C2-F16232D73B6E}"/>
              </a:ext>
            </a:extLst>
          </p:cNvPr>
          <p:cNvSpPr txBox="1">
            <a:spLocks noChangeArrowheads="1"/>
          </p:cNvSpPr>
          <p:nvPr/>
        </p:nvSpPr>
        <p:spPr bwMode="auto">
          <a:xfrm>
            <a:off x="1578769" y="1809751"/>
            <a:ext cx="4542630" cy="766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700" b="1" i="0"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but for My holy name’s sake</a:t>
            </a:r>
            <a:endParaRPr kumimoji="0" lang="en-US" altLang="en-US" sz="2700" b="1" i="1"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4160243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childTnLst>
                                </p:cTn>
                              </p:par>
                              <p:par>
                                <p:cTn id="9" presetID="21" presetClass="entr" presetSubtype="8" fill="hold" grpId="2" nodeType="with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wheel(8)">
                                      <p:cBhvr>
                                        <p:cTn id="11" dur="1000"/>
                                        <p:tgtEl>
                                          <p:spTgt spid="307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par>
                                <p:cTn id="17" presetID="18" presetClass="emph" presetSubtype="0" fill="hold" grpId="1" nodeType="withEffect">
                                  <p:stCondLst>
                                    <p:cond delay="0"/>
                                  </p:stCondLst>
                                  <p:childTnLst>
                                    <p:set>
                                      <p:cBhvr override="childStyle">
                                        <p:cTn id="18" dur="500" fill="hold"/>
                                        <p:tgtEl>
                                          <p:spTgt spid="4"/>
                                        </p:tgtEl>
                                        <p:attrNameLst>
                                          <p:attrName>style.textDecorationUnderline</p:attrName>
                                        </p:attrNameLst>
                                      </p:cBhvr>
                                      <p:to>
                                        <p:strVal val="true"/>
                                      </p:to>
                                    </p:set>
                                  </p:childTnLst>
                                </p:cTn>
                              </p:par>
                              <p:par>
                                <p:cTn id="19" presetID="2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par>
                                <p:cTn id="27" presetID="18" presetClass="emph" presetSubtype="0" fill="hold" grpId="1" nodeType="withEffect">
                                  <p:stCondLst>
                                    <p:cond delay="0"/>
                                  </p:stCondLst>
                                  <p:childTnLst>
                                    <p:set>
                                      <p:cBhvr override="childStyle">
                                        <p:cTn id="28" dur="500" fill="hold"/>
                                        <p:tgtEl>
                                          <p:spTgt spid="5"/>
                                        </p:tgtEl>
                                        <p:attrNameLst>
                                          <p:attrName>style.textDecorationUnderline</p:attrName>
                                        </p:attrNameLst>
                                      </p:cBhvr>
                                      <p:to>
                                        <p:strVal val="true"/>
                                      </p:to>
                                    </p:set>
                                  </p:childTnLst>
                                </p:cTn>
                              </p:par>
                              <p:par>
                                <p:cTn id="29" presetID="22" presetClass="entr" presetSubtype="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2" nodeType="clickEffect">
                                  <p:stCondLst>
                                    <p:cond delay="0"/>
                                  </p:stCondLst>
                                  <p:childTnLst>
                                    <p:animEffect transition="out" filter="fade">
                                      <p:cBhvr>
                                        <p:cTn id="35" dur="500"/>
                                        <p:tgtEl>
                                          <p:spTgt spid="4"/>
                                        </p:tgtEl>
                                      </p:cBhvr>
                                    </p:animEffect>
                                    <p:set>
                                      <p:cBhvr>
                                        <p:cTn id="36" dur="1" fill="hold">
                                          <p:stCondLst>
                                            <p:cond delay="499"/>
                                          </p:stCondLst>
                                        </p:cTn>
                                        <p:tgtEl>
                                          <p:spTgt spid="4"/>
                                        </p:tgtEl>
                                        <p:attrNameLst>
                                          <p:attrName>style.visibility</p:attrName>
                                        </p:attrNameLst>
                                      </p:cBhvr>
                                      <p:to>
                                        <p:strVal val="hidden"/>
                                      </p:to>
                                    </p:set>
                                  </p:childTnLst>
                                </p:cTn>
                              </p:par>
                              <p:par>
                                <p:cTn id="37" presetID="10" presetClass="exit" presetSubtype="0" fill="hold" grpId="2" nodeType="withEffect">
                                  <p:stCondLst>
                                    <p:cond delay="0"/>
                                  </p:stCondLst>
                                  <p:childTnLst>
                                    <p:animEffect transition="out" filter="fade">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7"/>
                                        </p:tgtEl>
                                      </p:cBhvr>
                                    </p:animEffect>
                                    <p:set>
                                      <p:cBhvr>
                                        <p:cTn id="45" dur="1" fill="hold">
                                          <p:stCondLst>
                                            <p:cond delay="499"/>
                                          </p:stCondLst>
                                        </p:cTn>
                                        <p:tgtEl>
                                          <p:spTgt spid="7"/>
                                        </p:tgtEl>
                                        <p:attrNameLst>
                                          <p:attrName>style.visibility</p:attrName>
                                        </p:attrNameLst>
                                      </p:cBhvr>
                                      <p:to>
                                        <p:strVal val="hidden"/>
                                      </p:to>
                                    </p:set>
                                  </p:childTnLst>
                                </p:cTn>
                              </p:par>
                            </p:childTnLst>
                          </p:cTn>
                        </p:par>
                        <p:par>
                          <p:cTn id="46" fill="hold">
                            <p:stCondLst>
                              <p:cond delay="500"/>
                            </p:stCondLst>
                            <p:childTnLst>
                              <p:par>
                                <p:cTn id="47" presetID="23" presetClass="exit" presetSubtype="32" fill="hold" grpId="1" nodeType="afterEffect">
                                  <p:stCondLst>
                                    <p:cond delay="0"/>
                                  </p:stCondLst>
                                  <p:childTnLst>
                                    <p:anim calcmode="lin" valueType="num">
                                      <p:cBhvr>
                                        <p:cTn id="48" dur="750"/>
                                        <p:tgtEl>
                                          <p:spTgt spid="3074"/>
                                        </p:tgtEl>
                                        <p:attrNameLst>
                                          <p:attrName>ppt_w</p:attrName>
                                        </p:attrNameLst>
                                      </p:cBhvr>
                                      <p:tavLst>
                                        <p:tav tm="0">
                                          <p:val>
                                            <p:strVal val="ppt_w"/>
                                          </p:val>
                                        </p:tav>
                                        <p:tav tm="100000">
                                          <p:val>
                                            <p:fltVal val="0"/>
                                          </p:val>
                                        </p:tav>
                                      </p:tavLst>
                                    </p:anim>
                                    <p:anim calcmode="lin" valueType="num">
                                      <p:cBhvr>
                                        <p:cTn id="49" dur="750"/>
                                        <p:tgtEl>
                                          <p:spTgt spid="3074"/>
                                        </p:tgtEl>
                                        <p:attrNameLst>
                                          <p:attrName>ppt_h</p:attrName>
                                        </p:attrNameLst>
                                      </p:cBhvr>
                                      <p:tavLst>
                                        <p:tav tm="0">
                                          <p:val>
                                            <p:strVal val="ppt_h"/>
                                          </p:val>
                                        </p:tav>
                                        <p:tav tm="100000">
                                          <p:val>
                                            <p:fltVal val="0"/>
                                          </p:val>
                                        </p:tav>
                                      </p:tavLst>
                                    </p:anim>
                                    <p:set>
                                      <p:cBhvr>
                                        <p:cTn id="50" dur="1" fill="hold">
                                          <p:stCondLst>
                                            <p:cond delay="74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3074" grpId="2"/>
      <p:bldP spid="4" grpId="0"/>
      <p:bldP spid="4" grpId="1"/>
      <p:bldP spid="4" grpId="2"/>
      <p:bldP spid="5" grpId="0"/>
      <p:bldP spid="5" grpId="1"/>
      <p:bldP spid="5" grpId="2"/>
      <p:bldP spid="7" grpId="0"/>
      <p:bldP spid="7" grpId="1"/>
      <p:bldP spid="9" grpId="0"/>
      <p:bldP spid="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62840" cy="6858000"/>
          </a:xfrm>
          <a:prstGeom prst="rect">
            <a:avLst/>
          </a:prstGeom>
        </p:spPr>
      </p:pic>
      <p:sp>
        <p:nvSpPr>
          <p:cNvPr id="4" name="Title 1"/>
          <p:cNvSpPr txBox="1">
            <a:spLocks/>
          </p:cNvSpPr>
          <p:nvPr/>
        </p:nvSpPr>
        <p:spPr>
          <a:xfrm>
            <a:off x="572242" y="2469355"/>
            <a:ext cx="4208745" cy="8917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20" b="1" dirty="0">
                <a:ln w="3175" cmpd="sng">
                  <a:solidFill>
                    <a:schemeClr val="bg1"/>
                  </a:solidFill>
                  <a:prstDash val="solid"/>
                </a:ln>
                <a:solidFill>
                  <a:srgbClr val="00FF00"/>
                </a:solidFill>
                <a:effectLst>
                  <a:outerShdw blurRad="63500" dir="3600000" algn="tl" rotWithShape="0">
                    <a:srgbClr val="000000">
                      <a:alpha val="70000"/>
                    </a:srgbClr>
                  </a:outerShdw>
                </a:effectLst>
                <a:latin typeface="Calibri" panose="020F0502020204030204" pitchFamily="34" charset="0"/>
              </a:rPr>
              <a:t>your sake do I do this</a:t>
            </a:r>
          </a:p>
        </p:txBody>
      </p:sp>
      <p:sp>
        <p:nvSpPr>
          <p:cNvPr id="5" name="Title 1"/>
          <p:cNvSpPr txBox="1">
            <a:spLocks/>
          </p:cNvSpPr>
          <p:nvPr/>
        </p:nvSpPr>
        <p:spPr>
          <a:xfrm>
            <a:off x="6690804" y="1943099"/>
            <a:ext cx="1893516" cy="8989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dirty="0">
                <a:ln w="3175" cmpd="sng">
                  <a:solidFill>
                    <a:schemeClr val="bg1"/>
                  </a:solidFill>
                  <a:prstDash val="solid"/>
                </a:ln>
                <a:solidFill>
                  <a:srgbClr val="00FF00"/>
                </a:solidFill>
                <a:effectLst>
                  <a:outerShdw blurRad="63500" dir="3600000" algn="tl" rotWithShape="0">
                    <a:srgbClr val="000000">
                      <a:alpha val="70000"/>
                    </a:srgbClr>
                  </a:outerShdw>
                </a:effectLst>
                <a:latin typeface="Calibri" panose="020F0502020204030204" pitchFamily="34" charset="0"/>
              </a:rPr>
              <a:t>Not for</a:t>
            </a:r>
          </a:p>
        </p:txBody>
      </p:sp>
      <p:sp>
        <p:nvSpPr>
          <p:cNvPr id="6" name="Title 1"/>
          <p:cNvSpPr txBox="1">
            <a:spLocks/>
          </p:cNvSpPr>
          <p:nvPr/>
        </p:nvSpPr>
        <p:spPr>
          <a:xfrm>
            <a:off x="3089204" y="400049"/>
            <a:ext cx="4870538" cy="88577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remember your evil ways</a:t>
            </a:r>
          </a:p>
        </p:txBody>
      </p:sp>
      <p:sp>
        <p:nvSpPr>
          <p:cNvPr id="3074" name="Rectangle 2"/>
          <p:cNvSpPr>
            <a:spLocks noGrp="1" noChangeArrowheads="1"/>
          </p:cNvSpPr>
          <p:nvPr>
            <p:ph type="title"/>
          </p:nvPr>
        </p:nvSpPr>
        <p:spPr>
          <a:xfrm>
            <a:off x="381000" y="274638"/>
            <a:ext cx="8382000" cy="6278562"/>
          </a:xfrm>
        </p:spPr>
        <p:txBody>
          <a:bodyPr>
            <a:scene3d>
              <a:camera prst="orthographicFront"/>
              <a:lightRig rig="flat" dir="t"/>
            </a:scene3d>
            <a:sp3d extrusionH="57150" prstMaterial="plastic">
              <a:bevelT w="38100" h="38100"/>
            </a:sp3d>
          </a:bodyPr>
          <a:lstStyle/>
          <a:p>
            <a:pPr eaLnBrk="1" hangingPunct="1"/>
            <a:r>
              <a:rPr lang="en-US" altLang="en-US" sz="34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"Then you will remember your evil ways and your deeds that were not good; and you will loathe yourselves in your own sight, for your iniquities and your abominations. Not for your sake do I do this," says the Lord GOD, "let it be known to you. Be ashamed and confounded for your own ways, O house of Israel!" Thus says the Lord GOD: "On the day that I cleanse you from all your iniquities, I will also enable you to dwell in the cities, and the ruins shall be rebuilt." </a:t>
            </a:r>
            <a:r>
              <a:rPr lang="en-US" altLang="en-US" sz="30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0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Ezekiel 36:31-33</a:t>
            </a:r>
            <a:r>
              <a:rPr lang="en-US" altLang="en-US" sz="30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7" name="Rectangle 2"/>
          <p:cNvSpPr txBox="1">
            <a:spLocks noChangeArrowheads="1"/>
          </p:cNvSpPr>
          <p:nvPr/>
        </p:nvSpPr>
        <p:spPr bwMode="auto">
          <a:xfrm>
            <a:off x="418670" y="795182"/>
            <a:ext cx="8229600" cy="2080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a:ln w="17780" cmpd="sng">
                  <a:solidFill>
                    <a:srgbClr val="FFFFFF"/>
                  </a:solidFill>
                  <a:prstDash val="solid"/>
                  <a:miter lim="800000"/>
                </a:ln>
                <a:solidFill>
                  <a:srgbClr val="0066FF"/>
                </a:solidFill>
                <a:effectLst>
                  <a:glow rad="114300">
                    <a:schemeClr val="tx1"/>
                  </a:glow>
                  <a:outerShdw blurRad="50800" algn="tl" rotWithShape="0">
                    <a:srgbClr val="000000"/>
                  </a:outerShdw>
                </a:effectLst>
                <a:latin typeface="Calibri" panose="020F0502020204030204" pitchFamily="34" charset="0"/>
              </a:rPr>
              <a:t>GOD FORGAVE TO SHOW HIS RIGHTEOUSNESS AND TO SHOW HIS NATURE</a:t>
            </a:r>
            <a:endParaRPr lang="en-US" altLang="en-US" b="1" kern="0" dirty="0">
              <a:ln w="17780" cmpd="sng">
                <a:solidFill>
                  <a:srgbClr val="FFFFFF"/>
                </a:solidFill>
                <a:prstDash val="solid"/>
                <a:miter lim="800000"/>
              </a:ln>
              <a:solidFill>
                <a:srgbClr val="0066FF"/>
              </a:solidFill>
              <a:effectLst>
                <a:glow rad="114300">
                  <a:schemeClr val="tx1"/>
                </a:glow>
                <a:outerShdw blurRad="50800" algn="tl" rotWithShape="0">
                  <a:srgbClr val="000000"/>
                </a:outerShdw>
              </a:effectLst>
              <a:latin typeface="Calibri" panose="020F0502020204030204" pitchFamily="34" charset="0"/>
            </a:endParaRPr>
          </a:p>
        </p:txBody>
      </p:sp>
      <p:sp>
        <p:nvSpPr>
          <p:cNvPr id="8" name="Rectangle 2"/>
          <p:cNvSpPr txBox="1">
            <a:spLocks noChangeArrowheads="1"/>
          </p:cNvSpPr>
          <p:nvPr/>
        </p:nvSpPr>
        <p:spPr bwMode="auto">
          <a:xfrm>
            <a:off x="423427" y="3796497"/>
            <a:ext cx="8229600" cy="2254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14300">
                    <a:schemeClr val="tx1"/>
                  </a:glow>
                  <a:outerShdw blurRad="50800" algn="tl" rotWithShape="0">
                    <a:srgbClr val="000000"/>
                  </a:outerShdw>
                </a:effectLst>
                <a:latin typeface="Calibri" panose="020F0502020204030204" pitchFamily="34" charset="0"/>
              </a:rPr>
              <a:t>WE FORGIVE TO SHOW</a:t>
            </a:r>
            <a:br>
              <a:rPr lang="en-US" altLang="en-US" b="1" kern="0" dirty="0">
                <a:ln w="17780" cmpd="sng">
                  <a:solidFill>
                    <a:srgbClr val="FFFFFF"/>
                  </a:solidFill>
                  <a:prstDash val="solid"/>
                  <a:miter lim="800000"/>
                </a:ln>
                <a:solidFill>
                  <a:srgbClr val="0066FF"/>
                </a:solidFill>
                <a:effectLst>
                  <a:glow rad="114300">
                    <a:schemeClr val="tx1"/>
                  </a:glow>
                  <a:outerShdw blurRad="50800" algn="tl" rotWithShape="0">
                    <a:srgbClr val="000000"/>
                  </a:outerShdw>
                </a:effectLst>
                <a:latin typeface="Calibri" panose="020F0502020204030204" pitchFamily="34" charset="0"/>
              </a:rPr>
            </a:br>
            <a:r>
              <a:rPr lang="en-US" altLang="en-US" b="1" kern="0" dirty="0">
                <a:ln w="17780" cmpd="sng">
                  <a:solidFill>
                    <a:srgbClr val="FFFFFF"/>
                  </a:solidFill>
                  <a:prstDash val="solid"/>
                  <a:miter lim="800000"/>
                </a:ln>
                <a:solidFill>
                  <a:srgbClr val="0066FF"/>
                </a:solidFill>
                <a:effectLst>
                  <a:glow rad="114300">
                    <a:schemeClr val="tx1"/>
                  </a:glow>
                  <a:outerShdw blurRad="50800" algn="tl" rotWithShape="0">
                    <a:srgbClr val="000000"/>
                  </a:outerShdw>
                </a:effectLst>
                <a:latin typeface="Calibri" panose="020F0502020204030204" pitchFamily="34" charset="0"/>
              </a:rPr>
              <a:t> OUR NATURE REVEALING RIGHTEOUSNESS</a:t>
            </a:r>
          </a:p>
        </p:txBody>
      </p:sp>
      <p:sp>
        <p:nvSpPr>
          <p:cNvPr id="9" name="Rectangle 2">
            <a:extLst>
              <a:ext uri="{FF2B5EF4-FFF2-40B4-BE49-F238E27FC236}">
                <a16:creationId xmlns:a16="http://schemas.microsoft.com/office/drawing/2014/main" id="{01549733-8DA9-4BF3-988C-9354BA7D67D1}"/>
              </a:ext>
            </a:extLst>
          </p:cNvPr>
          <p:cNvSpPr txBox="1">
            <a:spLocks noChangeArrowheads="1"/>
          </p:cNvSpPr>
          <p:nvPr/>
        </p:nvSpPr>
        <p:spPr bwMode="auto">
          <a:xfrm>
            <a:off x="2955190" y="431006"/>
            <a:ext cx="5143442" cy="77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remember your evil ways</a:t>
            </a:r>
            <a:endParaRPr kumimoji="0" lang="en-US" altLang="en-US" sz="3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0" name="Rectangle 2">
            <a:extLst>
              <a:ext uri="{FF2B5EF4-FFF2-40B4-BE49-F238E27FC236}">
                <a16:creationId xmlns:a16="http://schemas.microsoft.com/office/drawing/2014/main" id="{4070F4A1-B8EB-440B-9696-DB9DAA007206}"/>
              </a:ext>
            </a:extLst>
          </p:cNvPr>
          <p:cNvSpPr txBox="1">
            <a:spLocks noChangeArrowheads="1"/>
          </p:cNvSpPr>
          <p:nvPr/>
        </p:nvSpPr>
        <p:spPr bwMode="auto">
          <a:xfrm>
            <a:off x="6679581" y="2000250"/>
            <a:ext cx="1921494" cy="75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400" b="1" i="0"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Not for</a:t>
            </a:r>
            <a:endParaRPr kumimoji="0" lang="en-US" altLang="en-US" sz="3400" b="1" i="1"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1" name="Rectangle 2">
            <a:extLst>
              <a:ext uri="{FF2B5EF4-FFF2-40B4-BE49-F238E27FC236}">
                <a16:creationId xmlns:a16="http://schemas.microsoft.com/office/drawing/2014/main" id="{327EFEE5-3F24-4FB7-A3BB-2A51B8021BEA}"/>
              </a:ext>
            </a:extLst>
          </p:cNvPr>
          <p:cNvSpPr txBox="1">
            <a:spLocks noChangeArrowheads="1"/>
          </p:cNvSpPr>
          <p:nvPr/>
        </p:nvSpPr>
        <p:spPr bwMode="auto">
          <a:xfrm>
            <a:off x="419043" y="2526505"/>
            <a:ext cx="4503001" cy="740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400" b="1" i="0"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your sake do I do this</a:t>
            </a:r>
            <a:endParaRPr kumimoji="0" lang="en-US" altLang="en-US" sz="3400" b="1" i="1"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352412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750" fill="hold"/>
                                        <p:tgtEl>
                                          <p:spTgt spid="3074"/>
                                        </p:tgtEl>
                                        <p:attrNameLst>
                                          <p:attrName>ppt_w</p:attrName>
                                        </p:attrNameLst>
                                      </p:cBhvr>
                                      <p:tavLst>
                                        <p:tav tm="0">
                                          <p:val>
                                            <p:fltVal val="0"/>
                                          </p:val>
                                        </p:tav>
                                        <p:tav tm="100000">
                                          <p:val>
                                            <p:strVal val="#ppt_w"/>
                                          </p:val>
                                        </p:tav>
                                      </p:tavLst>
                                    </p:anim>
                                    <p:anim calcmode="lin" valueType="num">
                                      <p:cBhvr>
                                        <p:cTn id="8" dur="750" fill="hold"/>
                                        <p:tgtEl>
                                          <p:spTgt spid="307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18" presetClass="emph" presetSubtype="0" fill="hold" grpId="1" nodeType="withEffect">
                                  <p:stCondLst>
                                    <p:cond delay="0"/>
                                  </p:stCondLst>
                                  <p:childTnLst>
                                    <p:set>
                                      <p:cBhvr override="childStyle">
                                        <p:cTn id="15" dur="500" fill="hold"/>
                                        <p:tgtEl>
                                          <p:spTgt spid="6"/>
                                        </p:tgtEl>
                                        <p:attrNameLst>
                                          <p:attrName>style.textDecorationUnderline</p:attrName>
                                        </p:attrNameLst>
                                      </p:cBhvr>
                                      <p:to>
                                        <p:strVal val="true"/>
                                      </p:to>
                                    </p:set>
                                  </p:childTnLst>
                                </p:cTn>
                              </p:par>
                              <p:par>
                                <p:cTn id="16" presetID="22" presetClass="entr" presetSubtype="8"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18" presetClass="emph" presetSubtype="0" fill="hold" grpId="1" nodeType="withEffect">
                                  <p:stCondLst>
                                    <p:cond delay="0"/>
                                  </p:stCondLst>
                                  <p:childTnLst>
                                    <p:set>
                                      <p:cBhvr override="childStyle">
                                        <p:cTn id="25" dur="500" fill="hold"/>
                                        <p:tgtEl>
                                          <p:spTgt spid="5"/>
                                        </p:tgtEl>
                                        <p:attrNameLst>
                                          <p:attrName>style.textDecorationUnderline</p:attrName>
                                        </p:attrNameLst>
                                      </p:cBhvr>
                                      <p:to>
                                        <p:strVal val="true"/>
                                      </p:to>
                                    </p:set>
                                  </p:childTnLst>
                                </p:cTn>
                              </p:par>
                              <p:par>
                                <p:cTn id="26" presetID="22" presetClass="entr" presetSubtype="8"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750"/>
                                        <p:tgtEl>
                                          <p:spTgt spid="4"/>
                                        </p:tgtEl>
                                      </p:cBhvr>
                                    </p:animEffect>
                                  </p:childTnLst>
                                </p:cTn>
                              </p:par>
                              <p:par>
                                <p:cTn id="33" presetID="18" presetClass="emph" presetSubtype="0" fill="hold" grpId="1" nodeType="withEffect">
                                  <p:stCondLst>
                                    <p:cond delay="0"/>
                                  </p:stCondLst>
                                  <p:childTnLst>
                                    <p:set>
                                      <p:cBhvr override="childStyle">
                                        <p:cTn id="34" dur="750" fill="hold"/>
                                        <p:tgtEl>
                                          <p:spTgt spid="4"/>
                                        </p:tgtEl>
                                        <p:attrNameLst>
                                          <p:attrName>style.textDecorationUnderline</p:attrName>
                                        </p:attrNameLst>
                                      </p:cBhvr>
                                      <p:to>
                                        <p:strVal val="true"/>
                                      </p:to>
                                    </p:set>
                                  </p:childTnLst>
                                </p:cTn>
                              </p:par>
                              <p:par>
                                <p:cTn id="35" presetID="22" presetClass="entr" presetSubtype="8"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75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2" nodeType="clickEffect">
                                  <p:stCondLst>
                                    <p:cond delay="0"/>
                                  </p:stCondLst>
                                  <p:childTnLst>
                                    <p:animEffect transition="out" filter="fade">
                                      <p:cBhvr>
                                        <p:cTn id="41" dur="250"/>
                                        <p:tgtEl>
                                          <p:spTgt spid="4"/>
                                        </p:tgtEl>
                                      </p:cBhvr>
                                    </p:animEffect>
                                    <p:set>
                                      <p:cBhvr>
                                        <p:cTn id="42" dur="1" fill="hold">
                                          <p:stCondLst>
                                            <p:cond delay="249"/>
                                          </p:stCondLst>
                                        </p:cTn>
                                        <p:tgtEl>
                                          <p:spTgt spid="4"/>
                                        </p:tgtEl>
                                        <p:attrNameLst>
                                          <p:attrName>style.visibility</p:attrName>
                                        </p:attrNameLst>
                                      </p:cBhvr>
                                      <p:to>
                                        <p:strVal val="hidden"/>
                                      </p:to>
                                    </p:set>
                                  </p:childTnLst>
                                </p:cTn>
                              </p:par>
                              <p:par>
                                <p:cTn id="43" presetID="10" presetClass="exit" presetSubtype="0" fill="hold" grpId="2" nodeType="withEffect">
                                  <p:stCondLst>
                                    <p:cond delay="0"/>
                                  </p:stCondLst>
                                  <p:childTnLst>
                                    <p:animEffect transition="out" filter="fade">
                                      <p:cBhvr>
                                        <p:cTn id="44" dur="250"/>
                                        <p:tgtEl>
                                          <p:spTgt spid="5"/>
                                        </p:tgtEl>
                                      </p:cBhvr>
                                    </p:animEffect>
                                    <p:set>
                                      <p:cBhvr>
                                        <p:cTn id="45" dur="1" fill="hold">
                                          <p:stCondLst>
                                            <p:cond delay="249"/>
                                          </p:stCondLst>
                                        </p:cTn>
                                        <p:tgtEl>
                                          <p:spTgt spid="5"/>
                                        </p:tgtEl>
                                        <p:attrNameLst>
                                          <p:attrName>style.visibility</p:attrName>
                                        </p:attrNameLst>
                                      </p:cBhvr>
                                      <p:to>
                                        <p:strVal val="hidden"/>
                                      </p:to>
                                    </p:set>
                                  </p:childTnLst>
                                </p:cTn>
                              </p:par>
                              <p:par>
                                <p:cTn id="46" presetID="10" presetClass="exit" presetSubtype="0" fill="hold" grpId="2" nodeType="withEffect">
                                  <p:stCondLst>
                                    <p:cond delay="0"/>
                                  </p:stCondLst>
                                  <p:childTnLst>
                                    <p:animEffect transition="out" filter="fade">
                                      <p:cBhvr>
                                        <p:cTn id="47" dur="250"/>
                                        <p:tgtEl>
                                          <p:spTgt spid="6"/>
                                        </p:tgtEl>
                                      </p:cBhvr>
                                    </p:animEffect>
                                    <p:set>
                                      <p:cBhvr>
                                        <p:cTn id="48" dur="1" fill="hold">
                                          <p:stCondLst>
                                            <p:cond delay="249"/>
                                          </p:stCondLst>
                                        </p:cTn>
                                        <p:tgtEl>
                                          <p:spTgt spid="6"/>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250"/>
                                        <p:tgtEl>
                                          <p:spTgt spid="10"/>
                                        </p:tgtEl>
                                      </p:cBhvr>
                                    </p:animEffect>
                                    <p:set>
                                      <p:cBhvr>
                                        <p:cTn id="51" dur="1" fill="hold">
                                          <p:stCondLst>
                                            <p:cond delay="249"/>
                                          </p:stCondLst>
                                        </p:cTn>
                                        <p:tgtEl>
                                          <p:spTgt spid="10"/>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250"/>
                                        <p:tgtEl>
                                          <p:spTgt spid="9"/>
                                        </p:tgtEl>
                                      </p:cBhvr>
                                    </p:animEffect>
                                    <p:set>
                                      <p:cBhvr>
                                        <p:cTn id="54" dur="1" fill="hold">
                                          <p:stCondLst>
                                            <p:cond delay="249"/>
                                          </p:stCondLst>
                                        </p:cTn>
                                        <p:tgtEl>
                                          <p:spTgt spid="9"/>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250"/>
                                        <p:tgtEl>
                                          <p:spTgt spid="11"/>
                                        </p:tgtEl>
                                      </p:cBhvr>
                                    </p:animEffect>
                                    <p:set>
                                      <p:cBhvr>
                                        <p:cTn id="57" dur="1" fill="hold">
                                          <p:stCondLst>
                                            <p:cond delay="249"/>
                                          </p:stCondLst>
                                        </p:cTn>
                                        <p:tgtEl>
                                          <p:spTgt spid="11"/>
                                        </p:tgtEl>
                                        <p:attrNameLst>
                                          <p:attrName>style.visibility</p:attrName>
                                        </p:attrNameLst>
                                      </p:cBhvr>
                                      <p:to>
                                        <p:strVal val="hidden"/>
                                      </p:to>
                                    </p:set>
                                  </p:childTnLst>
                                </p:cTn>
                              </p:par>
                              <p:par>
                                <p:cTn id="58" presetID="50" presetClass="exit" presetSubtype="0" accel="100000" fill="hold" grpId="1" nodeType="withEffect">
                                  <p:stCondLst>
                                    <p:cond delay="250"/>
                                  </p:stCondLst>
                                  <p:childTnLst>
                                    <p:anim calcmode="lin" valueType="num">
                                      <p:cBhvr>
                                        <p:cTn id="59" dur="1000"/>
                                        <p:tgtEl>
                                          <p:spTgt spid="3074"/>
                                        </p:tgtEl>
                                        <p:attrNameLst>
                                          <p:attrName>ppt_w</p:attrName>
                                        </p:attrNameLst>
                                      </p:cBhvr>
                                      <p:tavLst>
                                        <p:tav tm="0">
                                          <p:val>
                                            <p:strVal val="ppt_w"/>
                                          </p:val>
                                        </p:tav>
                                        <p:tav tm="100000">
                                          <p:val>
                                            <p:strVal val="ppt_w+.3"/>
                                          </p:val>
                                        </p:tav>
                                      </p:tavLst>
                                    </p:anim>
                                    <p:anim calcmode="lin" valueType="num">
                                      <p:cBhvr>
                                        <p:cTn id="60" dur="1000"/>
                                        <p:tgtEl>
                                          <p:spTgt spid="3074"/>
                                        </p:tgtEl>
                                        <p:attrNameLst>
                                          <p:attrName>ppt_h</p:attrName>
                                        </p:attrNameLst>
                                      </p:cBhvr>
                                      <p:tavLst>
                                        <p:tav tm="0">
                                          <p:val>
                                            <p:strVal val="ppt_h"/>
                                          </p:val>
                                        </p:tav>
                                        <p:tav tm="100000">
                                          <p:val>
                                            <p:strVal val="ppt_h"/>
                                          </p:val>
                                        </p:tav>
                                      </p:tavLst>
                                    </p:anim>
                                    <p:animEffect transition="out" filter="fade">
                                      <p:cBhvr>
                                        <p:cTn id="61" dur="1000"/>
                                        <p:tgtEl>
                                          <p:spTgt spid="3074"/>
                                        </p:tgtEl>
                                      </p:cBhvr>
                                    </p:animEffect>
                                    <p:set>
                                      <p:cBhvr>
                                        <p:cTn id="62" dur="1" fill="hold">
                                          <p:stCondLst>
                                            <p:cond delay="999"/>
                                          </p:stCondLst>
                                        </p:cTn>
                                        <p:tgtEl>
                                          <p:spTgt spid="3074"/>
                                        </p:tgtEl>
                                        <p:attrNameLst>
                                          <p:attrName>style.visibility</p:attrName>
                                        </p:attrNameLst>
                                      </p:cBhvr>
                                      <p:to>
                                        <p:strVal val="hidden"/>
                                      </p:to>
                                    </p:set>
                                  </p:childTnLst>
                                </p:cTn>
                              </p:par>
                              <p:par>
                                <p:cTn id="63" presetID="47" presetClass="entr" presetSubtype="0" fill="hold" grpId="0" nodeType="withEffect">
                                  <p:stCondLst>
                                    <p:cond delay="100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1000"/>
                                        <p:tgtEl>
                                          <p:spTgt spid="7"/>
                                        </p:tgtEl>
                                      </p:cBhvr>
                                    </p:animEffect>
                                    <p:anim calcmode="lin" valueType="num">
                                      <p:cBhvr>
                                        <p:cTn id="66" dur="1000" fill="hold"/>
                                        <p:tgtEl>
                                          <p:spTgt spid="7"/>
                                        </p:tgtEl>
                                        <p:attrNameLst>
                                          <p:attrName>ppt_x</p:attrName>
                                        </p:attrNameLst>
                                      </p:cBhvr>
                                      <p:tavLst>
                                        <p:tav tm="0">
                                          <p:val>
                                            <p:strVal val="#ppt_x"/>
                                          </p:val>
                                        </p:tav>
                                        <p:tav tm="100000">
                                          <p:val>
                                            <p:strVal val="#ppt_x"/>
                                          </p:val>
                                        </p:tav>
                                      </p:tavLst>
                                    </p:anim>
                                    <p:anim calcmode="lin" valueType="num">
                                      <p:cBhvr>
                                        <p:cTn id="6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1000"/>
                                        <p:tgtEl>
                                          <p:spTgt spid="8"/>
                                        </p:tgtEl>
                                      </p:cBhvr>
                                    </p:animEffect>
                                    <p:anim calcmode="lin" valueType="num">
                                      <p:cBhvr>
                                        <p:cTn id="73" dur="1000" fill="hold"/>
                                        <p:tgtEl>
                                          <p:spTgt spid="8"/>
                                        </p:tgtEl>
                                        <p:attrNameLst>
                                          <p:attrName>ppt_x</p:attrName>
                                        </p:attrNameLst>
                                      </p:cBhvr>
                                      <p:tavLst>
                                        <p:tav tm="0">
                                          <p:val>
                                            <p:strVal val="#ppt_x"/>
                                          </p:val>
                                        </p:tav>
                                        <p:tav tm="100000">
                                          <p:val>
                                            <p:strVal val="#ppt_x"/>
                                          </p:val>
                                        </p:tav>
                                      </p:tavLst>
                                    </p:anim>
                                    <p:anim calcmode="lin" valueType="num">
                                      <p:cBhvr>
                                        <p:cTn id="7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5" grpId="0"/>
      <p:bldP spid="5" grpId="1"/>
      <p:bldP spid="5" grpId="2"/>
      <p:bldP spid="6" grpId="0"/>
      <p:bldP spid="6" grpId="1"/>
      <p:bldP spid="6" grpId="2"/>
      <p:bldP spid="3074" grpId="0"/>
      <p:bldP spid="3074" grpId="1"/>
      <p:bldP spid="7" grpId="0"/>
      <p:bldP spid="8" grpId="0"/>
      <p:bldP spid="9" grpId="0"/>
      <p:bldP spid="9" grpId="1"/>
      <p:bldP spid="10" grpId="0"/>
      <p:bldP spid="10" grpId="1"/>
      <p:bldP spid="11" grpId="0"/>
      <p:bldP spid="1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934200"/>
          </a:xfrm>
          <a:prstGeom prst="rect">
            <a:avLst/>
          </a:prstGeom>
        </p:spPr>
      </p:pic>
      <p:sp>
        <p:nvSpPr>
          <p:cNvPr id="3074" name="Rectangle 2"/>
          <p:cNvSpPr>
            <a:spLocks noGrp="1" noChangeArrowheads="1"/>
          </p:cNvSpPr>
          <p:nvPr>
            <p:ph type="title"/>
          </p:nvPr>
        </p:nvSpPr>
        <p:spPr>
          <a:xfrm>
            <a:off x="457200" y="1371600"/>
            <a:ext cx="8229600" cy="42211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For the flesh lusts against the Spirit, and the Spirit against the flesh; and these are contrary to one another, so that you do not do the things that you wish.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Galatians 5:17 </a:t>
            </a:r>
            <a:r>
              <a:rPr lang="en-US" altLang="en-US" sz="40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8" name="Rectangle 2"/>
          <p:cNvSpPr txBox="1">
            <a:spLocks noChangeArrowheads="1"/>
          </p:cNvSpPr>
          <p:nvPr/>
        </p:nvSpPr>
        <p:spPr bwMode="auto">
          <a:xfrm>
            <a:off x="1033277" y="3722556"/>
            <a:ext cx="7594898" cy="1613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flesh against the Spirit</a:t>
            </a:r>
          </a:p>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so you do what you do not wish</a:t>
            </a:r>
          </a:p>
        </p:txBody>
      </p:sp>
      <p:sp>
        <p:nvSpPr>
          <p:cNvPr id="4" name="Rectangle 2"/>
          <p:cNvSpPr txBox="1">
            <a:spLocks noChangeArrowheads="1"/>
          </p:cNvSpPr>
          <p:nvPr/>
        </p:nvSpPr>
        <p:spPr bwMode="auto">
          <a:xfrm>
            <a:off x="2486920" y="1404434"/>
            <a:ext cx="2051125" cy="864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flesh</a:t>
            </a:r>
            <a:endParaRPr lang="en-US" altLang="en-US" sz="4000" b="1" i="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endParaRPr>
          </a:p>
        </p:txBody>
      </p:sp>
      <p:sp>
        <p:nvSpPr>
          <p:cNvPr id="5" name="Rectangle 2"/>
          <p:cNvSpPr txBox="1">
            <a:spLocks noChangeArrowheads="1"/>
          </p:cNvSpPr>
          <p:nvPr/>
        </p:nvSpPr>
        <p:spPr bwMode="auto">
          <a:xfrm>
            <a:off x="5028863" y="1402528"/>
            <a:ext cx="3320527" cy="864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against the</a:t>
            </a:r>
            <a:endParaRPr lang="en-US" altLang="en-US" sz="4000" b="1" i="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endParaRPr>
          </a:p>
        </p:txBody>
      </p:sp>
      <p:sp>
        <p:nvSpPr>
          <p:cNvPr id="6" name="Rectangle 2"/>
          <p:cNvSpPr txBox="1">
            <a:spLocks noChangeArrowheads="1"/>
          </p:cNvSpPr>
          <p:nvPr/>
        </p:nvSpPr>
        <p:spPr bwMode="auto">
          <a:xfrm>
            <a:off x="4093620" y="2073313"/>
            <a:ext cx="1663850" cy="864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Spirit</a:t>
            </a:r>
            <a:endParaRPr lang="en-US" altLang="en-US" sz="4000" b="1" i="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endParaRPr>
          </a:p>
        </p:txBody>
      </p:sp>
      <p:sp>
        <p:nvSpPr>
          <p:cNvPr id="9" name="Rectangle 2"/>
          <p:cNvSpPr txBox="1">
            <a:spLocks noChangeArrowheads="1"/>
          </p:cNvSpPr>
          <p:nvPr/>
        </p:nvSpPr>
        <p:spPr bwMode="auto">
          <a:xfrm>
            <a:off x="3799354" y="3458919"/>
            <a:ext cx="948464" cy="776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so</a:t>
            </a:r>
          </a:p>
        </p:txBody>
      </p:sp>
      <p:sp>
        <p:nvSpPr>
          <p:cNvPr id="10" name="Rectangle 2"/>
          <p:cNvSpPr txBox="1">
            <a:spLocks noChangeArrowheads="1"/>
          </p:cNvSpPr>
          <p:nvPr/>
        </p:nvSpPr>
        <p:spPr bwMode="auto">
          <a:xfrm>
            <a:off x="5588934" y="3457015"/>
            <a:ext cx="1916652" cy="776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you do</a:t>
            </a:r>
          </a:p>
        </p:txBody>
      </p:sp>
      <p:sp>
        <p:nvSpPr>
          <p:cNvPr id="11" name="Rectangle 2"/>
          <p:cNvSpPr txBox="1">
            <a:spLocks noChangeArrowheads="1"/>
          </p:cNvSpPr>
          <p:nvPr/>
        </p:nvSpPr>
        <p:spPr bwMode="auto">
          <a:xfrm>
            <a:off x="6357769" y="4120178"/>
            <a:ext cx="862403" cy="776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w</a:t>
            </a:r>
          </a:p>
        </p:txBody>
      </p:sp>
      <p:sp>
        <p:nvSpPr>
          <p:cNvPr id="12" name="Rectangle 2"/>
          <p:cNvSpPr txBox="1">
            <a:spLocks noChangeArrowheads="1"/>
          </p:cNvSpPr>
          <p:nvPr/>
        </p:nvSpPr>
        <p:spPr bwMode="auto">
          <a:xfrm>
            <a:off x="4644166" y="3460825"/>
            <a:ext cx="1185132" cy="776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hat</a:t>
            </a:r>
          </a:p>
        </p:txBody>
      </p:sp>
      <p:sp>
        <p:nvSpPr>
          <p:cNvPr id="13" name="Rectangle 2"/>
          <p:cNvSpPr txBox="1">
            <a:spLocks noChangeArrowheads="1"/>
          </p:cNvSpPr>
          <p:nvPr/>
        </p:nvSpPr>
        <p:spPr bwMode="auto">
          <a:xfrm>
            <a:off x="5511725" y="3456342"/>
            <a:ext cx="2992417" cy="776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you do not</a:t>
            </a:r>
          </a:p>
        </p:txBody>
      </p:sp>
      <p:sp>
        <p:nvSpPr>
          <p:cNvPr id="14" name="Rectangle 2"/>
          <p:cNvSpPr txBox="1">
            <a:spLocks noChangeArrowheads="1"/>
          </p:cNvSpPr>
          <p:nvPr/>
        </p:nvSpPr>
        <p:spPr bwMode="auto">
          <a:xfrm>
            <a:off x="6384999" y="4127126"/>
            <a:ext cx="1475589" cy="776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wish</a:t>
            </a:r>
          </a:p>
        </p:txBody>
      </p:sp>
    </p:spTree>
    <p:extLst>
      <p:ext uri="{BB962C8B-B14F-4D97-AF65-F5344CB8AC3E}">
        <p14:creationId xmlns:p14="http://schemas.microsoft.com/office/powerpoint/2010/main" val="814515746"/>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5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5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5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5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5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25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5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25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250"/>
                                        <p:tgtEl>
                                          <p:spTgt spid="14"/>
                                        </p:tgtEl>
                                      </p:cBhvr>
                                    </p:animEffect>
                                  </p:childTnLst>
                                </p:cTn>
                              </p:par>
                              <p:par>
                                <p:cTn id="40" presetID="0" presetClass="path" presetSubtype="0" accel="50000" decel="50000" fill="hold" grpId="2" nodeType="withEffect">
                                  <p:stCondLst>
                                    <p:cond delay="0"/>
                                  </p:stCondLst>
                                  <p:childTnLst>
                                    <p:animMotion origin="layout" path="M -1.38889E-6 -4.07407E-6 L -0.07778 0.34375 " pathEditMode="relative" rAng="0" ptsTypes="AA">
                                      <p:cBhvr>
                                        <p:cTn id="41" dur="2000" fill="hold"/>
                                        <p:tgtEl>
                                          <p:spTgt spid="4"/>
                                        </p:tgtEl>
                                        <p:attrNameLst>
                                          <p:attrName>ppt_x</p:attrName>
                                          <p:attrName>ppt_y</p:attrName>
                                        </p:attrNameLst>
                                      </p:cBhvr>
                                      <p:rCtr x="-3889" y="17176"/>
                                    </p:animMotion>
                                  </p:childTnLst>
                                </p:cTn>
                              </p:par>
                              <p:par>
                                <p:cTn id="42" presetID="0" presetClass="path" presetSubtype="0" accel="50000" decel="50000" fill="hold" grpId="2" nodeType="withEffect">
                                  <p:stCondLst>
                                    <p:cond delay="0"/>
                                  </p:stCondLst>
                                  <p:childTnLst>
                                    <p:animMotion origin="layout" path="M 4.72222E-6 2.22222E-6 L 0.20538 0.24629 " pathEditMode="relative" rAng="0" ptsTypes="AA">
                                      <p:cBhvr>
                                        <p:cTn id="43" dur="2000" fill="hold"/>
                                        <p:tgtEl>
                                          <p:spTgt spid="6"/>
                                        </p:tgtEl>
                                        <p:attrNameLst>
                                          <p:attrName>ppt_x</p:attrName>
                                          <p:attrName>ppt_y</p:attrName>
                                        </p:attrNameLst>
                                      </p:cBhvr>
                                      <p:rCtr x="10260" y="12315"/>
                                    </p:animMotion>
                                  </p:childTnLst>
                                </p:cTn>
                              </p:par>
                              <p:par>
                                <p:cTn id="44" presetID="0" presetClass="path" presetSubtype="0" accel="50000" decel="50000" fill="hold" grpId="2" nodeType="withEffect">
                                  <p:stCondLst>
                                    <p:cond delay="0"/>
                                  </p:stCondLst>
                                  <p:childTnLst>
                                    <p:animMotion origin="layout" path="M -3.61111E-6 -0.00046 C -0.00052 -0.01852 -0.00139 -0.03565 -0.00642 -0.0544 C -0.01145 -0.07292 -0.02014 -0.09815 -0.02986 -0.11319 C -0.03958 -0.12824 -0.05 -0.13819 -0.06527 -0.14421 C -0.08055 -0.15023 -0.10416 -0.1544 -0.12222 -0.14977 C -0.1401 -0.14491 -0.16076 -0.14005 -0.17309 -0.11435 C -0.18541 -0.08866 -0.18993 -0.07153 -0.196 0.00486 C -0.20208 0.08125 -0.20642 0.27361 -0.2092 0.34468 " pathEditMode="relative" rAng="0" ptsTypes="AAAAAAAA">
                                      <p:cBhvr>
                                        <p:cTn id="45" dur="2000" fill="hold"/>
                                        <p:tgtEl>
                                          <p:spTgt spid="5"/>
                                        </p:tgtEl>
                                        <p:attrNameLst>
                                          <p:attrName>ppt_x</p:attrName>
                                          <p:attrName>ppt_y</p:attrName>
                                        </p:attrNameLst>
                                      </p:cBhvr>
                                      <p:rCtr x="-10469" y="9699"/>
                                    </p:animMotion>
                                  </p:childTnLst>
                                </p:cTn>
                              </p:par>
                              <p:par>
                                <p:cTn id="46" presetID="0" presetClass="path" presetSubtype="0" accel="50000" decel="50000" fill="hold" grpId="2" nodeType="withEffect">
                                  <p:stCondLst>
                                    <p:cond delay="0"/>
                                  </p:stCondLst>
                                  <p:childTnLst>
                                    <p:animMotion origin="layout" path="M -1.11111E-6 3.7037E-7 L -0.31458 0.14861 " pathEditMode="relative" rAng="0" ptsTypes="AA">
                                      <p:cBhvr>
                                        <p:cTn id="47" dur="2000" fill="hold"/>
                                        <p:tgtEl>
                                          <p:spTgt spid="9"/>
                                        </p:tgtEl>
                                        <p:attrNameLst>
                                          <p:attrName>ppt_x</p:attrName>
                                          <p:attrName>ppt_y</p:attrName>
                                        </p:attrNameLst>
                                      </p:cBhvr>
                                      <p:rCtr x="-15729" y="7431"/>
                                    </p:animMotion>
                                  </p:childTnLst>
                                </p:cTn>
                              </p:par>
                              <p:par>
                                <p:cTn id="48" presetID="0" presetClass="path" presetSubtype="0" accel="50000" decel="50000" fill="hold" grpId="2" nodeType="withEffect">
                                  <p:stCondLst>
                                    <p:cond delay="0"/>
                                  </p:stCondLst>
                                  <p:childTnLst>
                                    <p:animMotion origin="layout" path="M -1.11111E-6 4.07407E-6 C -0.00503 0.02592 -0.01059 0.05324 -0.02448 0.07268 C -0.03889 0.09213 -0.05677 0.10463 -0.08767 0.11504 C -0.11875 0.12546 -0.17587 0.1331 -0.21059 0.13495 C -0.24548 0.1368 -0.27691 0.13217 -0.2967 0.12638 C -0.31667 0.12083 -0.32274 0.11273 -0.32969 0.10115 C -0.33437 0.08865 -0.33715 0.06689 -0.33698 0.05115 " pathEditMode="relative" rAng="0" ptsTypes="AAAAAAA">
                                      <p:cBhvr>
                                        <p:cTn id="49" dur="2000" fill="hold"/>
                                        <p:tgtEl>
                                          <p:spTgt spid="11"/>
                                        </p:tgtEl>
                                        <p:attrNameLst>
                                          <p:attrName>ppt_x</p:attrName>
                                          <p:attrName>ppt_y</p:attrName>
                                        </p:attrNameLst>
                                      </p:cBhvr>
                                      <p:rCtr x="-16858" y="6759"/>
                                    </p:animMotion>
                                  </p:childTnLst>
                                </p:cTn>
                              </p:par>
                              <p:par>
                                <p:cTn id="50" presetID="0" presetClass="path" presetSubtype="0" accel="50000" decel="50000" fill="hold" grpId="2" nodeType="withEffect">
                                  <p:stCondLst>
                                    <p:cond delay="0"/>
                                  </p:stCondLst>
                                  <p:childTnLst>
                                    <p:animMotion origin="layout" path="M 5.55556E-7 -1.11111E-6 C -0.01632 0.00463 -0.03247 0.00972 -0.04635 0.02292 C -0.06042 0.03634 -0.07431 0.05995 -0.08368 0.08079 C -0.09288 0.10162 -0.09913 0.13704 -0.10208 0.14838 " pathEditMode="relative" rAng="0" ptsTypes="AAAA">
                                      <p:cBhvr>
                                        <p:cTn id="51" dur="2000" fill="hold"/>
                                        <p:tgtEl>
                                          <p:spTgt spid="12"/>
                                        </p:tgtEl>
                                        <p:attrNameLst>
                                          <p:attrName>ppt_x</p:attrName>
                                          <p:attrName>ppt_y</p:attrName>
                                        </p:attrNameLst>
                                      </p:cBhvr>
                                      <p:rCtr x="-5104" y="7407"/>
                                    </p:animMotion>
                                  </p:childTnLst>
                                </p:cTn>
                              </p:par>
                              <p:par>
                                <p:cTn id="52" presetID="0" presetClass="path" presetSubtype="0" accel="50000" decel="50000" fill="hold" grpId="2" nodeType="withEffect">
                                  <p:stCondLst>
                                    <p:cond delay="0"/>
                                  </p:stCondLst>
                                  <p:childTnLst>
                                    <p:animMotion origin="layout" path="M 5.55556E-7 3.33333E-6 L -0.10243 0.14907 " pathEditMode="relative" rAng="0" ptsTypes="AA">
                                      <p:cBhvr>
                                        <p:cTn id="53" dur="2000" fill="hold"/>
                                        <p:tgtEl>
                                          <p:spTgt spid="13"/>
                                        </p:tgtEl>
                                        <p:attrNameLst>
                                          <p:attrName>ppt_x</p:attrName>
                                          <p:attrName>ppt_y</p:attrName>
                                        </p:attrNameLst>
                                      </p:cBhvr>
                                      <p:rCtr x="-5122" y="7454"/>
                                    </p:animMotion>
                                  </p:childTnLst>
                                </p:cTn>
                              </p:par>
                              <p:par>
                                <p:cTn id="54" presetID="0" presetClass="path" presetSubtype="0" accel="50000" decel="50000" fill="hold" grpId="2" nodeType="withEffect">
                                  <p:stCondLst>
                                    <p:cond delay="0"/>
                                  </p:stCondLst>
                                  <p:childTnLst>
                                    <p:animMotion origin="layout" path="M -3.05556E-6 -3.33333E-6 L 0.09514 0.05116 " pathEditMode="relative" rAng="0" ptsTypes="AA">
                                      <p:cBhvr>
                                        <p:cTn id="55" dur="2000" fill="hold"/>
                                        <p:tgtEl>
                                          <p:spTgt spid="14"/>
                                        </p:tgtEl>
                                        <p:attrNameLst>
                                          <p:attrName>ppt_x</p:attrName>
                                          <p:attrName>ppt_y</p:attrName>
                                        </p:attrNameLst>
                                      </p:cBhvr>
                                      <p:rCtr x="4757" y="2546"/>
                                    </p:animMotion>
                                  </p:childTnLst>
                                </p:cTn>
                              </p:par>
                              <p:par>
                                <p:cTn id="56" presetID="0" presetClass="path" presetSubtype="0" accel="50000" decel="50000" fill="hold" grpId="2" nodeType="withEffect">
                                  <p:stCondLst>
                                    <p:cond delay="0"/>
                                  </p:stCondLst>
                                  <p:childTnLst>
                                    <p:animMotion origin="layout" path="M -2.22222E-6 1.85185E-6 C -0.0342 0.00092 -0.0651 0.00185 -0.1033 0.00463 C -0.14149 0.00741 -0.19253 0.01065 -0.22951 0.01643 C -0.26666 0.02222 -0.29722 0.02708 -0.32639 0.03981 C -0.35555 0.05278 -0.3868 0.07523 -0.40469 0.09352 C -0.42257 0.11157 -0.42795 0.13727 -0.43403 0.14884 " pathEditMode="relative" rAng="0" ptsTypes="AAAAAA">
                                      <p:cBhvr>
                                        <p:cTn id="57" dur="2000" fill="hold"/>
                                        <p:tgtEl>
                                          <p:spTgt spid="10"/>
                                        </p:tgtEl>
                                        <p:attrNameLst>
                                          <p:attrName>ppt_x</p:attrName>
                                          <p:attrName>ppt_y</p:attrName>
                                        </p:attrNameLst>
                                      </p:cBhvr>
                                      <p:rCtr x="-21701" y="7431"/>
                                    </p:animMotion>
                                  </p:childTnLst>
                                </p:cTn>
                              </p:par>
                              <p:par>
                                <p:cTn id="58" presetID="10" presetClass="exit" presetSubtype="0" fill="hold" grpId="1" nodeType="withEffect">
                                  <p:stCondLst>
                                    <p:cond delay="0"/>
                                  </p:stCondLst>
                                  <p:childTnLst>
                                    <p:animEffect transition="out" filter="fade">
                                      <p:cBhvr>
                                        <p:cTn id="59" dur="1250"/>
                                        <p:tgtEl>
                                          <p:spTgt spid="3074"/>
                                        </p:tgtEl>
                                      </p:cBhvr>
                                    </p:animEffect>
                                    <p:set>
                                      <p:cBhvr>
                                        <p:cTn id="60" dur="1" fill="hold">
                                          <p:stCondLst>
                                            <p:cond delay="1249"/>
                                          </p:stCondLst>
                                        </p:cTn>
                                        <p:tgtEl>
                                          <p:spTgt spid="3074"/>
                                        </p:tgtEl>
                                        <p:attrNameLst>
                                          <p:attrName>style.visibility</p:attrName>
                                        </p:attrNameLst>
                                      </p:cBhvr>
                                      <p:to>
                                        <p:strVal val="hidden"/>
                                      </p:to>
                                    </p:set>
                                  </p:childTnLst>
                                </p:cTn>
                              </p:par>
                            </p:childTnLst>
                          </p:cTn>
                        </p:par>
                        <p:par>
                          <p:cTn id="61" fill="hold">
                            <p:stCondLst>
                              <p:cond delay="2000"/>
                            </p:stCondLst>
                            <p:childTnLst>
                              <p:par>
                                <p:cTn id="62" presetID="10" presetClass="entr" presetSubtype="0" fill="hold" grpId="0" nodeType="after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250"/>
                                        <p:tgtEl>
                                          <p:spTgt spid="8"/>
                                        </p:tgtEl>
                                      </p:cBhvr>
                                    </p:animEffect>
                                  </p:childTnLst>
                                </p:cTn>
                              </p:par>
                              <p:par>
                                <p:cTn id="65" presetID="10" presetClass="exit" presetSubtype="0" fill="hold" grpId="1" nodeType="withEffect">
                                  <p:stCondLst>
                                    <p:cond delay="0"/>
                                  </p:stCondLst>
                                  <p:childTnLst>
                                    <p:animEffect transition="out" filter="fade">
                                      <p:cBhvr>
                                        <p:cTn id="66" dur="500"/>
                                        <p:tgtEl>
                                          <p:spTgt spid="4"/>
                                        </p:tgtEl>
                                      </p:cBhvr>
                                    </p:animEffect>
                                    <p:set>
                                      <p:cBhvr>
                                        <p:cTn id="67" dur="1" fill="hold">
                                          <p:stCondLst>
                                            <p:cond delay="499"/>
                                          </p:stCondLst>
                                        </p:cTn>
                                        <p:tgtEl>
                                          <p:spTgt spid="4"/>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5"/>
                                        </p:tgtEl>
                                      </p:cBhvr>
                                    </p:animEffect>
                                    <p:set>
                                      <p:cBhvr>
                                        <p:cTn id="70" dur="1" fill="hold">
                                          <p:stCondLst>
                                            <p:cond delay="499"/>
                                          </p:stCondLst>
                                        </p:cTn>
                                        <p:tgtEl>
                                          <p:spTgt spid="5"/>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6"/>
                                        </p:tgtEl>
                                      </p:cBhvr>
                                    </p:animEffect>
                                    <p:set>
                                      <p:cBhvr>
                                        <p:cTn id="73" dur="1" fill="hold">
                                          <p:stCondLst>
                                            <p:cond delay="499"/>
                                          </p:stCondLst>
                                        </p:cTn>
                                        <p:tgtEl>
                                          <p:spTgt spid="6"/>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9"/>
                                        </p:tgtEl>
                                      </p:cBhvr>
                                    </p:animEffect>
                                    <p:set>
                                      <p:cBhvr>
                                        <p:cTn id="76" dur="1" fill="hold">
                                          <p:stCondLst>
                                            <p:cond delay="499"/>
                                          </p:stCondLst>
                                        </p:cTn>
                                        <p:tgtEl>
                                          <p:spTgt spid="9"/>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10"/>
                                        </p:tgtEl>
                                      </p:cBhvr>
                                    </p:animEffect>
                                    <p:set>
                                      <p:cBhvr>
                                        <p:cTn id="79" dur="1" fill="hold">
                                          <p:stCondLst>
                                            <p:cond delay="499"/>
                                          </p:stCondLst>
                                        </p:cTn>
                                        <p:tgtEl>
                                          <p:spTgt spid="10"/>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11"/>
                                        </p:tgtEl>
                                      </p:cBhvr>
                                    </p:animEffect>
                                    <p:set>
                                      <p:cBhvr>
                                        <p:cTn id="82" dur="1" fill="hold">
                                          <p:stCondLst>
                                            <p:cond delay="499"/>
                                          </p:stCondLst>
                                        </p:cTn>
                                        <p:tgtEl>
                                          <p:spTgt spid="11"/>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12"/>
                                        </p:tgtEl>
                                      </p:cBhvr>
                                    </p:animEffect>
                                    <p:set>
                                      <p:cBhvr>
                                        <p:cTn id="85" dur="1" fill="hold">
                                          <p:stCondLst>
                                            <p:cond delay="499"/>
                                          </p:stCondLst>
                                        </p:cTn>
                                        <p:tgtEl>
                                          <p:spTgt spid="12"/>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13"/>
                                        </p:tgtEl>
                                      </p:cBhvr>
                                    </p:animEffect>
                                    <p:set>
                                      <p:cBhvr>
                                        <p:cTn id="88" dur="1" fill="hold">
                                          <p:stCondLst>
                                            <p:cond delay="499"/>
                                          </p:stCondLst>
                                        </p:cTn>
                                        <p:tgtEl>
                                          <p:spTgt spid="13"/>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14"/>
                                        </p:tgtEl>
                                      </p:cBhvr>
                                    </p:animEffect>
                                    <p:set>
                                      <p:cBhvr>
                                        <p:cTn id="91"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8" grpId="0"/>
      <p:bldP spid="4" grpId="0"/>
      <p:bldP spid="4" grpId="1"/>
      <p:bldP spid="4" grpId="2"/>
      <p:bldP spid="5" grpId="0"/>
      <p:bldP spid="5" grpId="1"/>
      <p:bldP spid="5" grpId="2"/>
      <p:bldP spid="6" grpId="0"/>
      <p:bldP spid="6" grpId="1"/>
      <p:bldP spid="6" grpId="2"/>
      <p:bldP spid="9" grpId="0"/>
      <p:bldP spid="9" grpId="1"/>
      <p:bldP spid="9" grpId="2"/>
      <p:bldP spid="10" grpId="0"/>
      <p:bldP spid="10" grpId="1"/>
      <p:bldP spid="10" grpId="2"/>
      <p:bldP spid="11" grpId="0"/>
      <p:bldP spid="11" grpId="1"/>
      <p:bldP spid="11" grpId="2"/>
      <p:bldP spid="12" grpId="0"/>
      <p:bldP spid="12" grpId="1"/>
      <p:bldP spid="12" grpId="2"/>
      <p:bldP spid="13" grpId="0"/>
      <p:bldP spid="13" grpId="1"/>
      <p:bldP spid="13" grpId="2"/>
      <p:bldP spid="14" grpId="0"/>
      <p:bldP spid="14" grpId="1"/>
      <p:bldP spid="14"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Grp="1" noChangeArrowheads="1"/>
          </p:cNvSpPr>
          <p:nvPr>
            <p:ph type="title"/>
          </p:nvPr>
        </p:nvSpPr>
        <p:spPr>
          <a:xfrm>
            <a:off x="444674" y="2154477"/>
            <a:ext cx="8229600" cy="1340285"/>
          </a:xfrm>
        </p:spPr>
        <p:txBody>
          <a:bodyPr>
            <a:scene3d>
              <a:camera prst="orthographicFront"/>
              <a:lightRig rig="flat" dir="t"/>
            </a:scene3d>
            <a:sp3d extrusionH="57150" prstMaterial="plastic">
              <a:bevelT w="38100" h="38100"/>
            </a:sp3d>
          </a:bodyPr>
          <a:lstStyle/>
          <a:p>
            <a:pPr eaLnBrk="1" hangingPunct="1"/>
            <a:r>
              <a:rPr lang="en-US" altLang="en-US" sz="4000" b="1" dirty="0">
                <a:ln w="17780" cmpd="sng">
                  <a:solidFill>
                    <a:srgbClr val="FFFFFF"/>
                  </a:solidFill>
                  <a:prstDash val="solid"/>
                  <a:miter lim="800000"/>
                </a:ln>
                <a:solidFill>
                  <a:srgbClr val="0066FF"/>
                </a:solidFill>
                <a:effectLst>
                  <a:glow rad="114300">
                    <a:schemeClr val="tx1"/>
                  </a:glow>
                  <a:outerShdw blurRad="50800" algn="tl" rotWithShape="0">
                    <a:srgbClr val="000000"/>
                  </a:outerShdw>
                </a:effectLst>
                <a:latin typeface="Calibri" panose="020F0502020204030204" pitchFamily="34" charset="0"/>
              </a:rPr>
              <a:t>ONE MAY NEVER FEEL GOOD AGAINST THE PERPETRATOR</a:t>
            </a:r>
          </a:p>
        </p:txBody>
      </p:sp>
      <p:sp>
        <p:nvSpPr>
          <p:cNvPr id="3" name="Rectangle 2"/>
          <p:cNvSpPr txBox="1">
            <a:spLocks noChangeArrowheads="1"/>
          </p:cNvSpPr>
          <p:nvPr/>
        </p:nvSpPr>
        <p:spPr bwMode="auto">
          <a:xfrm>
            <a:off x="444674" y="274639"/>
            <a:ext cx="8229600" cy="1541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solidFill>
                    <a:srgbClr val="FFFFFF"/>
                  </a:solidFill>
                  <a:prstDash val="solid"/>
                  <a:miter lim="800000"/>
                </a:ln>
                <a:solidFill>
                  <a:srgbClr val="0066FF"/>
                </a:solidFill>
                <a:effectLst>
                  <a:glow rad="114300">
                    <a:schemeClr val="tx1"/>
                  </a:glow>
                  <a:outerShdw blurRad="50800" algn="tl" rotWithShape="0">
                    <a:srgbClr val="000000"/>
                  </a:outerShdw>
                </a:effectLst>
                <a:latin typeface="Calibri" panose="020F0502020204030204" pitchFamily="34" charset="0"/>
              </a:rPr>
              <a:t>FORGIVENESS IS NOT A FEELING, </a:t>
            </a:r>
            <a:br>
              <a:rPr lang="en-US" altLang="en-US" sz="4000" b="1" kern="0" dirty="0">
                <a:ln w="17780" cmpd="sng">
                  <a:solidFill>
                    <a:srgbClr val="FFFFFF"/>
                  </a:solidFill>
                  <a:prstDash val="solid"/>
                  <a:miter lim="800000"/>
                </a:ln>
                <a:solidFill>
                  <a:srgbClr val="0066FF"/>
                </a:solidFill>
                <a:effectLst>
                  <a:glow rad="114300">
                    <a:schemeClr val="tx1"/>
                  </a:glow>
                  <a:outerShdw blurRad="50800" algn="tl" rotWithShape="0">
                    <a:srgbClr val="000000"/>
                  </a:outerShdw>
                </a:effectLst>
                <a:latin typeface="Calibri" panose="020F0502020204030204" pitchFamily="34" charset="0"/>
              </a:rPr>
            </a:br>
            <a:r>
              <a:rPr lang="en-US" altLang="en-US" sz="4000" b="1" kern="0" dirty="0">
                <a:ln w="17780" cmpd="sng">
                  <a:solidFill>
                    <a:srgbClr val="FFFFFF"/>
                  </a:solidFill>
                  <a:prstDash val="solid"/>
                  <a:miter lim="800000"/>
                </a:ln>
                <a:solidFill>
                  <a:srgbClr val="0066FF"/>
                </a:solidFill>
                <a:effectLst>
                  <a:glow rad="114300">
                    <a:schemeClr val="tx1"/>
                  </a:glow>
                  <a:outerShdw blurRad="50800" algn="tl" rotWithShape="0">
                    <a:srgbClr val="000000"/>
                  </a:outerShdw>
                </a:effectLst>
                <a:latin typeface="Calibri" panose="020F0502020204030204" pitchFamily="34" charset="0"/>
              </a:rPr>
              <a:t>IT IS A DECISION. </a:t>
            </a:r>
          </a:p>
        </p:txBody>
      </p:sp>
      <p:sp>
        <p:nvSpPr>
          <p:cNvPr id="4" name="Rectangle 2"/>
          <p:cNvSpPr txBox="1">
            <a:spLocks noChangeArrowheads="1"/>
          </p:cNvSpPr>
          <p:nvPr/>
        </p:nvSpPr>
        <p:spPr bwMode="auto">
          <a:xfrm>
            <a:off x="494778" y="3933173"/>
            <a:ext cx="8229600" cy="1315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solidFill>
                    <a:srgbClr val="FFFFFF"/>
                  </a:solidFill>
                  <a:prstDash val="solid"/>
                  <a:miter lim="800000"/>
                </a:ln>
                <a:solidFill>
                  <a:srgbClr val="0066FF"/>
                </a:solidFill>
                <a:effectLst>
                  <a:glow rad="114300">
                    <a:schemeClr val="tx1"/>
                  </a:glow>
                  <a:outerShdw blurRad="50800" algn="tl" rotWithShape="0">
                    <a:srgbClr val="000000"/>
                  </a:outerShdw>
                </a:effectLst>
                <a:latin typeface="Calibri" panose="020F0502020204030204" pitchFamily="34" charset="0"/>
              </a:rPr>
              <a:t>FORGIVENESS RELEASES ANGER </a:t>
            </a:r>
            <a:br>
              <a:rPr lang="en-US" altLang="en-US" sz="4000" b="1" kern="0" dirty="0">
                <a:ln w="17780" cmpd="sng">
                  <a:solidFill>
                    <a:srgbClr val="FFFFFF"/>
                  </a:solidFill>
                  <a:prstDash val="solid"/>
                  <a:miter lim="800000"/>
                </a:ln>
                <a:solidFill>
                  <a:srgbClr val="0066FF"/>
                </a:solidFill>
                <a:effectLst>
                  <a:glow rad="114300">
                    <a:schemeClr val="tx1"/>
                  </a:glow>
                  <a:outerShdw blurRad="50800" algn="tl" rotWithShape="0">
                    <a:srgbClr val="000000"/>
                  </a:outerShdw>
                </a:effectLst>
                <a:latin typeface="Calibri" panose="020F0502020204030204" pitchFamily="34" charset="0"/>
              </a:rPr>
            </a:br>
            <a:r>
              <a:rPr lang="en-US" altLang="en-US" sz="4000" b="1" kern="0" dirty="0">
                <a:ln w="17780" cmpd="sng">
                  <a:solidFill>
                    <a:srgbClr val="FFFFFF"/>
                  </a:solidFill>
                  <a:prstDash val="solid"/>
                  <a:miter lim="800000"/>
                </a:ln>
                <a:solidFill>
                  <a:srgbClr val="0066FF"/>
                </a:solidFill>
                <a:effectLst>
                  <a:glow rad="114300">
                    <a:schemeClr val="tx1"/>
                  </a:glow>
                  <a:outerShdw blurRad="50800" algn="tl" rotWithShape="0">
                    <a:srgbClr val="000000"/>
                  </a:outerShdw>
                </a:effectLst>
                <a:latin typeface="Calibri" panose="020F0502020204030204" pitchFamily="34" charset="0"/>
              </a:rPr>
              <a:t>AND FREES ONE TO LOVE</a:t>
            </a:r>
          </a:p>
        </p:txBody>
      </p:sp>
      <p:sp>
        <p:nvSpPr>
          <p:cNvPr id="5" name="Rectangle 2"/>
          <p:cNvSpPr txBox="1">
            <a:spLocks noChangeArrowheads="1"/>
          </p:cNvSpPr>
          <p:nvPr/>
        </p:nvSpPr>
        <p:spPr bwMode="auto">
          <a:xfrm>
            <a:off x="482252" y="5624186"/>
            <a:ext cx="8229600" cy="82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solidFill>
                    <a:srgbClr val="FFFFFF"/>
                  </a:solidFill>
                  <a:prstDash val="solid"/>
                  <a:miter lim="800000"/>
                </a:ln>
                <a:solidFill>
                  <a:srgbClr val="0066FF"/>
                </a:solidFill>
                <a:effectLst>
                  <a:glow rad="114300">
                    <a:schemeClr val="tx1"/>
                  </a:glow>
                  <a:outerShdw blurRad="50800" algn="tl" rotWithShape="0">
                    <a:srgbClr val="000000"/>
                  </a:outerShdw>
                </a:effectLst>
                <a:latin typeface="Calibri" panose="020F0502020204030204" pitchFamily="34" charset="0"/>
              </a:rPr>
              <a:t>IT IS A WAY OF LIVING</a:t>
            </a:r>
          </a:p>
        </p:txBody>
      </p:sp>
    </p:spTree>
    <p:extLst>
      <p:ext uri="{BB962C8B-B14F-4D97-AF65-F5344CB8AC3E}">
        <p14:creationId xmlns:p14="http://schemas.microsoft.com/office/powerpoint/2010/main" val="687394522"/>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1+#ppt_w/2"/>
                                          </p:val>
                                        </p:tav>
                                        <p:tav tm="100000">
                                          <p:val>
                                            <p:strVal val="#ppt_x"/>
                                          </p:val>
                                        </p:tav>
                                      </p:tavLst>
                                    </p:anim>
                                    <p:anim calcmode="lin" valueType="num">
                                      <p:cBhvr additive="base">
                                        <p:cTn id="14"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a:extLst>
              <a:ext uri="{FF2B5EF4-FFF2-40B4-BE49-F238E27FC236}">
                <a16:creationId xmlns:a16="http://schemas.microsoft.com/office/drawing/2014/main" id="{42CB3B20-04C8-408B-9E6B-13A38C3EFFCF}"/>
              </a:ext>
            </a:extLst>
          </p:cNvPr>
          <p:cNvSpPr txBox="1">
            <a:spLocks/>
          </p:cNvSpPr>
          <p:nvPr/>
        </p:nvSpPr>
        <p:spPr>
          <a:xfrm>
            <a:off x="1268185" y="6140537"/>
            <a:ext cx="3526971" cy="7072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forgave him the debt</a:t>
            </a:r>
          </a:p>
        </p:txBody>
      </p:sp>
      <p:sp>
        <p:nvSpPr>
          <p:cNvPr id="3074" name="Rectangle 2"/>
          <p:cNvSpPr>
            <a:spLocks noGrp="1" noChangeArrowheads="1"/>
          </p:cNvSpPr>
          <p:nvPr>
            <p:ph type="title"/>
          </p:nvPr>
        </p:nvSpPr>
        <p:spPr>
          <a:xfrm>
            <a:off x="304800" y="350838"/>
            <a:ext cx="8534400" cy="6278562"/>
          </a:xfrm>
        </p:spPr>
        <p:txBody>
          <a:bodyPr>
            <a:scene3d>
              <a:camera prst="orthographicFront"/>
              <a:lightRig rig="flat" dir="t"/>
            </a:scene3d>
            <a:sp3d extrusionH="57150" prstMaterial="plastic">
              <a:bevelT w="38100" h="38100"/>
            </a:sp3d>
          </a:bodyPr>
          <a:lstStyle/>
          <a:p>
            <a:pPr eaLnBrk="1" hangingPunct="1"/>
            <a:r>
              <a:rPr lang="en-US" altLang="en-US" sz="2800" b="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Then Peter came to Him and said, "Lord, how often  shall my brother sin against me, and I forgive him? Up to seven times?" Jesus said to him, "I do not say to you, up to seven times, but up to seventy times seven. "Therefore the kingdom of heaven is like a certain king who wanted to settle accounts with his servants. And when he had begun to settle accounts, one was brought to him who owed him ten thousand talents. But as he was not able to pay, his master commanded that he be sold, with his wife and children and all that he had, and that payment be made. The servant therefore fell down before him, saying, 'Master, have patience with me,  and I will pay you all.' Then the master of that servant was moved with compassion, released him, and               forgave him the debt. </a:t>
            </a:r>
            <a:r>
              <a:rPr lang="en-US" altLang="en-US" sz="2600" b="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 </a:t>
            </a:r>
            <a:r>
              <a:rPr lang="en-US" altLang="en-US" sz="2600" b="1" i="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Matthew 18:21-27 </a:t>
            </a:r>
          </a:p>
        </p:txBody>
      </p:sp>
      <p:sp>
        <p:nvSpPr>
          <p:cNvPr id="5" name="Title 1"/>
          <p:cNvSpPr txBox="1">
            <a:spLocks/>
          </p:cNvSpPr>
          <p:nvPr/>
        </p:nvSpPr>
        <p:spPr>
          <a:xfrm>
            <a:off x="5604933" y="1388533"/>
            <a:ext cx="1902178" cy="8896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FF0000"/>
                </a:solidFill>
                <a:effectLst>
                  <a:glow rad="63500">
                    <a:srgbClr val="9966FF"/>
                  </a:glow>
                  <a:outerShdw blurRad="50800" algn="tl" rotWithShape="0">
                    <a:srgbClr val="000000"/>
                  </a:outerShdw>
                </a:effectLst>
                <a:latin typeface="Calibri" panose="020F0502020204030204" pitchFamily="34" charset="0"/>
              </a:rPr>
              <a:t>490</a:t>
            </a:r>
          </a:p>
        </p:txBody>
      </p:sp>
      <p:sp>
        <p:nvSpPr>
          <p:cNvPr id="6" name="Title 1">
            <a:extLst>
              <a:ext uri="{FF2B5EF4-FFF2-40B4-BE49-F238E27FC236}">
                <a16:creationId xmlns:a16="http://schemas.microsoft.com/office/drawing/2014/main" id="{30D00DBB-8B25-40A1-A127-317EDE12F46F}"/>
              </a:ext>
            </a:extLst>
          </p:cNvPr>
          <p:cNvSpPr txBox="1">
            <a:spLocks/>
          </p:cNvSpPr>
          <p:nvPr/>
        </p:nvSpPr>
        <p:spPr>
          <a:xfrm>
            <a:off x="1311616" y="6208740"/>
            <a:ext cx="3447499" cy="5329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30" b="1" dirty="0">
                <a:ln w="3175" cmpd="sng">
                  <a:solidFill>
                    <a:srgbClr val="CC99FF"/>
                  </a:solidFill>
                  <a:prstDash val="solid"/>
                  <a:miter lim="800000"/>
                </a:ln>
                <a:solidFill>
                  <a:srgbClr val="00FF00"/>
                </a:solidFill>
                <a:effectLst>
                  <a:glow rad="38100">
                    <a:srgbClr val="C00000"/>
                  </a:glow>
                  <a:outerShdw blurRad="50800" algn="tl" rotWithShape="0">
                    <a:srgbClr val="000000"/>
                  </a:outerShdw>
                </a:effectLst>
                <a:latin typeface="Calibri" panose="020F0502020204030204" pitchFamily="34" charset="0"/>
              </a:rPr>
              <a:t>forgave him the debt</a:t>
            </a:r>
          </a:p>
        </p:txBody>
      </p:sp>
    </p:spTree>
    <p:extLst>
      <p:ext uri="{BB962C8B-B14F-4D97-AF65-F5344CB8AC3E}">
        <p14:creationId xmlns:p14="http://schemas.microsoft.com/office/powerpoint/2010/main" val="17154866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childTnLst>
                                </p:cTn>
                              </p:par>
                              <p:par>
                                <p:cTn id="9" presetID="2" presetClass="entr" presetSubtype="4" fill="hold" grpId="2" nodeType="with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1000" fill="hold"/>
                                        <p:tgtEl>
                                          <p:spTgt spid="3074"/>
                                        </p:tgtEl>
                                        <p:attrNameLst>
                                          <p:attrName>ppt_x</p:attrName>
                                        </p:attrNameLst>
                                      </p:cBhvr>
                                      <p:tavLst>
                                        <p:tav tm="0">
                                          <p:val>
                                            <p:strVal val="#ppt_x"/>
                                          </p:val>
                                        </p:tav>
                                        <p:tav tm="100000">
                                          <p:val>
                                            <p:strVal val="#ppt_x"/>
                                          </p:val>
                                        </p:tav>
                                      </p:tavLst>
                                    </p:anim>
                                    <p:anim calcmode="lin" valueType="num">
                                      <p:cBhvr additive="base">
                                        <p:cTn id="12" dur="10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stCondLst>
                                            <p:cond delay="0"/>
                                          </p:stCondLst>
                                        </p:cTn>
                                        <p:tgtEl>
                                          <p:spTgt spid="5"/>
                                        </p:tgtEl>
                                      </p:cBhvr>
                                    </p:animEffect>
                                    <p:anim to="" calcmode="lin" valueType="num">
                                      <p:cBhvr>
                                        <p:cTn id="18" dur="50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19" dur="50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600"/>
                                        <p:tgtEl>
                                          <p:spTgt spid="7"/>
                                        </p:tgtEl>
                                      </p:cBhvr>
                                    </p:animEffect>
                                  </p:childTnLst>
                                </p:cTn>
                              </p:par>
                              <p:par>
                                <p:cTn id="25" presetID="18" presetClass="emph" presetSubtype="0" fill="hold" grpId="1" nodeType="withEffect">
                                  <p:stCondLst>
                                    <p:cond delay="0"/>
                                  </p:stCondLst>
                                  <p:childTnLst>
                                    <p:set>
                                      <p:cBhvr override="childStyle">
                                        <p:cTn id="26" dur="600" fill="hold"/>
                                        <p:tgtEl>
                                          <p:spTgt spid="7"/>
                                        </p:tgtEl>
                                        <p:attrNameLst>
                                          <p:attrName>style.textDecorationUnderline</p:attrName>
                                        </p:attrNameLst>
                                      </p:cBhvr>
                                      <p:to>
                                        <p:strVal val="true"/>
                                      </p:to>
                                    </p:set>
                                  </p:childTnLst>
                                </p:cTn>
                              </p:par>
                              <p:par>
                                <p:cTn id="27" presetID="22" presetClass="entr" presetSubtype="8"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6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1000"/>
                                        <p:tgtEl>
                                          <p:spTgt spid="3074"/>
                                        </p:tgtEl>
                                      </p:cBhvr>
                                    </p:animEffect>
                                    <p:set>
                                      <p:cBhvr>
                                        <p:cTn id="34" dur="1" fill="hold">
                                          <p:stCondLst>
                                            <p:cond delay="999"/>
                                          </p:stCondLst>
                                        </p:cTn>
                                        <p:tgtEl>
                                          <p:spTgt spid="3074"/>
                                        </p:tgtEl>
                                        <p:attrNameLst>
                                          <p:attrName>style.visibility</p:attrName>
                                        </p:attrNameLst>
                                      </p:cBhvr>
                                      <p:to>
                                        <p:strVal val="hidden"/>
                                      </p:to>
                                    </p:set>
                                  </p:childTnLst>
                                </p:cTn>
                              </p:par>
                              <p:par>
                                <p:cTn id="35" presetID="0" presetClass="exit" presetSubtype="0" fill="hold" grpId="1" nodeType="withEffect">
                                  <p:stCondLst>
                                    <p:cond delay="0"/>
                                  </p:stCondLst>
                                  <p:childTnLst>
                                    <p:set>
                                      <p:cBhvr>
                                        <p:cTn id="36" dur="1" fill="hold">
                                          <p:stCondLst>
                                            <p:cond delay="999"/>
                                          </p:stCondLst>
                                        </p:cTn>
                                        <p:tgtEl>
                                          <p:spTgt spid="5"/>
                                        </p:tgtEl>
                                        <p:attrNameLst>
                                          <p:attrName>style.visibility</p:attrName>
                                        </p:attrNameLst>
                                      </p:cBhvr>
                                      <p:to>
                                        <p:strVal val="hidden"/>
                                      </p:to>
                                    </p:set>
                                    <p:animEffect transition="out" filter="dissolve">
                                      <p:cBhvr>
                                        <p:cTn id="37" dur="1000">
                                          <p:stCondLst>
                                            <p:cond delay="0"/>
                                          </p:stCondLst>
                                        </p:cTn>
                                        <p:tgtEl>
                                          <p:spTgt spid="5"/>
                                        </p:tgtEl>
                                      </p:cBhvr>
                                    </p:animEffect>
                                    <p:anim to="" calcmode="lin" valueType="num">
                                      <p:cBhvr>
                                        <p:cTn id="38" dur="1000" fill="hold">
                                          <p:stCondLst>
                                            <p:cond delay="0"/>
                                          </p:stCondLst>
                                        </p:cTn>
                                        <p:tgtEl>
                                          <p:spTgt spid="5"/>
                                        </p:tgtEl>
                                        <p:attrNameLst>
                                          <p:attrName>ppt_w</p:attrName>
                                        </p:attrNameLst>
                                      </p:cBhvr>
                                      <p:tavLst>
                                        <p:tav tm="0">
                                          <p:val>
                                            <p:strVal val="#ppt_w"/>
                                          </p:val>
                                        </p:tav>
                                        <p:tav tm="100000">
                                          <p:val>
                                            <p:strVal val="#ppt_w*4"/>
                                          </p:val>
                                        </p:tav>
                                      </p:tavLst>
                                    </p:anim>
                                    <p:anim to="" calcmode="lin" valueType="num">
                                      <p:cBhvr>
                                        <p:cTn id="39" dur="1000" fill="hold">
                                          <p:stCondLst>
                                            <p:cond delay="0"/>
                                          </p:stCondLst>
                                        </p:cTn>
                                        <p:tgtEl>
                                          <p:spTgt spid="5"/>
                                        </p:tgtEl>
                                        <p:attrNameLst>
                                          <p:attrName>ppt_h</p:attrName>
                                        </p:attrNameLst>
                                      </p:cBhvr>
                                      <p:tavLst>
                                        <p:tav tm="0">
                                          <p:val>
                                            <p:strVal val="#ppt_h"/>
                                          </p:val>
                                        </p:tav>
                                        <p:tav tm="100000">
                                          <p:val>
                                            <p:strVal val="#ppt_h*4"/>
                                          </p:val>
                                        </p:tav>
                                      </p:tavLst>
                                    </p:anim>
                                  </p:childTnLst>
                                </p:cTn>
                              </p:par>
                              <p:par>
                                <p:cTn id="40" presetID="0" presetClass="path" presetSubtype="0" accel="50000" decel="50000" fill="hold" grpId="2" nodeType="withEffect">
                                  <p:stCondLst>
                                    <p:cond delay="0"/>
                                  </p:stCondLst>
                                  <p:childTnLst>
                                    <p:animMotion origin="layout" path="M 0 0 L -0.22795 0.21069 " pathEditMode="relative" ptsTypes="AA">
                                      <p:cBhvr>
                                        <p:cTn id="41" dur="1000" fill="hold"/>
                                        <p:tgtEl>
                                          <p:spTgt spid="5"/>
                                        </p:tgtEl>
                                        <p:attrNameLst>
                                          <p:attrName>ppt_x</p:attrName>
                                          <p:attrName>ppt_y</p:attrName>
                                        </p:attrNameLst>
                                      </p:cBhvr>
                                    </p:animMotion>
                                  </p:childTnLst>
                                </p:cTn>
                              </p:par>
                              <p:par>
                                <p:cTn id="42" presetID="10" presetClass="exit" presetSubtype="0" fill="hold" grpId="1" nodeType="withEffect">
                                  <p:stCondLst>
                                    <p:cond delay="0"/>
                                  </p:stCondLst>
                                  <p:childTnLst>
                                    <p:animEffect transition="out" filter="fad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par>
                                <p:cTn id="45" presetID="10" presetClass="exit" presetSubtype="0" fill="hold" grpId="2" nodeType="withEffect">
                                  <p:stCondLst>
                                    <p:cond delay="0"/>
                                  </p:stCondLst>
                                  <p:childTnLst>
                                    <p:animEffect transition="out" filter="fade">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3074" grpId="0"/>
      <p:bldP spid="3074" grpId="1"/>
      <p:bldP spid="3074" grpId="2"/>
      <p:bldP spid="5" grpId="0"/>
      <p:bldP spid="5" grpId="1"/>
      <p:bldP spid="5" grpId="2"/>
      <p:bldP spid="6" grpId="0"/>
      <p:bldP spid="6" grpId="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3019</TotalTime>
  <Words>3399</Words>
  <Application>Microsoft Office PowerPoint</Application>
  <PresentationFormat>On-screen Show (4:3)</PresentationFormat>
  <Paragraphs>256</Paragraphs>
  <Slides>29</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Bodoni MT Condensed</vt:lpstr>
      <vt:lpstr>Caladea</vt:lpstr>
      <vt:lpstr>Calibri</vt:lpstr>
      <vt:lpstr>Default Design</vt:lpstr>
      <vt:lpstr>PowerPoint Presentation</vt:lpstr>
      <vt:lpstr>PowerPoint Presentation</vt:lpstr>
      <vt:lpstr>"To the Lord our God belong mercy and forgiveness, though we have rebelled against Him."          — Daniel 9:9  </vt:lpstr>
      <vt:lpstr>"But they and our fathers acted proudly, Hardened their necks, And did not heed Your commandments. They refused to obey, And they were not mindful of Your wonders That You did among them. But they hardened their necks, And in their rebellion They appointed a leader To return to their bondage. But You are God, Ready to pardon, Gracious and merciful, Slow to anger, Abundant in kindness, And did not forsake them." — Nehemiah 9:16-17 </vt:lpstr>
      <vt:lpstr>"But I had concern for My holy name, which the house of Israel had profaned among the nations wherever they went. Therefore say to the house of Israel, 'Thus says the Lord GOD: "I do not do this for your sake, O house of Israel, but for My holy name's sake, which you have profaned among the nations wherever you went. And I will sanctify My great name, which has been profaned among the nations, which you have profaned in their midst; and the nations shall know that I am the LORD," says the Lord GOD, "when I am hallowed in you before their eyes. For I will take you from among the nations, gather you out of all countries, and bring you into your own land. Then I will sprinkle clean water on you, and you shall be clean; I will cleanse you from all your filthiness and from all your idols." — Ezekiel 36:21-25 </vt:lpstr>
      <vt:lpstr>"Then you will remember your evil ways and your deeds that were not good; and you will loathe yourselves in your own sight, for your iniquities and your abominations. Not for your sake do I do this," says the Lord GOD, "let it be known to you. Be ashamed and confounded for your own ways, O house of Israel!" Thus says the Lord GOD: "On the day that I cleanse you from all your iniquities, I will also enable you to dwell in the cities, and the ruins shall be rebuilt." — Ezekiel 36:31-33 </vt:lpstr>
      <vt:lpstr>For the flesh lusts against the Spirit, and the Spirit against the flesh; and these are contrary to one another, so that you do not do the things that you wish.            — Galatians 5:17  </vt:lpstr>
      <vt:lpstr>ONE MAY NEVER FEEL GOOD AGAINST THE PERPETRATOR</vt:lpstr>
      <vt:lpstr>Then Peter came to Him and said, "Lord, how often  shall my brother sin against me, and I forgive him? Up to seven times?" Jesus said to him, "I do not say to you, up to seven times, but up to seventy times seven. "Therefore the kingdom of heaven is like a certain king who wanted to settle accounts with his servants. And when he had begun to settle accounts, one was brought to him who owed him ten thousand talents. But as he was not able to pay, his master commanded that he be sold, with his wife and children and all that he had, and that payment be made. The servant therefore fell down before him, saying, 'Master, have patience with me,  and I will pay you all.' Then the master of that servant was moved with compassion, released him, and               forgave him the debt. — Matthew 18:21-27 </vt:lpstr>
      <vt:lpstr>"But that servant went out and found one of his fellow servants who owed him a hundred denarii; and he laid hands on him and took him by the throat, saying, 'Pay me what you owe!' So his fellow servant fell down at his feet and begged him, saying, 'Have patience with me, and I will pay you all.' And he would not, but went and threw him into prison till he should pay the debt. So when his fellow servants saw what had been done, they were very grieved, and came and told their master all that had been done. Then his master, after he had called him, said to him, 'You wicked servant! I forgave you all that debt because you begged me. Should you not also have had compassion on your fellow servant, just as I had pity on you?' And his master was angry, and delivered him to the torturers until he should pay all that was due to him. So My heavenly Father also will do to you if each of you, from his heart, does not forgive his brother his trespasses." — Matthew 18:28-35 </vt:lpstr>
      <vt:lpstr>"And whenever you stand praying, if you have anything against anyone, forgive him, that your Father in heaven may also forgive you your trespasses. But   if you do not forgive, neither will your Father in heaven forgive your trespasses." — Mark 11:25-26 </vt:lpstr>
      <vt:lpstr>"And forgive us our debts, As we forgive our debtors. And do not lead us into temptation, But deliver us from the evil one. For Yours is the kingdom and the power and the glory forever. Amen. For if you forgive men their trespasses, your heavenly Father will also forgive you. But if you do not forgive men their trespasses, neither will your Father forgive your trespasses." — Matthew 6:12-15</vt:lpstr>
      <vt:lpstr>"Take heed to yourselves. If your brother sins against you, rebuke him; and if he repents, forgive him. And if he sins against you seven times in a day, and seven times in a day returns to you, saying, 'I repent,' you shall        forgive him." — Luke 17:3-4 </vt:lpstr>
      <vt:lpstr>For judgment is without mercy to the one who has shown no mercy. Mercy triumphs over judgment.   — James 2:13 </vt:lpstr>
      <vt:lpstr>And even as they did not like to retain God in their knowledge, God gave them over to a debased mind, to do those things which are not fitting; being filled with all unrighteousness, sexual immorality, wickedness, covetousness, maliciousness; full of envy, murder, strife, deceit, evil-mindedness; they are whisperers, backbiters, haters of God, violent, proud, boasters, inventors of evil things, disobedient to parents, undiscerning, untrustworthy, unloving, unforgiving, unmerciful; who, knowing the righteous judgment of God, that those who practice such things are deserving of death, not only do the same but also approve of those who practice them. — Romans 1:28-32 </vt:lpstr>
      <vt:lpstr>For the wages of sin is death, but the gift of God is eternal life in Christ Jesus our Lord. — Romans 6:23</vt:lpstr>
      <vt:lpstr>Then Jesus said, "Father, forgive them, for they do not know what they do." And they divided His garments and cast lots. — Luke 23:34 </vt:lpstr>
      <vt:lpstr>… although I was formerly a blasphemer, a persecutor, and an insolent man; but I obtained mercy because I did it ignorantly in unbelief. And the grace of our Lord was exceedingly abundant, with faith and love which are in Christ Jesus. — 1st Timothy 1:13-14 </vt:lpstr>
      <vt:lpstr>"When you spread out your hands, I will hide My eyes from you; Even though you make many prayers, I will not hear. Your hands are full of blood. Wash yourselves, make yourselves clean; Put away the evil of your doings from before My eyes. Cease to do evil,  Learn to do good; Seek justice, Rebuke the oppressor; Defend the fatherless, Plead for the widow. Come now, and let us reason together," Says the LORD, "Though your sins are like scarlet, They shall be as white as snow; Though they are red like crimson, They shall be as wool." — Isaiah 1:15-18 </vt:lpstr>
      <vt:lpstr>He has delivered us from the power of darkness and conveyed us into the kingdom of the Son of His love, in whom we have redemption through His blood, the forgiveness of sins.                           — Colossians 1:13-14 </vt:lpstr>
      <vt:lpstr>"Therefore let it be known to you, brethren, that through this Man is preached to you the forgiveness of sins; and by Him everyone who believes is justified from all things from which you could not be justified by the law of Moses."      — Acts 13:38-39  </vt:lpstr>
      <vt:lpstr>"Him God has exalted to His right hand to be Prince and Savior, to give repentance to Israel and forgiveness of sins." — Acts 5:31 </vt:lpstr>
      <vt:lpstr>'to open their eyes, in order to turn them from darkness to light, and from the power of Satan to God, that they may receive forgiveness of sins and an inheritance among those who are sanctified by faith  in Me.' — Acts 26:18 </vt:lpstr>
      <vt:lpstr>In Him we have redemption through His blood, the forgiveness of sins, according to the riches of His grace which He made to abound toward us in all wisdom and prudence, having made known to us the mystery of His will, according to His good pleasure which He purposed in Himself, — Ephesians 1:7-9 </vt:lpstr>
      <vt:lpstr>Let all bitterness, wrath, anger, clamor, and evil speaking be put away from you, with all malice. And be kind to one another, tenderhearted, forgiving one another, just as God in Christ forgave you. — Ephesians 4:31-32 </vt:lpstr>
      <vt:lpstr>PowerPoint Presentation</vt:lpstr>
      <vt:lpstr>PowerPoint Presentation</vt:lpstr>
      <vt:lpstr>PowerPoint Presentation</vt:lpstr>
      <vt:lpstr>Please visit  http://www.LoveFromGod.com to explore further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Ronald Bert</dc:creator>
  <cp:lastModifiedBy>Ron Bert</cp:lastModifiedBy>
  <cp:revision>279</cp:revision>
  <dcterms:created xsi:type="dcterms:W3CDTF">2014-04-12T23:55:49Z</dcterms:created>
  <dcterms:modified xsi:type="dcterms:W3CDTF">2020-12-10T22:33:40Z</dcterms:modified>
</cp:coreProperties>
</file>