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256" r:id="rId2"/>
    <p:sldId id="346" r:id="rId3"/>
    <p:sldId id="377" r:id="rId4"/>
    <p:sldId id="446" r:id="rId5"/>
    <p:sldId id="430" r:id="rId6"/>
    <p:sldId id="450" r:id="rId7"/>
    <p:sldId id="392" r:id="rId8"/>
    <p:sldId id="398" r:id="rId9"/>
    <p:sldId id="393" r:id="rId10"/>
    <p:sldId id="394" r:id="rId11"/>
    <p:sldId id="452" r:id="rId12"/>
    <p:sldId id="402" r:id="rId13"/>
    <p:sldId id="387" r:id="rId14"/>
    <p:sldId id="453" r:id="rId15"/>
    <p:sldId id="395" r:id="rId16"/>
    <p:sldId id="399" r:id="rId17"/>
    <p:sldId id="400" r:id="rId18"/>
    <p:sldId id="451" r:id="rId19"/>
    <p:sldId id="458" r:id="rId20"/>
    <p:sldId id="457" r:id="rId21"/>
    <p:sldId id="459" r:id="rId22"/>
    <p:sldId id="440" r:id="rId23"/>
    <p:sldId id="482" r:id="rId24"/>
    <p:sldId id="461" r:id="rId25"/>
    <p:sldId id="483" r:id="rId26"/>
    <p:sldId id="462" r:id="rId27"/>
    <p:sldId id="486" r:id="rId28"/>
    <p:sldId id="484" r:id="rId29"/>
    <p:sldId id="441" r:id="rId30"/>
    <p:sldId id="478" r:id="rId31"/>
    <p:sldId id="488" r:id="rId32"/>
    <p:sldId id="487" r:id="rId33"/>
    <p:sldId id="384" r:id="rId34"/>
    <p:sldId id="456" r:id="rId35"/>
    <p:sldId id="445" r:id="rId36"/>
    <p:sldId id="519" r:id="rId37"/>
    <p:sldId id="422" r:id="rId38"/>
    <p:sldId id="439" r:id="rId39"/>
    <p:sldId id="498" r:id="rId40"/>
    <p:sldId id="497" r:id="rId41"/>
    <p:sldId id="496" r:id="rId42"/>
    <p:sldId id="509" r:id="rId43"/>
    <p:sldId id="485" r:id="rId44"/>
    <p:sldId id="494" r:id="rId45"/>
    <p:sldId id="464" r:id="rId46"/>
    <p:sldId id="495" r:id="rId47"/>
    <p:sldId id="449" r:id="rId48"/>
    <p:sldId id="408" r:id="rId49"/>
    <p:sldId id="490" r:id="rId50"/>
    <p:sldId id="517" r:id="rId51"/>
    <p:sldId id="435" r:id="rId52"/>
    <p:sldId id="442" r:id="rId53"/>
    <p:sldId id="380" r:id="rId54"/>
    <p:sldId id="381" r:id="rId55"/>
    <p:sldId id="382" r:id="rId56"/>
    <p:sldId id="379" r:id="rId57"/>
    <p:sldId id="443" r:id="rId58"/>
    <p:sldId id="388" r:id="rId59"/>
    <p:sldId id="389" r:id="rId60"/>
    <p:sldId id="390" r:id="rId61"/>
    <p:sldId id="391" r:id="rId62"/>
    <p:sldId id="378" r:id="rId63"/>
    <p:sldId id="383" r:id="rId64"/>
    <p:sldId id="515" r:id="rId65"/>
    <p:sldId id="492" r:id="rId66"/>
    <p:sldId id="516" r:id="rId67"/>
    <p:sldId id="437" r:id="rId68"/>
    <p:sldId id="506" r:id="rId69"/>
    <p:sldId id="505" r:id="rId70"/>
    <p:sldId id="504" r:id="rId71"/>
    <p:sldId id="503" r:id="rId72"/>
    <p:sldId id="473" r:id="rId73"/>
    <p:sldId id="407" r:id="rId74"/>
    <p:sldId id="508" r:id="rId75"/>
    <p:sldId id="468" r:id="rId76"/>
    <p:sldId id="467" r:id="rId77"/>
    <p:sldId id="406" r:id="rId78"/>
    <p:sldId id="500" r:id="rId79"/>
    <p:sldId id="474" r:id="rId80"/>
    <p:sldId id="465" r:id="rId81"/>
    <p:sldId id="409" r:id="rId82"/>
    <p:sldId id="518" r:id="rId83"/>
    <p:sldId id="511" r:id="rId84"/>
    <p:sldId id="463" r:id="rId85"/>
    <p:sldId id="404" r:id="rId86"/>
    <p:sldId id="405" r:id="rId87"/>
    <p:sldId id="472" r:id="rId88"/>
    <p:sldId id="469" r:id="rId89"/>
    <p:sldId id="447" r:id="rId90"/>
    <p:sldId id="501" r:id="rId91"/>
    <p:sldId id="502" r:id="rId92"/>
    <p:sldId id="350" r:id="rId93"/>
    <p:sldId id="283" r:id="rId94"/>
    <p:sldId id="362" r:id="rId9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33"/>
    <a:srgbClr val="00FF00"/>
    <a:srgbClr val="E3CB39"/>
    <a:srgbClr val="CFB5E5"/>
    <a:srgbClr val="33CCFF"/>
    <a:srgbClr val="FF893E"/>
    <a:srgbClr val="98ABF3"/>
    <a:srgbClr val="C09EDC"/>
    <a:srgbClr val="C6AC1C"/>
    <a:srgbClr val="52BB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70" autoAdjust="0"/>
    <p:restoredTop sz="95461" autoAdjust="0"/>
  </p:normalViewPr>
  <p:slideViewPr>
    <p:cSldViewPr snapToGrid="0">
      <p:cViewPr>
        <p:scale>
          <a:sx n="66" d="100"/>
          <a:sy n="66" d="100"/>
        </p:scale>
        <p:origin x="336" y="630"/>
      </p:cViewPr>
      <p:guideLst>
        <p:guide orient="horz" pos="2160"/>
        <p:guide pos="2880"/>
      </p:guideLst>
    </p:cSldViewPr>
  </p:slideViewPr>
  <p:notesTextViewPr>
    <p:cViewPr>
      <p:scale>
        <a:sx n="100" d="100"/>
        <a:sy n="100" d="100"/>
      </p:scale>
      <p:origin x="0" y="0"/>
    </p:cViewPr>
  </p:notesTextViewPr>
  <p:sorterViewPr>
    <p:cViewPr>
      <p:scale>
        <a:sx n="70" d="100"/>
        <a:sy n="70" d="100"/>
      </p:scale>
      <p:origin x="0" y="-751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has no</a:t>
            </a:r>
            <a:r>
              <a:rPr lang="en-US" baseline="0" dirty="0"/>
              <a:t> hint of color.</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4005227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Indubitably, God is past finding out as all is of Him, through Him, and to Him;</a:t>
            </a:r>
            <a:r>
              <a:rPr lang="en-US" baseline="0" dirty="0"/>
              <a:t> glory untold! The Lord is simply unquantifiable by any of our meager means. Mankind does not have the ability to penetrate through those barrier secret’s of His light. Nothing tops God.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208557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Untold glory cannot be</a:t>
            </a:r>
            <a:r>
              <a:rPr lang="en-US" baseline="0" dirty="0"/>
              <a:t> expressed by the limited mind of man. The Lord has authority over so much more than we can ever know or comprehend.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1215824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much as we are, it is simply unfathomable to consider all that He is. His is of authority beyond our grasp.</a:t>
            </a:r>
          </a:p>
        </p:txBody>
      </p:sp>
      <p:sp>
        <p:nvSpPr>
          <p:cNvPr id="4" name="Slide Number Placeholder 3"/>
          <p:cNvSpPr>
            <a:spLocks noGrp="1"/>
          </p:cNvSpPr>
          <p:nvPr>
            <p:ph type="sldNum" sz="quarter" idx="10"/>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1226594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Lives are brought back into the balance when God is chosen as supreme. His ways are the ways of justice for the righteous as the upright await His appearance.</a:t>
            </a:r>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3773531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Evil foolishly remains oblivious to His presence as it seeks its’ own. This is the reason for all nations and or peoples that collapse into discord, disregarding Him, as they lose respect for the Lord, and consequentially,</a:t>
            </a:r>
            <a:r>
              <a:rPr lang="en-US" baseline="0" dirty="0"/>
              <a:t> each other. No blinking light district is hidden darkened from His view. It is the absolute truth that the Lord possesses, and with this authority of plain truth, we will all humbly come before Him. His crown is above all crowns. Knowing He sees opens a soul’s eyes to see.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2514066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insignificant, the power of the LORD’s vision</a:t>
            </a:r>
            <a:r>
              <a:rPr lang="en-US" baseline="0" dirty="0"/>
              <a:t> is there. We all start in a mindless state where as we grow to become conscious, and we need His direction to set our conscience if in fact eternal life is our goal and desire. Death is where laughter is heard no more. Laughter is where love resides and it is in His truth.</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1712723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miss the magnificence of God if we do not recognize His greatness. By recognizing the true nature of God and that we need to submit to Him, for who He is, allows for our nature to become more God like, in our feeble approach to His glory. We need His overall guidance to become the fullest illuminated life possible, all offered in Him. As the Creator of all, He is the beacon we all must reference to.</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3665416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when one assumes power over God as a self determining soul independent of His ordinances that the calamity of death attacks.</a:t>
            </a:r>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3393222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up to God adds something greater than ourselves to our fundamental being. It is where glory rises and love flourishes. To miss the delicacies God offers, is truly, the sheer travesty of a soul; to miss such an expanse of eternal life’s wonderment itself.</a:t>
            </a:r>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1641909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authority is in all of His light.</a:t>
            </a:r>
          </a:p>
        </p:txBody>
      </p:sp>
      <p:sp>
        <p:nvSpPr>
          <p:cNvPr id="4" name="Slide Number Placeholder 3"/>
          <p:cNvSpPr>
            <a:spLocks noGrp="1"/>
          </p:cNvSpPr>
          <p:nvPr>
            <p:ph type="sldNum" sz="quarter" idx="10"/>
          </p:nvPr>
        </p:nvSpPr>
        <p:spPr/>
        <p:txBody>
          <a:bodyPr/>
          <a:lstStyle/>
          <a:p>
            <a:fld id="{934C9568-E3D6-45BA-A626-EF0F78B9350D}" type="slidenum">
              <a:rPr lang="en-US" smtClean="0"/>
              <a:t>19</a:t>
            </a:fld>
            <a:endParaRPr lang="en-US"/>
          </a:p>
        </p:txBody>
      </p:sp>
    </p:spTree>
    <p:extLst>
      <p:ext uri="{BB962C8B-B14F-4D97-AF65-F5344CB8AC3E}">
        <p14:creationId xmlns:p14="http://schemas.microsoft.com/office/powerpoint/2010/main" val="2956154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Authority is unimpeded actions under the constraints given by God. Authority is a condition of freedom; the ability to act exists within given liberties. God’s authority is supreme over all creation as He delegates various degrees of authority to man and or His creations in relation to their appointments in life exacted unto the physical and spiritual realms. Authority reaches out from God Himself to the smallest speck of dust. All reality has authority to be. By God’s power He sets all ordinances. As the ultimate authority and creator of all autonomous life in His image, our authoritative choices proclaim which eternal outcome will be received, in accordance with His said inspirations. It is God’s will that man exercise authority over the self, i.e. control of spirit ordered by His declarations and beneficially inspired commandments given to all mankind. Just words,</a:t>
            </a:r>
            <a:r>
              <a:rPr lang="en-US" sz="1200" kern="1200" baseline="0" dirty="0">
                <a:solidFill>
                  <a:schemeClr val="tx1"/>
                </a:solidFill>
                <a:effectLst/>
                <a:latin typeface="+mn-lt"/>
                <a:ea typeface="+mn-ea"/>
                <a:cs typeface="+mn-cs"/>
              </a:rPr>
              <a:t> and o</a:t>
            </a:r>
            <a:r>
              <a:rPr lang="en-US" dirty="0"/>
              <a:t>ne may ask if authority is from above or below when evil seems to overwhelm good. It is by this authors vision that authority originates as a precious beacon from above guiding our paths back to the source of our creation. Our own spirit declares the authority we hold, be it gracious or despicable. </a:t>
            </a:r>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is everywhere light is not.</a:t>
            </a:r>
          </a:p>
        </p:txBody>
      </p:sp>
      <p:sp>
        <p:nvSpPr>
          <p:cNvPr id="4" name="Slide Number Placeholder 3"/>
          <p:cNvSpPr>
            <a:spLocks noGrp="1"/>
          </p:cNvSpPr>
          <p:nvPr>
            <p:ph type="sldNum" sz="quarter" idx="10"/>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3477500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color of time cannot be expressed in human terms. God sees all in that timeless moment where He waits for</a:t>
            </a:r>
            <a:r>
              <a:rPr lang="en-US" baseline="0" dirty="0"/>
              <a:t> souls committed in heart to His ways. To find our place in the authority chain is to realize we have little to none. God is the supreme authority and He has given us His word to understand this, instructing us in what He exactly expects, and who we must answer to. </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21</a:t>
            </a:fld>
            <a:endParaRPr lang="en-US"/>
          </a:p>
        </p:txBody>
      </p:sp>
    </p:spTree>
    <p:extLst>
      <p:ext uri="{BB962C8B-B14F-4D97-AF65-F5344CB8AC3E}">
        <p14:creationId xmlns:p14="http://schemas.microsoft.com/office/powerpoint/2010/main" val="3318699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His word that</a:t>
            </a:r>
            <a:r>
              <a:rPr lang="en-US" baseline="0" dirty="0"/>
              <a:t> sanctifies us. He is giving us the keys of His desires to be in His truth. Trusting in Him is a matter of spirit. The spirit is like a propeller, and we must pursue forward in our climb to reach the top where the truth strengthens the depth of our soul. There is no height below heaven that can cause a faithful soul to crash. Homeward bound to where our true citizenship remains.</a:t>
            </a:r>
          </a:p>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2087942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has to dig to find the treasures within His word, and He instructs us to do just that. We are</a:t>
            </a:r>
            <a:r>
              <a:rPr lang="en-US" baseline="0" dirty="0"/>
              <a:t> heartfelt miners filling our bags with jewels that cannot be taken away, unless we throw them away for the dark stones in and of an oblivious world. As mere pieces of His Spirit, no man is a planet unto himself.</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2388068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word is a gauge in relation to who we are and what we choose to think. God is asking if we consider His goodness which He</a:t>
            </a:r>
            <a:r>
              <a:rPr lang="en-US" baseline="0" dirty="0"/>
              <a:t> has revealed to the world, and has written on the consciousness of all those who would want to be good. We take innate godly characteristics for granted as bestowed upon us in the gift of His image. Do we consider and or allow the word of God to have authority in our thoughts?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2707309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incorporating knowledge of Christ within the wisdom that pours forth from His word, this is what develops keen understanding. What divides us as a people? Ignorance in confusion leading to outbursts of wrath is not what enlightens anyone. The peace of God can only be had by digesting His truths into the bosom of one’s heart.</a:t>
            </a:r>
          </a:p>
        </p:txBody>
      </p:sp>
      <p:sp>
        <p:nvSpPr>
          <p:cNvPr id="4" name="Slide Number Placeholder 3"/>
          <p:cNvSpPr>
            <a:spLocks noGrp="1"/>
          </p:cNvSpPr>
          <p:nvPr>
            <p:ph type="sldNum" sz="quarter" idx="10"/>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643152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told us that by reading His word we will find Him and His revelations to mankind. For our spirit to touch His, it comes by reading His word or at least by its’ audible ring. This Spirit that was revealed</a:t>
            </a:r>
            <a:r>
              <a:rPr lang="en-US" baseline="0" dirty="0"/>
              <a:t> to the apostles and prophets comes by acquiring the knowledge delivered by the Bible and then allowing understanding to filter into our lives.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1598785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insight of Scripture is in need of any secretive clarification. His word is, and it does not involve scheming's of man, but it is a revealing</a:t>
            </a:r>
            <a:r>
              <a:rPr lang="en-US" baseline="0" dirty="0"/>
              <a:t> of God.</a:t>
            </a:r>
            <a:r>
              <a:rPr lang="en-US" dirty="0"/>
              <a:t> Scripture is that it is,</a:t>
            </a:r>
            <a:r>
              <a:rPr lang="en-US" baseline="0" dirty="0"/>
              <a:t> no more no less.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2730724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given to man to know God though His presence goes beyond understanding.</a:t>
            </a:r>
          </a:p>
        </p:txBody>
      </p:sp>
      <p:sp>
        <p:nvSpPr>
          <p:cNvPr id="4" name="Slide Number Placeholder 3"/>
          <p:cNvSpPr>
            <a:spLocks noGrp="1"/>
          </p:cNvSpPr>
          <p:nvPr>
            <p:ph type="sldNum" sz="quarter" idx="10"/>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414256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reach a consensus concerning Biblical authority, it starts with acknowledging that the word is absolute</a:t>
            </a:r>
            <a:r>
              <a:rPr lang="en-US" baseline="0" dirty="0"/>
              <a:t> in disclosing the truth of God and our relationship under His purposed design. Only a true believer can obtain the fruits of His blessings. One has to ask, what is in you? To acquire His word, and live by it, it has to be something pursued. Many miss His truth as fruitless desires blur the pure knowledge He wants all, in and of His creation, to have. So how about you, does the word charge the very essence of your life? How wondrous when it does when the hairs rise to Him.</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2286711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All Scripture</a:t>
            </a:r>
            <a:r>
              <a:rPr lang="en-US" baseline="0" dirty="0"/>
              <a:t> is meant to bring us to God. The question is, </a:t>
            </a:r>
            <a:r>
              <a:rPr lang="en-US" sz="1200" kern="1200" dirty="0">
                <a:solidFill>
                  <a:schemeClr val="tx1"/>
                </a:solidFill>
                <a:effectLst/>
                <a:latin typeface="+mn-lt"/>
                <a:ea typeface="+mn-ea"/>
                <a:cs typeface="+mn-cs"/>
              </a:rPr>
              <a:t>is authority over stated, and is the Bible teachings that of generalizations, with letters specific to ancient congregations, and not intended for the greater whole? Many claim</a:t>
            </a:r>
            <a:r>
              <a:rPr lang="en-US" sz="1200" kern="1200" baseline="0" dirty="0">
                <a:solidFill>
                  <a:schemeClr val="tx1"/>
                </a:solidFill>
                <a:effectLst/>
                <a:latin typeface="+mn-lt"/>
                <a:ea typeface="+mn-ea"/>
                <a:cs typeface="+mn-cs"/>
              </a:rPr>
              <a:t> verses are to </a:t>
            </a:r>
            <a:r>
              <a:rPr lang="en-US" sz="1200" kern="1200" dirty="0">
                <a:solidFill>
                  <a:schemeClr val="tx1"/>
                </a:solidFill>
                <a:effectLst/>
                <a:latin typeface="+mn-lt"/>
                <a:ea typeface="+mn-ea"/>
                <a:cs typeface="+mn-cs"/>
              </a:rPr>
              <a:t>legalistic and that we are not subject to the hard line that it draws. As long as</a:t>
            </a:r>
            <a:r>
              <a:rPr lang="en-US" sz="1200" kern="1200" baseline="0" dirty="0">
                <a:solidFill>
                  <a:schemeClr val="tx1"/>
                </a:solidFill>
                <a:effectLst/>
                <a:latin typeface="+mn-lt"/>
                <a:ea typeface="+mn-ea"/>
                <a:cs typeface="+mn-cs"/>
              </a:rPr>
              <a:t> we have a spirit for God, this would and should be sufficient, and this is the faith of many current religions, or vicariously stated political movements.</a:t>
            </a:r>
            <a:r>
              <a:rPr lang="en-US" sz="1200" kern="1200" dirty="0">
                <a:solidFill>
                  <a:schemeClr val="tx1"/>
                </a:solidFill>
                <a:effectLst/>
                <a:latin typeface="+mn-lt"/>
                <a:ea typeface="+mn-ea"/>
                <a:cs typeface="+mn-cs"/>
              </a:rPr>
              <a:t> And so man would argue with God instructing Him as to what salvation is? It is God that has authority over man and not the reverse. One</a:t>
            </a:r>
            <a:r>
              <a:rPr lang="en-US" sz="1200" kern="1200" baseline="0" dirty="0">
                <a:solidFill>
                  <a:schemeClr val="tx1"/>
                </a:solidFill>
                <a:effectLst/>
                <a:latin typeface="+mn-lt"/>
                <a:ea typeface="+mn-ea"/>
                <a:cs typeface="+mn-cs"/>
              </a:rPr>
              <a:t> must decide and know the Bible is wholly the word of God and to dismiss parts of it is to invalidate God Himself. God is not a liar nor an author of confusion. Our God is straight forward. It is an all or nothing deal and we have been told what happens to the lukewarm as they will be spewn from His presence. Brutal but sobering. We are taught exactly what authority is through His word. Without trusting the authority of the word, it reduces to a work of fiction. To be a man of God one cannot ignore or avoid what God has delivered for us to know, unless one choses to be a man of man negating God.</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2383158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deny what the Bible teaches is to deny God.</a:t>
            </a:r>
          </a:p>
        </p:txBody>
      </p:sp>
      <p:sp>
        <p:nvSpPr>
          <p:cNvPr id="4" name="Slide Number Placeholder 3"/>
          <p:cNvSpPr>
            <a:spLocks noGrp="1"/>
          </p:cNvSpPr>
          <p:nvPr>
            <p:ph type="sldNum" sz="quarter" idx="10"/>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1294854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does the word proclaim authority, it</a:t>
            </a:r>
            <a:r>
              <a:rPr lang="en-US" baseline="0" dirty="0"/>
              <a:t> claims credibility. Bitter hearts will always reject the message of peace through Him yet it remains for those that will have it.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2540197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in realizing that God has given each of us life that the truth of His Spirit is revealed. Jesus has sealed the terms of our salvation for all those that would fully accept Him. Repent and be immersed in Him. Stand as a breathing living individual in God’s creation, knowing that His plan has eternal purpose. He is in fact the one that carries us all. We are of the rising dust of the earth; the mustard seed of life. We indubitably</a:t>
            </a:r>
            <a:r>
              <a:rPr lang="en-US" baseline="0" dirty="0"/>
              <a:t> </a:t>
            </a:r>
            <a:r>
              <a:rPr lang="en-US" dirty="0"/>
              <a:t>owe our lives to God; praise Him our Lord Jesus Christ and blessings untold will unfold. God’s plan is much larger than the dust that consumes us.</a:t>
            </a:r>
          </a:p>
        </p:txBody>
      </p:sp>
      <p:sp>
        <p:nvSpPr>
          <p:cNvPr id="4" name="Slide Number Placeholder 3"/>
          <p:cNvSpPr>
            <a:spLocks noGrp="1"/>
          </p:cNvSpPr>
          <p:nvPr>
            <p:ph type="sldNum" sz="quarter" idx="10"/>
          </p:nvPr>
        </p:nvSpPr>
        <p:spPr/>
        <p:txBody>
          <a:bodyPr/>
          <a:lstStyle/>
          <a:p>
            <a:fld id="{934C9568-E3D6-45BA-A626-EF0F78B9350D}" type="slidenum">
              <a:rPr lang="en-US" smtClean="0"/>
              <a:t>32</a:t>
            </a:fld>
            <a:endParaRPr lang="en-US"/>
          </a:p>
        </p:txBody>
      </p:sp>
    </p:spTree>
    <p:extLst>
      <p:ext uri="{BB962C8B-B14F-4D97-AF65-F5344CB8AC3E}">
        <p14:creationId xmlns:p14="http://schemas.microsoft.com/office/powerpoint/2010/main" val="38859989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Moses proclaims the excellence of God’s word in keeping to</a:t>
            </a:r>
            <a:r>
              <a:rPr lang="en-US" baseline="0" dirty="0"/>
              <a:t> it exactly as it is. It is a warning, like a stop sign; do not add or take away from what has been given by God. It is the LORD God who has ordained this.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3119588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are instructed to carefully observe those things delivered without deviating from His commands. It Words are given for our admonition and edification, and all meant to bring us closer to God in our understanding of Him. He does not want His given word to be shortened or added to as it is complete for His purposes. The Word is written with God’s own Life Force. He has sealed it with His own Blood and patient love.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19583235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is plain in directing us to carefully observe all that has been delivered, and not to discard any of</a:t>
            </a:r>
            <a:r>
              <a:rPr lang="en-US" baseline="0" dirty="0"/>
              <a:t> it, nor add supplements to blur its clarity. Man does not set the order, it is up to him to observe it. It is a sheer illusion when gray lines of tolerance become the molding light to His truth. Is the Bible the key to truth or is something more required; or something less, as claims are made it does not apply to modern culture? It has been repeatedly shown that to disregard or forget God’s word bring damnation upon the people. My people are destroyed for lack of knowledge.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4524603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believers in God know that to go beyond what He has instructed invites fearful consequences. For both intentions of good and or bad, God does not want His word diluted by either of these types of additions. We see how the secular world</a:t>
            </a:r>
            <a:r>
              <a:rPr lang="en-US" baseline="0" dirty="0"/>
              <a:t> has nonchalantly crept into the church, in both good and bad ways, i.e., ice cream parlors, sports centers, gift shops, all seem good and immoral behaviors deemed acceptable are counter to what God has announced. God wants us to worship Him from the inside where our thoughts focus on Him, and not on the outside where substitutions, good and bad, take place superseding His simple call to come clean, pure, and undefiled naked in spirit before Him. The times may have changed but His condemnation of human preference over His ways will end as it always has, in the death of those disobedient. The wise hear and obey.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4004678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does not want His people (children) to be weak but to draw strength from His presence (word). Instructions to observe what He has proclaimed is made</a:t>
            </a:r>
            <a:r>
              <a:rPr lang="en-US" baseline="0" dirty="0"/>
              <a:t> clear numerously throughout His word.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23965300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entire Bible must be taken into consideration</a:t>
            </a:r>
            <a:r>
              <a:rPr lang="en-US" baseline="0" dirty="0"/>
              <a:t> in order to understand the will of God. Many gruesome events are described in the wanderings of man, which expose the nature of man, and what God is trying to achieve in saving men (souls) from destruction through these various sinful pursuits. The whole gambit of emotions and situations spreads across these unfolding words revealing the highest of all truths. God is not hiding what He wants us to know, that is something man attempt to do in his scheming manipulations deceiving the innocent into questioning the validity of God. Some claim man as the apex of intelligence, which is by definition arrogance, and a foolhardy claim.</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17747133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does not want alterations in what He asks of us. To regard God as casual is</a:t>
            </a:r>
            <a:r>
              <a:rPr lang="en-US" baseline="0" dirty="0"/>
              <a:t> to negate Him as Holy.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3066864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Man tends to reject the will of God if it is too inconvenient. The subtleties of living are all expressions of God’s eternal call; moment of love, truth, compassion, and knowledge of therein. The humble acknowledge and appreciate the gift of His graciousness. Straight to the conclusion of all matters is to fear God and keep His commandments. As all things will come into His judgment, and by His decree it will be; this is the ultimate unadulterated authority. As He created us in His image to witness His glory, He allows us to reach out and sense eternity both in time and spirit. To fall away from God is to fall from life itself to a self inflicted chasm of death. To see and consider death is His lesson to teach us of life in Him, or without Him. His word announces all required to know His will and hope for our return to living in Him by Him. All have been shown His untouchable expanse in order to humble true hearts to know the unknowable.</a:t>
            </a:r>
          </a:p>
        </p:txBody>
      </p:sp>
      <p:sp>
        <p:nvSpPr>
          <p:cNvPr id="4" name="Slide Number Placeholder 3"/>
          <p:cNvSpPr>
            <a:spLocks noGrp="1"/>
          </p:cNvSpPr>
          <p:nvPr>
            <p:ph type="sldNum" sz="quarter" idx="10"/>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2940293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does not want man to overrule what He has established.</a:t>
            </a:r>
          </a:p>
        </p:txBody>
      </p:sp>
      <p:sp>
        <p:nvSpPr>
          <p:cNvPr id="4" name="Slide Number Placeholder 3"/>
          <p:cNvSpPr>
            <a:spLocks noGrp="1"/>
          </p:cNvSpPr>
          <p:nvPr>
            <p:ph type="sldNum" sz="quarter" idx="10"/>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31899852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forget or ignore His called out commands has</a:t>
            </a:r>
            <a:r>
              <a:rPr lang="en-US" baseline="0" dirty="0"/>
              <a:t> dire consequences as shown to us through His word. God has made it abundantly clear He wants His instructions and or proclamations to be carefully considered and implemented </a:t>
            </a:r>
            <a:r>
              <a:rPr lang="en-US" baseline="0"/>
              <a:t>without deviation</a:t>
            </a:r>
            <a:r>
              <a:rPr lang="en-US" baseline="0" dirty="0"/>
              <a: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38051880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wants us to follow the patterns He has set forth in word and doctrine. When one follows he is led, it is not that he leads.</a:t>
            </a:r>
          </a:p>
        </p:txBody>
      </p:sp>
      <p:sp>
        <p:nvSpPr>
          <p:cNvPr id="4" name="Slide Number Placeholder 3"/>
          <p:cNvSpPr>
            <a:spLocks noGrp="1"/>
          </p:cNvSpPr>
          <p:nvPr>
            <p:ph type="sldNum" sz="quarter" idx="10"/>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36197744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word was delivered</a:t>
            </a:r>
            <a:r>
              <a:rPr lang="en-US" baseline="0" dirty="0"/>
              <a:t> not to be altered but understood by those who received it.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43</a:t>
            </a:fld>
            <a:endParaRPr lang="en-US"/>
          </a:p>
        </p:txBody>
      </p:sp>
    </p:spTree>
    <p:extLst>
      <p:ext uri="{BB962C8B-B14F-4D97-AF65-F5344CB8AC3E}">
        <p14:creationId xmlns:p14="http://schemas.microsoft.com/office/powerpoint/2010/main" val="7097368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Word of God that teaches us.</a:t>
            </a:r>
          </a:p>
        </p:txBody>
      </p:sp>
      <p:sp>
        <p:nvSpPr>
          <p:cNvPr id="4" name="Slide Number Placeholder 3"/>
          <p:cNvSpPr>
            <a:spLocks noGrp="1"/>
          </p:cNvSpPr>
          <p:nvPr>
            <p:ph type="sldNum" sz="quarter" idx="10"/>
          </p:nvPr>
        </p:nvSpPr>
        <p:spPr/>
        <p:txBody>
          <a:bodyPr/>
          <a:lstStyle/>
          <a:p>
            <a:fld id="{934C9568-E3D6-45BA-A626-EF0F78B9350D}" type="slidenum">
              <a:rPr lang="en-US" smtClean="0"/>
              <a:t>44</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a:t>
            </a:r>
            <a:r>
              <a:rPr lang="en-US" baseline="0" dirty="0"/>
              <a:t> is </a:t>
            </a:r>
            <a:r>
              <a:rPr lang="en-US" dirty="0"/>
              <a:t>living on the edge of death.</a:t>
            </a:r>
          </a:p>
        </p:txBody>
      </p:sp>
      <p:sp>
        <p:nvSpPr>
          <p:cNvPr id="4" name="Slide Number Placeholder 3"/>
          <p:cNvSpPr>
            <a:spLocks noGrp="1"/>
          </p:cNvSpPr>
          <p:nvPr>
            <p:ph type="sldNum" sz="quarter" idx="10"/>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30479775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Christ’s authority has no equal. Through Him He has delegated His church by His chosen Apostles. The ongoing appointment of Apostles by man is the greatest farce of our times. As man attempts to exalt himself,</a:t>
            </a:r>
            <a:r>
              <a:rPr lang="en-US" baseline="0" dirty="0"/>
              <a:t> God remains impartial prior to judgment.</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46</a:t>
            </a:fld>
            <a:endParaRPr lang="en-US"/>
          </a:p>
        </p:txBody>
      </p:sp>
    </p:spTree>
    <p:extLst>
      <p:ext uri="{BB962C8B-B14F-4D97-AF65-F5344CB8AC3E}">
        <p14:creationId xmlns:p14="http://schemas.microsoft.com/office/powerpoint/2010/main" val="33186993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His own words, Jesus has all authority. He watches and will judge over all the waves time and more has produced. Actions, be they righteous or despicable, will find there</a:t>
            </a:r>
            <a:r>
              <a:rPr lang="en-US" baseline="0" dirty="0"/>
              <a:t> cost at His feet.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27202563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humbling realization that God would come to speak with us in the flesh.</a:t>
            </a:r>
          </a:p>
        </p:txBody>
      </p:sp>
      <p:sp>
        <p:nvSpPr>
          <p:cNvPr id="4" name="Slide Number Placeholder 3"/>
          <p:cNvSpPr>
            <a:spLocks noGrp="1"/>
          </p:cNvSpPr>
          <p:nvPr>
            <p:ph type="sldNum" sz="quarter" idx="10"/>
          </p:nvPr>
        </p:nvSpPr>
        <p:spPr/>
        <p:txBody>
          <a:bodyPr/>
          <a:lstStyle/>
          <a:p>
            <a:fld id="{9C51D9B6-958F-4022-8446-FFC7E7C9F731}" type="slidenum">
              <a:rPr lang="en-US" smtClean="0"/>
              <a:t>48</a:t>
            </a:fld>
            <a:endParaRPr lang="en-US"/>
          </a:p>
        </p:txBody>
      </p:sp>
    </p:spTree>
    <p:extLst>
      <p:ext uri="{BB962C8B-B14F-4D97-AF65-F5344CB8AC3E}">
        <p14:creationId xmlns:p14="http://schemas.microsoft.com/office/powerpoint/2010/main" val="16061938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word is plain if taken as it is. God did not withhold what He wanted us, as individuals upon all lands and times, to know.</a:t>
            </a:r>
          </a:p>
        </p:txBody>
      </p:sp>
      <p:sp>
        <p:nvSpPr>
          <p:cNvPr id="4" name="Slide Number Placeholder 3"/>
          <p:cNvSpPr>
            <a:spLocks noGrp="1"/>
          </p:cNvSpPr>
          <p:nvPr>
            <p:ph type="sldNum" sz="quarter" idx="10"/>
          </p:nvPr>
        </p:nvSpPr>
        <p:spPr/>
        <p:txBody>
          <a:bodyPr/>
          <a:lstStyle/>
          <a:p>
            <a:fld id="{9C51D9B6-958F-4022-8446-FFC7E7C9F731}" type="slidenum">
              <a:rPr lang="en-US" smtClean="0"/>
              <a:t>49</a:t>
            </a:fld>
            <a:endParaRPr lang="en-US"/>
          </a:p>
        </p:txBody>
      </p:sp>
    </p:spTree>
    <p:extLst>
      <p:ext uri="{BB962C8B-B14F-4D97-AF65-F5344CB8AC3E}">
        <p14:creationId xmlns:p14="http://schemas.microsoft.com/office/powerpoint/2010/main" val="3421122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is clear that at the top of</a:t>
            </a:r>
            <a:r>
              <a:rPr lang="en-US" baseline="0" dirty="0"/>
              <a:t> the authority chain is God Himself, ruler and judge over all. Many of us have felt the intimidation of authority when those flashing lights of law enforcement have pulled us over. Magnify this feeling a </a:t>
            </a:r>
            <a:r>
              <a:rPr lang="en-US" baseline="0" dirty="0" err="1"/>
              <a:t>gazillionfold</a:t>
            </a:r>
            <a:r>
              <a:rPr lang="en-US" baseline="0" dirty="0"/>
              <a:t> as we come to bow at His feet exposed under His light. The Father, Son, and Holy Spirit, as one, need no patrol car to see our every action from the womb forward. You can run but you can’t hide. The ordinance of God is to respect authority within the bounds of obeying and respecting God. It is in fact obeying authority, when not seen, that has the greatest worth, both to God and self. Respect for authority strengthens the unity of a people. H</a:t>
            </a:r>
            <a:r>
              <a:rPr lang="en-US" dirty="0"/>
              <a:t>opes of the meek to find peace are often dashed or crushed under manipulative scheming uncaring liars who terrified by their own anger cannot see. Regretfully, man’s authority is more often enmeshed in corruption filtering immorality to all those under its’ oppressive dictates and false promises.  Without respect for God, man does little for his fellow man.</a:t>
            </a:r>
          </a:p>
        </p:txBody>
      </p:sp>
      <p:sp>
        <p:nvSpPr>
          <p:cNvPr id="4" name="Slide Number Placeholder 3"/>
          <p:cNvSpPr>
            <a:spLocks noGrp="1"/>
          </p:cNvSpPr>
          <p:nvPr>
            <p:ph type="sldNum" sz="quarter" idx="10"/>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14895727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 Himself announced the completion of what God wanted us to receive.</a:t>
            </a:r>
          </a:p>
        </p:txBody>
      </p:sp>
      <p:sp>
        <p:nvSpPr>
          <p:cNvPr id="4" name="Slide Number Placeholder 3"/>
          <p:cNvSpPr>
            <a:spLocks noGrp="1"/>
          </p:cNvSpPr>
          <p:nvPr>
            <p:ph type="sldNum" sz="quarter" idx="10"/>
          </p:nvPr>
        </p:nvSpPr>
        <p:spPr/>
        <p:txBody>
          <a:bodyPr/>
          <a:lstStyle/>
          <a:p>
            <a:fld id="{9C51D9B6-958F-4022-8446-FFC7E7C9F731}" type="slidenum">
              <a:rPr lang="en-US" smtClean="0"/>
              <a:t>50</a:t>
            </a:fld>
            <a:endParaRPr lang="en-US"/>
          </a:p>
        </p:txBody>
      </p:sp>
    </p:spTree>
    <p:extLst>
      <p:ext uri="{BB962C8B-B14F-4D97-AF65-F5344CB8AC3E}">
        <p14:creationId xmlns:p14="http://schemas.microsoft.com/office/powerpoint/2010/main" val="13064906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clear that observing what Scripture presents is an integral part towards our individual salvation.</a:t>
            </a:r>
          </a:p>
        </p:txBody>
      </p:sp>
      <p:sp>
        <p:nvSpPr>
          <p:cNvPr id="4" name="Slide Number Placeholder 3"/>
          <p:cNvSpPr>
            <a:spLocks noGrp="1"/>
          </p:cNvSpPr>
          <p:nvPr>
            <p:ph type="sldNum" sz="quarter" idx="10"/>
          </p:nvPr>
        </p:nvSpPr>
        <p:spPr/>
        <p:txBody>
          <a:bodyPr/>
          <a:lstStyle/>
          <a:p>
            <a:fld id="{9C51D9B6-958F-4022-8446-FFC7E7C9F731}" type="slidenum">
              <a:rPr lang="en-US" smtClean="0"/>
              <a:t>51</a:t>
            </a:fld>
            <a:endParaRPr lang="en-US"/>
          </a:p>
        </p:txBody>
      </p:sp>
    </p:spTree>
    <p:extLst>
      <p:ext uri="{BB962C8B-B14F-4D97-AF65-F5344CB8AC3E}">
        <p14:creationId xmlns:p14="http://schemas.microsoft.com/office/powerpoint/2010/main" val="33903168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told that His word is sufficient in order to come to the fullness that is in Him through His word. It is by knowledge in Christ that God calls to each heart and He calls us to life in godliness.</a:t>
            </a:r>
          </a:p>
        </p:txBody>
      </p:sp>
      <p:sp>
        <p:nvSpPr>
          <p:cNvPr id="4" name="Slide Number Placeholder 3"/>
          <p:cNvSpPr>
            <a:spLocks noGrp="1"/>
          </p:cNvSpPr>
          <p:nvPr>
            <p:ph type="sldNum" sz="quarter" idx="10"/>
          </p:nvPr>
        </p:nvSpPr>
        <p:spPr/>
        <p:txBody>
          <a:bodyPr/>
          <a:lstStyle/>
          <a:p>
            <a:fld id="{9C51D9B6-958F-4022-8446-FFC7E7C9F731}" type="slidenum">
              <a:rPr lang="en-US" smtClean="0"/>
              <a:t>52</a:t>
            </a:fld>
            <a:endParaRPr lang="en-US"/>
          </a:p>
        </p:txBody>
      </p:sp>
    </p:spTree>
    <p:extLst>
      <p:ext uri="{BB962C8B-B14F-4D97-AF65-F5344CB8AC3E}">
        <p14:creationId xmlns:p14="http://schemas.microsoft.com/office/powerpoint/2010/main" val="10740177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boldly states that following and obeying His words is what makes one His disciple. Are we to be disciples of man or God?</a:t>
            </a:r>
          </a:p>
        </p:txBody>
      </p:sp>
      <p:sp>
        <p:nvSpPr>
          <p:cNvPr id="4" name="Slide Number Placeholder 3"/>
          <p:cNvSpPr>
            <a:spLocks noGrp="1"/>
          </p:cNvSpPr>
          <p:nvPr>
            <p:ph type="sldNum" sz="quarter" idx="10"/>
          </p:nvPr>
        </p:nvSpPr>
        <p:spPr/>
        <p:txBody>
          <a:bodyPr/>
          <a:lstStyle/>
          <a:p>
            <a:fld id="{9C51D9B6-958F-4022-8446-FFC7E7C9F731}" type="slidenum">
              <a:rPr lang="en-US" smtClean="0"/>
              <a:t>53</a:t>
            </a:fld>
            <a:endParaRPr lang="en-US"/>
          </a:p>
        </p:txBody>
      </p:sp>
    </p:spTree>
    <p:extLst>
      <p:ext uri="{BB962C8B-B14F-4D97-AF65-F5344CB8AC3E}">
        <p14:creationId xmlns:p14="http://schemas.microsoft.com/office/powerpoint/2010/main" val="7475553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doctrine of Christ that dictates</a:t>
            </a:r>
            <a:r>
              <a:rPr lang="en-US" baseline="0" dirty="0"/>
              <a:t> both salvation and or damnation.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54</a:t>
            </a:fld>
            <a:endParaRPr lang="en-US"/>
          </a:p>
        </p:txBody>
      </p:sp>
    </p:spTree>
    <p:extLst>
      <p:ext uri="{BB962C8B-B14F-4D97-AF65-F5344CB8AC3E}">
        <p14:creationId xmlns:p14="http://schemas.microsoft.com/office/powerpoint/2010/main" val="40841288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everlasting destruction is for those that do not obey the gospel, should we not do our best to do what has been commanded by God, over excuses absolving one from observing His</a:t>
            </a:r>
            <a:r>
              <a:rPr lang="en-US" baseline="0" dirty="0"/>
              <a:t> delivered truth?</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55</a:t>
            </a:fld>
            <a:endParaRPr lang="en-US"/>
          </a:p>
        </p:txBody>
      </p:sp>
    </p:spTree>
    <p:extLst>
      <p:ext uri="{BB962C8B-B14F-4D97-AF65-F5344CB8AC3E}">
        <p14:creationId xmlns:p14="http://schemas.microsoft.com/office/powerpoint/2010/main" val="13872822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Himself wants to know why we acknowledge Him, and then do not adhere to the teachings He has brought to us. He wants us to do all the things He has brought to us in His word. Are you a servant of the Lord or is there a schism in your thinking. There is no</a:t>
            </a:r>
            <a:r>
              <a:rPr lang="en-US" baseline="0" dirty="0"/>
              <a:t> doubt in service to Him.</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56</a:t>
            </a:fld>
            <a:endParaRPr lang="en-US"/>
          </a:p>
        </p:txBody>
      </p:sp>
    </p:spTree>
    <p:extLst>
      <p:ext uri="{BB962C8B-B14F-4D97-AF65-F5344CB8AC3E}">
        <p14:creationId xmlns:p14="http://schemas.microsoft.com/office/powerpoint/2010/main" val="13690800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Reiterated several times is the Father being through Jesus.</a:t>
            </a:r>
          </a:p>
        </p:txBody>
      </p:sp>
      <p:sp>
        <p:nvSpPr>
          <p:cNvPr id="4" name="Slide Number Placeholder 3"/>
          <p:cNvSpPr>
            <a:spLocks noGrp="1"/>
          </p:cNvSpPr>
          <p:nvPr>
            <p:ph type="sldNum" sz="quarter" idx="10"/>
          </p:nvPr>
        </p:nvSpPr>
        <p:spPr/>
        <p:txBody>
          <a:bodyPr/>
          <a:lstStyle/>
          <a:p>
            <a:fld id="{9C51D9B6-958F-4022-8446-FFC7E7C9F731}" type="slidenum">
              <a:rPr lang="en-US" smtClean="0"/>
              <a:t>57</a:t>
            </a:fld>
            <a:endParaRPr lang="en-US"/>
          </a:p>
        </p:txBody>
      </p:sp>
    </p:spTree>
    <p:extLst>
      <p:ext uri="{BB962C8B-B14F-4D97-AF65-F5344CB8AC3E}">
        <p14:creationId xmlns:p14="http://schemas.microsoft.com/office/powerpoint/2010/main" val="335192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God sends His Son to die on the cross to save man and this just sounds foolish to the rational mind. However,</a:t>
            </a:r>
            <a:r>
              <a:rPr lang="en-US" sz="1200" kern="1200" baseline="0" dirty="0">
                <a:solidFill>
                  <a:schemeClr val="tx1"/>
                </a:solidFill>
                <a:effectLst/>
                <a:latin typeface="+mn-lt"/>
                <a:ea typeface="+mn-ea"/>
                <a:cs typeface="+mn-cs"/>
              </a:rPr>
              <a:t> through God’s own sacrifice, His divine call rings out most powerful. One either comes to God or leaves Him. His kingdom has no tolerance for the ambiguity of the insincere.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58</a:t>
            </a:fld>
            <a:endParaRPr lang="en-US"/>
          </a:p>
        </p:txBody>
      </p:sp>
    </p:spTree>
    <p:extLst>
      <p:ext uri="{BB962C8B-B14F-4D97-AF65-F5344CB8AC3E}">
        <p14:creationId xmlns:p14="http://schemas.microsoft.com/office/powerpoint/2010/main" val="12696731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brought His own truth by example in the flesh. Concern and love in the face of wickedness. To hold a forgiving heart over a condemning one.</a:t>
            </a:r>
          </a:p>
        </p:txBody>
      </p:sp>
      <p:sp>
        <p:nvSpPr>
          <p:cNvPr id="4" name="Slide Number Placeholder 3"/>
          <p:cNvSpPr>
            <a:spLocks noGrp="1"/>
          </p:cNvSpPr>
          <p:nvPr>
            <p:ph type="sldNum" sz="quarter" idx="10"/>
          </p:nvPr>
        </p:nvSpPr>
        <p:spPr/>
        <p:txBody>
          <a:bodyPr/>
          <a:lstStyle/>
          <a:p>
            <a:fld id="{9C51D9B6-958F-4022-8446-FFC7E7C9F731}" type="slidenum">
              <a:rPr lang="en-US" smtClean="0"/>
              <a:t>59</a:t>
            </a:fld>
            <a:endParaRPr lang="en-US"/>
          </a:p>
        </p:txBody>
      </p:sp>
    </p:spTree>
    <p:extLst>
      <p:ext uri="{BB962C8B-B14F-4D97-AF65-F5344CB8AC3E}">
        <p14:creationId xmlns:p14="http://schemas.microsoft.com/office/powerpoint/2010/main" val="4004668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reigns over all nations and times from His exalted heavenly throne.</a:t>
            </a:r>
          </a:p>
        </p:txBody>
      </p:sp>
      <p:sp>
        <p:nvSpPr>
          <p:cNvPr id="4" name="Slide Number Placeholder 3"/>
          <p:cNvSpPr>
            <a:spLocks noGrp="1"/>
          </p:cNvSpPr>
          <p:nvPr>
            <p:ph type="sldNum" sz="quarter" idx="10"/>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36204957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Inhumane is why Jesus came to earth to wake those sinning with no knowledge of eternal hope. He came in the stealthy shell of a man.</a:t>
            </a:r>
          </a:p>
        </p:txBody>
      </p:sp>
      <p:sp>
        <p:nvSpPr>
          <p:cNvPr id="4" name="Slide Number Placeholder 3"/>
          <p:cNvSpPr>
            <a:spLocks noGrp="1"/>
          </p:cNvSpPr>
          <p:nvPr>
            <p:ph type="sldNum" sz="quarter" idx="10"/>
          </p:nvPr>
        </p:nvSpPr>
        <p:spPr/>
        <p:txBody>
          <a:bodyPr/>
          <a:lstStyle/>
          <a:p>
            <a:fld id="{9C51D9B6-958F-4022-8446-FFC7E7C9F731}" type="slidenum">
              <a:rPr lang="en-US" smtClean="0"/>
              <a:t>60</a:t>
            </a:fld>
            <a:endParaRPr lang="en-US"/>
          </a:p>
        </p:txBody>
      </p:sp>
    </p:spTree>
    <p:extLst>
      <p:ext uri="{BB962C8B-B14F-4D97-AF65-F5344CB8AC3E}">
        <p14:creationId xmlns:p14="http://schemas.microsoft.com/office/powerpoint/2010/main" val="26868176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greater act has had the redemptive power than the crucifixion of Jesus exposing the foolishness of man and the greatness of God.</a:t>
            </a:r>
          </a:p>
        </p:txBody>
      </p:sp>
      <p:sp>
        <p:nvSpPr>
          <p:cNvPr id="4" name="Slide Number Placeholder 3"/>
          <p:cNvSpPr>
            <a:spLocks noGrp="1"/>
          </p:cNvSpPr>
          <p:nvPr>
            <p:ph type="sldNum" sz="quarter" idx="10"/>
          </p:nvPr>
        </p:nvSpPr>
        <p:spPr/>
        <p:txBody>
          <a:bodyPr/>
          <a:lstStyle/>
          <a:p>
            <a:fld id="{9C51D9B6-958F-4022-8446-FFC7E7C9F731}" type="slidenum">
              <a:rPr lang="en-US" smtClean="0"/>
              <a:t>61</a:t>
            </a:fld>
            <a:endParaRPr lang="en-US"/>
          </a:p>
        </p:txBody>
      </p:sp>
    </p:spTree>
    <p:extLst>
      <p:ext uri="{BB962C8B-B14F-4D97-AF65-F5344CB8AC3E}">
        <p14:creationId xmlns:p14="http://schemas.microsoft.com/office/powerpoint/2010/main" val="30762179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tells us not to go beyond what is written. The worship of God is not a competition.</a:t>
            </a:r>
          </a:p>
        </p:txBody>
      </p:sp>
      <p:sp>
        <p:nvSpPr>
          <p:cNvPr id="4" name="Slide Number Placeholder 3"/>
          <p:cNvSpPr>
            <a:spLocks noGrp="1"/>
          </p:cNvSpPr>
          <p:nvPr>
            <p:ph type="sldNum" sz="quarter" idx="10"/>
          </p:nvPr>
        </p:nvSpPr>
        <p:spPr/>
        <p:txBody>
          <a:bodyPr/>
          <a:lstStyle/>
          <a:p>
            <a:fld id="{9C51D9B6-958F-4022-8446-FFC7E7C9F731}" type="slidenum">
              <a:rPr lang="en-US" smtClean="0"/>
              <a:t>62</a:t>
            </a:fld>
            <a:endParaRPr lang="en-US"/>
          </a:p>
        </p:txBody>
      </p:sp>
    </p:spTree>
    <p:extLst>
      <p:ext uri="{BB962C8B-B14F-4D97-AF65-F5344CB8AC3E}">
        <p14:creationId xmlns:p14="http://schemas.microsoft.com/office/powerpoint/2010/main" val="36960729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more than abundantly clear that God does not want us to add amendments to His delivered word.</a:t>
            </a:r>
          </a:p>
        </p:txBody>
      </p:sp>
      <p:sp>
        <p:nvSpPr>
          <p:cNvPr id="4" name="Slide Number Placeholder 3"/>
          <p:cNvSpPr>
            <a:spLocks noGrp="1"/>
          </p:cNvSpPr>
          <p:nvPr>
            <p:ph type="sldNum" sz="quarter" idx="10"/>
          </p:nvPr>
        </p:nvSpPr>
        <p:spPr/>
        <p:txBody>
          <a:bodyPr/>
          <a:lstStyle/>
          <a:p>
            <a:fld id="{9C51D9B6-958F-4022-8446-FFC7E7C9F731}" type="slidenum">
              <a:rPr lang="en-US" smtClean="0"/>
              <a:t>63</a:t>
            </a:fld>
            <a:endParaRPr lang="en-US"/>
          </a:p>
        </p:txBody>
      </p:sp>
    </p:spTree>
    <p:extLst>
      <p:ext uri="{BB962C8B-B14F-4D97-AF65-F5344CB8AC3E}">
        <p14:creationId xmlns:p14="http://schemas.microsoft.com/office/powerpoint/2010/main" val="34024575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in the first century the warning came forth not to tolerate different ways other</a:t>
            </a:r>
            <a:r>
              <a:rPr lang="en-US" baseline="0" dirty="0"/>
              <a:t> than what Christ through His Apostles had delivered. Does one really want to follow that which is contrary to the word of God? In works and or beliefs, one can deny God if it goes against His doctrine preferring something else concocted of man.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64</a:t>
            </a:fld>
            <a:endParaRPr lang="en-US"/>
          </a:p>
        </p:txBody>
      </p:sp>
    </p:spTree>
    <p:extLst>
      <p:ext uri="{BB962C8B-B14F-4D97-AF65-F5344CB8AC3E}">
        <p14:creationId xmlns:p14="http://schemas.microsoft.com/office/powerpoint/2010/main" val="38760688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warnings to stay with the delivered doctrine are to numerous to just ignore or flippantly reject. His word was created timeless upon its’ conception. To often men of selfish pursuits pollute the message God would have us to have. There is a trend that sexuality is the fulfillment of spirituality - that Christ loves you for who you choose to be no matter orientation, one way or another,</a:t>
            </a:r>
            <a:r>
              <a:rPr lang="en-US" baseline="0" dirty="0"/>
              <a:t> even if preference is for both sexes in one’s call to satisfy innate desires. Are we to accept animal relations next, orgies at every corner? Blatant sexual freedoms abandon true spiritual wisdom. Devotion to self or God does draw a defining line. Tolerance taken to the extreme allows hypocrites, counter to God, to rule. They scream they're godly but deny Him in works of the flesh. Read the word. The flesh is a test exposing either weakness of character or not. It is not anything goes and God calls for responsibility to His word and repentance, not tolerance. This is why so many hate God, and not faithful Christian recipients who carry His truth – “They don’t hate you as they hated Me first.” People are drawn to the flash and what caters to their desires and so God’s ways are ignored.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65</a:t>
            </a:fld>
            <a:endParaRPr lang="en-US"/>
          </a:p>
        </p:txBody>
      </p:sp>
    </p:spTree>
    <p:extLst>
      <p:ext uri="{BB962C8B-B14F-4D97-AF65-F5344CB8AC3E}">
        <p14:creationId xmlns:p14="http://schemas.microsoft.com/office/powerpoint/2010/main" val="21599935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Plenty of churches do not follow the teachings of Jesus and the Apostles. Jim</a:t>
            </a:r>
            <a:r>
              <a:rPr lang="en-US" baseline="0" dirty="0"/>
              <a:t> Jones claimed to be the incarnation of Christ as he sexually abused his flock and led them to suicide. These self seeking ravenous wolves</a:t>
            </a:r>
            <a:r>
              <a:rPr lang="en-US" dirty="0"/>
              <a:t> stand for the lusts of man rather than the love of God. The young,</a:t>
            </a:r>
            <a:r>
              <a:rPr lang="en-US" baseline="0" dirty="0"/>
              <a:t> and especially lonely, fall victim to false doctrines all to easy as it is the innate nature of the soul to desire others. Our social structure is wounded at its’ very core with parents that hate their children abandoning them to feasting predators. We are a nation, world, challenged in loving one another. It is how we desire that God watches closely. Desperation and fear can blur the better judgement of common sense when being lured into the snatch of man. It is Jesus Christ that has brought the light of truth into the world. We need to follow Christ and not the whims of selfish men enmeshed in earthly desires. In Him there is no deception.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66</a:t>
            </a:fld>
            <a:endParaRPr lang="en-US"/>
          </a:p>
        </p:txBody>
      </p:sp>
    </p:spTree>
    <p:extLst>
      <p:ext uri="{BB962C8B-B14F-4D97-AF65-F5344CB8AC3E}">
        <p14:creationId xmlns:p14="http://schemas.microsoft.com/office/powerpoint/2010/main" val="18223369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meekly incorporating the word of God one grows. It is a personal relationship He wills for each of us.</a:t>
            </a:r>
          </a:p>
        </p:txBody>
      </p:sp>
      <p:sp>
        <p:nvSpPr>
          <p:cNvPr id="4" name="Slide Number Placeholder 3"/>
          <p:cNvSpPr>
            <a:spLocks noGrp="1"/>
          </p:cNvSpPr>
          <p:nvPr>
            <p:ph type="sldNum" sz="quarter" idx="10"/>
          </p:nvPr>
        </p:nvSpPr>
        <p:spPr/>
        <p:txBody>
          <a:bodyPr/>
          <a:lstStyle/>
          <a:p>
            <a:fld id="{9C51D9B6-958F-4022-8446-FFC7E7C9F731}" type="slidenum">
              <a:rPr lang="en-US" smtClean="0"/>
              <a:t>67</a:t>
            </a:fld>
            <a:endParaRPr lang="en-US"/>
          </a:p>
        </p:txBody>
      </p:sp>
    </p:spTree>
    <p:extLst>
      <p:ext uri="{BB962C8B-B14F-4D97-AF65-F5344CB8AC3E}">
        <p14:creationId xmlns:p14="http://schemas.microsoft.com/office/powerpoint/2010/main" val="37404690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knowledge we are empowered with the calmness of real truth.</a:t>
            </a:r>
          </a:p>
        </p:txBody>
      </p:sp>
      <p:sp>
        <p:nvSpPr>
          <p:cNvPr id="4" name="Slide Number Placeholder 3"/>
          <p:cNvSpPr>
            <a:spLocks noGrp="1"/>
          </p:cNvSpPr>
          <p:nvPr>
            <p:ph type="sldNum" sz="quarter" idx="10"/>
          </p:nvPr>
        </p:nvSpPr>
        <p:spPr/>
        <p:txBody>
          <a:bodyPr/>
          <a:lstStyle/>
          <a:p>
            <a:fld id="{9C51D9B6-958F-4022-8446-FFC7E7C9F731}" type="slidenum">
              <a:rPr lang="en-US" smtClean="0"/>
              <a:t>68</a:t>
            </a:fld>
            <a:endParaRPr lang="en-US"/>
          </a:p>
        </p:txBody>
      </p:sp>
    </p:spTree>
    <p:extLst>
      <p:ext uri="{BB962C8B-B14F-4D97-AF65-F5344CB8AC3E}">
        <p14:creationId xmlns:p14="http://schemas.microsoft.com/office/powerpoint/2010/main" val="35815789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Word has Authority over all.</a:t>
            </a:r>
          </a:p>
        </p:txBody>
      </p:sp>
      <p:sp>
        <p:nvSpPr>
          <p:cNvPr id="4" name="Slide Number Placeholder 3"/>
          <p:cNvSpPr>
            <a:spLocks noGrp="1"/>
          </p:cNvSpPr>
          <p:nvPr>
            <p:ph type="sldNum" sz="quarter" idx="10"/>
          </p:nvPr>
        </p:nvSpPr>
        <p:spPr/>
        <p:txBody>
          <a:bodyPr/>
          <a:lstStyle/>
          <a:p>
            <a:fld id="{934C9568-E3D6-45BA-A626-EF0F78B9350D}" type="slidenum">
              <a:rPr lang="en-US" smtClean="0"/>
              <a:t>69</a:t>
            </a:fld>
            <a:endParaRPr lang="en-US"/>
          </a:p>
        </p:txBody>
      </p:sp>
    </p:spTree>
    <p:extLst>
      <p:ext uri="{BB962C8B-B14F-4D97-AF65-F5344CB8AC3E}">
        <p14:creationId xmlns:p14="http://schemas.microsoft.com/office/powerpoint/2010/main" val="1423609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appreciate the grandness of God we need the perspective of something so</a:t>
            </a:r>
            <a:r>
              <a:rPr lang="en-US" baseline="0" dirty="0"/>
              <a:t> much vaster than all of us.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21412870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holds one word: Empty.</a:t>
            </a:r>
          </a:p>
        </p:txBody>
      </p:sp>
      <p:sp>
        <p:nvSpPr>
          <p:cNvPr id="4" name="Slide Number Placeholder 3"/>
          <p:cNvSpPr>
            <a:spLocks noGrp="1"/>
          </p:cNvSpPr>
          <p:nvPr>
            <p:ph type="sldNum" sz="quarter" idx="10"/>
          </p:nvPr>
        </p:nvSpPr>
        <p:spPr/>
        <p:txBody>
          <a:bodyPr/>
          <a:lstStyle/>
          <a:p>
            <a:fld id="{9C51D9B6-958F-4022-8446-FFC7E7C9F731}" type="slidenum">
              <a:rPr lang="en-US" smtClean="0"/>
              <a:t>70</a:t>
            </a:fld>
            <a:endParaRPr lang="en-US"/>
          </a:p>
        </p:txBody>
      </p:sp>
    </p:spTree>
    <p:extLst>
      <p:ext uri="{BB962C8B-B14F-4D97-AF65-F5344CB8AC3E}">
        <p14:creationId xmlns:p14="http://schemas.microsoft.com/office/powerpoint/2010/main" val="13303001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by the power of God that we are.</a:t>
            </a:r>
          </a:p>
        </p:txBody>
      </p:sp>
      <p:sp>
        <p:nvSpPr>
          <p:cNvPr id="4" name="Slide Number Placeholder 3"/>
          <p:cNvSpPr>
            <a:spLocks noGrp="1"/>
          </p:cNvSpPr>
          <p:nvPr>
            <p:ph type="sldNum" sz="quarter" idx="10"/>
          </p:nvPr>
        </p:nvSpPr>
        <p:spPr/>
        <p:txBody>
          <a:bodyPr/>
          <a:lstStyle/>
          <a:p>
            <a:fld id="{934C9568-E3D6-45BA-A626-EF0F78B9350D}" type="slidenum">
              <a:rPr lang="en-US" smtClean="0"/>
              <a:t>71</a:t>
            </a:fld>
            <a:endParaRPr lang="en-US"/>
          </a:p>
        </p:txBody>
      </p:sp>
    </p:spTree>
    <p:extLst>
      <p:ext uri="{BB962C8B-B14F-4D97-AF65-F5344CB8AC3E}">
        <p14:creationId xmlns:p14="http://schemas.microsoft.com/office/powerpoint/2010/main" val="7301473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to God’s own nature, we too must reflect truth from the core of our essence.</a:t>
            </a:r>
          </a:p>
        </p:txBody>
      </p:sp>
      <p:sp>
        <p:nvSpPr>
          <p:cNvPr id="4" name="Slide Number Placeholder 3"/>
          <p:cNvSpPr>
            <a:spLocks noGrp="1"/>
          </p:cNvSpPr>
          <p:nvPr>
            <p:ph type="sldNum" sz="quarter" idx="10"/>
          </p:nvPr>
        </p:nvSpPr>
        <p:spPr/>
        <p:txBody>
          <a:bodyPr/>
          <a:lstStyle/>
          <a:p>
            <a:fld id="{9C51D9B6-958F-4022-8446-FFC7E7C9F731}" type="slidenum">
              <a:rPr lang="en-US" smtClean="0"/>
              <a:t>72</a:t>
            </a:fld>
            <a:endParaRPr lang="en-US"/>
          </a:p>
        </p:txBody>
      </p:sp>
    </p:spTree>
    <p:extLst>
      <p:ext uri="{BB962C8B-B14F-4D97-AF65-F5344CB8AC3E}">
        <p14:creationId xmlns:p14="http://schemas.microsoft.com/office/powerpoint/2010/main" val="24391031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is what God has given and He offers it eternally to those that overcome temptation; </a:t>
            </a:r>
            <a:r>
              <a:rPr lang="en-US" baseline="0" dirty="0"/>
              <a:t>to those loyal carrying forth the burdens of living here on the earth. It is the Spirit of Christ that we follow. We are currently all under the authority of Christ and His Law for the Spirit of Life. He is what will decide our fate in eternity. He welcomes all who will come but will emphatically reject those that have rejected Him and His ways.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73</a:t>
            </a:fld>
            <a:endParaRPr lang="en-US"/>
          </a:p>
        </p:txBody>
      </p:sp>
    </p:spTree>
    <p:extLst>
      <p:ext uri="{BB962C8B-B14F-4D97-AF65-F5344CB8AC3E}">
        <p14:creationId xmlns:p14="http://schemas.microsoft.com/office/powerpoint/2010/main" val="35819944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revealed what He wants us to know and it is up to us to receive it or not.</a:t>
            </a:r>
          </a:p>
        </p:txBody>
      </p:sp>
      <p:sp>
        <p:nvSpPr>
          <p:cNvPr id="4" name="Slide Number Placeholder 3"/>
          <p:cNvSpPr>
            <a:spLocks noGrp="1"/>
          </p:cNvSpPr>
          <p:nvPr>
            <p:ph type="sldNum" sz="quarter" idx="10"/>
          </p:nvPr>
        </p:nvSpPr>
        <p:spPr/>
        <p:txBody>
          <a:bodyPr/>
          <a:lstStyle/>
          <a:p>
            <a:fld id="{9C51D9B6-958F-4022-8446-FFC7E7C9F731}" type="slidenum">
              <a:rPr lang="en-US" smtClean="0"/>
              <a:t>74</a:t>
            </a:fld>
            <a:endParaRPr lang="en-US"/>
          </a:p>
        </p:txBody>
      </p:sp>
    </p:spTree>
    <p:extLst>
      <p:ext uri="{BB962C8B-B14F-4D97-AF65-F5344CB8AC3E}">
        <p14:creationId xmlns:p14="http://schemas.microsoft.com/office/powerpoint/2010/main" val="12297396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Himself set up His church edifying various workers to bring us closer to His truth in the fullness of Himself. It is God that measures the hearts of man.</a:t>
            </a:r>
          </a:p>
        </p:txBody>
      </p:sp>
      <p:sp>
        <p:nvSpPr>
          <p:cNvPr id="4" name="Slide Number Placeholder 3"/>
          <p:cNvSpPr>
            <a:spLocks noGrp="1"/>
          </p:cNvSpPr>
          <p:nvPr>
            <p:ph type="sldNum" sz="quarter" idx="10"/>
          </p:nvPr>
        </p:nvSpPr>
        <p:spPr/>
        <p:txBody>
          <a:bodyPr/>
          <a:lstStyle/>
          <a:p>
            <a:fld id="{9C51D9B6-958F-4022-8446-FFC7E7C9F731}" type="slidenum">
              <a:rPr lang="en-US" smtClean="0"/>
              <a:t>75</a:t>
            </a:fld>
            <a:endParaRPr lang="en-US"/>
          </a:p>
        </p:txBody>
      </p:sp>
    </p:spTree>
    <p:extLst>
      <p:ext uri="{BB962C8B-B14F-4D97-AF65-F5344CB8AC3E}">
        <p14:creationId xmlns:p14="http://schemas.microsoft.com/office/powerpoint/2010/main" val="25245867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had the power to</a:t>
            </a:r>
            <a:r>
              <a:rPr lang="en-US" baseline="0" dirty="0"/>
              <a:t> do as He willed on earth. He commissioned His apostles to have special and extraordinary authority over the material realm.</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76</a:t>
            </a:fld>
            <a:endParaRPr lang="en-US"/>
          </a:p>
        </p:txBody>
      </p:sp>
    </p:spTree>
    <p:extLst>
      <p:ext uri="{BB962C8B-B14F-4D97-AF65-F5344CB8AC3E}">
        <p14:creationId xmlns:p14="http://schemas.microsoft.com/office/powerpoint/2010/main" val="37914392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delegated authority to the Apostles to further His</a:t>
            </a:r>
            <a:r>
              <a:rPr lang="en-US" baseline="0" dirty="0"/>
              <a:t> wishes and or objectives. This did not include the continuation of man appointing subsequent men to have the same authority as Christ’s original appointments.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77</a:t>
            </a:fld>
            <a:endParaRPr lang="en-US"/>
          </a:p>
        </p:txBody>
      </p:sp>
    </p:spTree>
    <p:extLst>
      <p:ext uri="{BB962C8B-B14F-4D97-AF65-F5344CB8AC3E}">
        <p14:creationId xmlns:p14="http://schemas.microsoft.com/office/powerpoint/2010/main" val="31453454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proclaimed that the Helper would come after His physical departure.</a:t>
            </a:r>
          </a:p>
        </p:txBody>
      </p:sp>
      <p:sp>
        <p:nvSpPr>
          <p:cNvPr id="4" name="Slide Number Placeholder 3"/>
          <p:cNvSpPr>
            <a:spLocks noGrp="1"/>
          </p:cNvSpPr>
          <p:nvPr>
            <p:ph type="sldNum" sz="quarter" idx="10"/>
          </p:nvPr>
        </p:nvSpPr>
        <p:spPr/>
        <p:txBody>
          <a:bodyPr/>
          <a:lstStyle/>
          <a:p>
            <a:fld id="{9C51D9B6-958F-4022-8446-FFC7E7C9F731}" type="slidenum">
              <a:rPr lang="en-US" smtClean="0"/>
              <a:t>78</a:t>
            </a:fld>
            <a:endParaRPr lang="en-US"/>
          </a:p>
        </p:txBody>
      </p:sp>
    </p:spTree>
    <p:extLst>
      <p:ext uri="{BB962C8B-B14F-4D97-AF65-F5344CB8AC3E}">
        <p14:creationId xmlns:p14="http://schemas.microsoft.com/office/powerpoint/2010/main" val="3739893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Helper would be a Spirit of truth sent forth from the Father as Christ’s advocational witness</a:t>
            </a:r>
            <a:r>
              <a:rPr lang="en-US" baseline="0" dirty="0"/>
              <a: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79</a:t>
            </a:fld>
            <a:endParaRPr lang="en-US"/>
          </a:p>
        </p:txBody>
      </p:sp>
    </p:spTree>
    <p:extLst>
      <p:ext uri="{BB962C8B-B14F-4D97-AF65-F5344CB8AC3E}">
        <p14:creationId xmlns:p14="http://schemas.microsoft.com/office/powerpoint/2010/main" val="3625662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true, living, and everlasting, surpassing all the trivialities of the earth.</a:t>
            </a:r>
          </a:p>
        </p:txBody>
      </p:sp>
      <p:sp>
        <p:nvSpPr>
          <p:cNvPr id="4" name="Slide Number Placeholder 3"/>
          <p:cNvSpPr>
            <a:spLocks noGrp="1"/>
          </p:cNvSpPr>
          <p:nvPr>
            <p:ph type="sldNum" sz="quarter" idx="10"/>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0275532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Holy Spirit came</a:t>
            </a:r>
            <a:r>
              <a:rPr lang="en-US" baseline="0" dirty="0"/>
              <a:t> to Christ’s Apostles giving them special abilities to remember exactly what God wanted to convey to mankind.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80</a:t>
            </a:fld>
            <a:endParaRPr lang="en-US"/>
          </a:p>
        </p:txBody>
      </p:sp>
    </p:spTree>
    <p:extLst>
      <p:ext uri="{BB962C8B-B14F-4D97-AF65-F5344CB8AC3E}">
        <p14:creationId xmlns:p14="http://schemas.microsoft.com/office/powerpoint/2010/main" val="13291896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Holy Spirit speaks</a:t>
            </a:r>
            <a:r>
              <a:rPr lang="en-US" baseline="0" dirty="0"/>
              <a:t> directly from the Father who has full authority.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81</a:t>
            </a:fld>
            <a:endParaRPr lang="en-US"/>
          </a:p>
        </p:txBody>
      </p:sp>
    </p:spTree>
    <p:extLst>
      <p:ext uri="{BB962C8B-B14F-4D97-AF65-F5344CB8AC3E}">
        <p14:creationId xmlns:p14="http://schemas.microsoft.com/office/powerpoint/2010/main" val="10814540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is synonymous with Jesus Christ Himself. In Him is the unity of the Father and eternal Spirit. Christ is not just a prophet as minimizers would have it, He is God manifested in the flesh as it is written.</a:t>
            </a:r>
          </a:p>
        </p:txBody>
      </p:sp>
      <p:sp>
        <p:nvSpPr>
          <p:cNvPr id="4" name="Slide Number Placeholder 3"/>
          <p:cNvSpPr>
            <a:spLocks noGrp="1"/>
          </p:cNvSpPr>
          <p:nvPr>
            <p:ph type="sldNum" sz="quarter" idx="10"/>
          </p:nvPr>
        </p:nvSpPr>
        <p:spPr/>
        <p:txBody>
          <a:bodyPr/>
          <a:lstStyle/>
          <a:p>
            <a:fld id="{9C51D9B6-958F-4022-8446-FFC7E7C9F731}" type="slidenum">
              <a:rPr lang="en-US" smtClean="0"/>
              <a:t>82</a:t>
            </a:fld>
            <a:endParaRPr lang="en-US"/>
          </a:p>
        </p:txBody>
      </p:sp>
    </p:spTree>
    <p:extLst>
      <p:ext uri="{BB962C8B-B14F-4D97-AF65-F5344CB8AC3E}">
        <p14:creationId xmlns:p14="http://schemas.microsoft.com/office/powerpoint/2010/main" val="32508914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maintains a Spirit of truth in all that He is. If</a:t>
            </a:r>
            <a:r>
              <a:rPr lang="en-US" baseline="0" dirty="0"/>
              <a:t> o</a:t>
            </a:r>
            <a:r>
              <a:rPr lang="en-US" dirty="0"/>
              <a:t>ne dismisses </a:t>
            </a:r>
            <a:r>
              <a:rPr lang="en-US" baseline="0" dirty="0"/>
              <a:t>statements and or instructions of Christ, it is a blatant case of denial which will be more than condemning upon judgment. His word is the final word.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83</a:t>
            </a:fld>
            <a:endParaRPr lang="en-US"/>
          </a:p>
        </p:txBody>
      </p:sp>
    </p:spTree>
    <p:extLst>
      <p:ext uri="{BB962C8B-B14F-4D97-AF65-F5344CB8AC3E}">
        <p14:creationId xmlns:p14="http://schemas.microsoft.com/office/powerpoint/2010/main" val="19067089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all is made through and by Him, our return is inevitable. For those fortunate enough to maintain</a:t>
            </a:r>
            <a:r>
              <a:rPr lang="en-US" baseline="0" dirty="0"/>
              <a:t> loyal hearts, m</a:t>
            </a:r>
            <a:r>
              <a:rPr lang="en-US" dirty="0"/>
              <a:t>ay He find us under the shield of His grace. With all that has been written, His authority is undeniable for all those studying His revelations.</a:t>
            </a:r>
          </a:p>
        </p:txBody>
      </p:sp>
      <p:sp>
        <p:nvSpPr>
          <p:cNvPr id="4" name="Slide Number Placeholder 3"/>
          <p:cNvSpPr>
            <a:spLocks noGrp="1"/>
          </p:cNvSpPr>
          <p:nvPr>
            <p:ph type="sldNum" sz="quarter" idx="10"/>
          </p:nvPr>
        </p:nvSpPr>
        <p:spPr/>
        <p:txBody>
          <a:bodyPr/>
          <a:lstStyle/>
          <a:p>
            <a:fld id="{9C51D9B6-958F-4022-8446-FFC7E7C9F731}" type="slidenum">
              <a:rPr lang="en-US" smtClean="0"/>
              <a:t>84</a:t>
            </a:fld>
            <a:endParaRPr lang="en-US"/>
          </a:p>
        </p:txBody>
      </p:sp>
    </p:spTree>
    <p:extLst>
      <p:ext uri="{BB962C8B-B14F-4D97-AF65-F5344CB8AC3E}">
        <p14:creationId xmlns:p14="http://schemas.microsoft.com/office/powerpoint/2010/main" val="22918470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Repentance and turning from unacceptable ways is key to anyone's salvation. Works will not save us, but by</a:t>
            </a:r>
            <a:r>
              <a:rPr lang="en-US" baseline="0" dirty="0"/>
              <a:t> a lack of them or a blatant disregard to His call for good works will certainly be met with His wrath. It is a fearful moment to ignore what He has commanded.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85</a:t>
            </a:fld>
            <a:endParaRPr lang="en-US"/>
          </a:p>
        </p:txBody>
      </p:sp>
    </p:spTree>
    <p:extLst>
      <p:ext uri="{BB962C8B-B14F-4D97-AF65-F5344CB8AC3E}">
        <p14:creationId xmlns:p14="http://schemas.microsoft.com/office/powerpoint/2010/main" val="34029790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the remission of sins the death of a soul is assured. For a spiritual rebirth into His kingdom, adherence to abiding in Him is plainly stated. Will you come to the call with</a:t>
            </a:r>
            <a:r>
              <a:rPr lang="en-US" baseline="0" dirty="0"/>
              <a:t> a steadfast spirit?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86</a:t>
            </a:fld>
            <a:endParaRPr lang="en-US"/>
          </a:p>
        </p:txBody>
      </p:sp>
    </p:spTree>
    <p:extLst>
      <p:ext uri="{BB962C8B-B14F-4D97-AF65-F5344CB8AC3E}">
        <p14:creationId xmlns:p14="http://schemas.microsoft.com/office/powerpoint/2010/main" val="4766358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times are limited and to forget such grave Godly knowledge can only lead to a detrimental</a:t>
            </a:r>
            <a:r>
              <a:rPr lang="en-US" baseline="0" dirty="0"/>
              <a:t> outcome.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87</a:t>
            </a:fld>
            <a:endParaRPr lang="en-US"/>
          </a:p>
        </p:txBody>
      </p:sp>
    </p:spTree>
    <p:extLst>
      <p:ext uri="{BB962C8B-B14F-4D97-AF65-F5344CB8AC3E}">
        <p14:creationId xmlns:p14="http://schemas.microsoft.com/office/powerpoint/2010/main" val="10062832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neglect the call to come will have dire consequences. For eternal life to be seized,</a:t>
            </a:r>
            <a:r>
              <a:rPr lang="en-US" baseline="0" dirty="0"/>
              <a:t> life in Him must be pursued. Will you come to Christ? He will reign until time ends, and that is when the door will close with defiant souls left behind from His presence, without Him. We need to think and ask, why would authority be necessary where those alive worship God wholly in thankful praise?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88</a:t>
            </a:fld>
            <a:endParaRPr lang="en-US"/>
          </a:p>
        </p:txBody>
      </p:sp>
    </p:spTree>
    <p:extLst>
      <p:ext uri="{BB962C8B-B14F-4D97-AF65-F5344CB8AC3E}">
        <p14:creationId xmlns:p14="http://schemas.microsoft.com/office/powerpoint/2010/main" val="14041173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the keys to judge all and power over death is extreme definitive authority.</a:t>
            </a:r>
          </a:p>
        </p:txBody>
      </p:sp>
      <p:sp>
        <p:nvSpPr>
          <p:cNvPr id="4" name="Slide Number Placeholder 3"/>
          <p:cNvSpPr>
            <a:spLocks noGrp="1"/>
          </p:cNvSpPr>
          <p:nvPr>
            <p:ph type="sldNum" sz="quarter" idx="10"/>
          </p:nvPr>
        </p:nvSpPr>
        <p:spPr/>
        <p:txBody>
          <a:bodyPr/>
          <a:lstStyle/>
          <a:p>
            <a:fld id="{9C51D9B6-958F-4022-8446-FFC7E7C9F731}" type="slidenum">
              <a:rPr lang="en-US" smtClean="0"/>
              <a:t>89</a:t>
            </a:fld>
            <a:endParaRPr lang="en-US"/>
          </a:p>
        </p:txBody>
      </p:sp>
    </p:spTree>
    <p:extLst>
      <p:ext uri="{BB962C8B-B14F-4D97-AF65-F5344CB8AC3E}">
        <p14:creationId xmlns:p14="http://schemas.microsoft.com/office/powerpoint/2010/main" val="636112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God is King over all. In Him we are greater than if not</a:t>
            </a:r>
            <a:r>
              <a:rPr lang="en-US" baseline="0" dirty="0"/>
              <a:t> as He adds to those that love Him; a pulse of eternities touch.  Woe to those who miss the love of God. As He sees all, we will come to Him baring all. He is the silver and gold of all creation. For all deepness knowable, how high is high, and those depths past knowing are all His.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10149811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His authority we will live! If we turn from such a great salvation there will be no excuse.</a:t>
            </a:r>
          </a:p>
        </p:txBody>
      </p:sp>
      <p:sp>
        <p:nvSpPr>
          <p:cNvPr id="4" name="Slide Number Placeholder 3"/>
          <p:cNvSpPr>
            <a:spLocks noGrp="1"/>
          </p:cNvSpPr>
          <p:nvPr>
            <p:ph type="sldNum" sz="quarter" idx="10"/>
          </p:nvPr>
        </p:nvSpPr>
        <p:spPr/>
        <p:txBody>
          <a:bodyPr/>
          <a:lstStyle/>
          <a:p>
            <a:fld id="{9C51D9B6-958F-4022-8446-FFC7E7C9F731}" type="slidenum">
              <a:rPr lang="en-US" smtClean="0"/>
              <a:t>90</a:t>
            </a:fld>
            <a:endParaRPr lang="en-US"/>
          </a:p>
        </p:txBody>
      </p:sp>
    </p:spTree>
    <p:extLst>
      <p:ext uri="{BB962C8B-B14F-4D97-AF65-F5344CB8AC3E}">
        <p14:creationId xmlns:p14="http://schemas.microsoft.com/office/powerpoint/2010/main" val="27792582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master waits at the gates to eternity to welcome His children home. </a:t>
            </a:r>
            <a:r>
              <a:rPr lang="en-US" baseline="0" dirty="0"/>
              <a:t>It is Jesus who will judge us as to the sincerity of our hearts and in His apparent absence from our immediate view. </a:t>
            </a:r>
            <a:r>
              <a:rPr lang="en-US" dirty="0"/>
              <a:t>He will have mercy on whom He will. Welcome</a:t>
            </a:r>
            <a:r>
              <a:rPr lang="en-US" baseline="0" dirty="0"/>
              <a:t> will trumpet sure for all those who rise in Him. A new life is coming for all and the question is, are you preparing for His final arrival? His arrival cannot be avoided though discarded.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91</a:t>
            </a:fld>
            <a:endParaRPr lang="en-US"/>
          </a:p>
        </p:txBody>
      </p:sp>
    </p:spTree>
    <p:extLst>
      <p:ext uri="{BB962C8B-B14F-4D97-AF65-F5344CB8AC3E}">
        <p14:creationId xmlns:p14="http://schemas.microsoft.com/office/powerpoint/2010/main" val="17768413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Salvation comes by God’s Authority over all.</a:t>
            </a:r>
          </a:p>
        </p:txBody>
      </p:sp>
      <p:sp>
        <p:nvSpPr>
          <p:cNvPr id="4" name="Slide Number Placeholder 3"/>
          <p:cNvSpPr>
            <a:spLocks noGrp="1"/>
          </p:cNvSpPr>
          <p:nvPr>
            <p:ph type="sldNum" sz="quarter" idx="10"/>
          </p:nvPr>
        </p:nvSpPr>
        <p:spPr/>
        <p:txBody>
          <a:bodyPr/>
          <a:lstStyle/>
          <a:p>
            <a:fld id="{934C9568-E3D6-45BA-A626-EF0F78B9350D}" type="slidenum">
              <a:rPr lang="en-US" smtClean="0"/>
              <a:t>92</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has no breath to live.</a:t>
            </a:r>
          </a:p>
        </p:txBody>
      </p:sp>
      <p:sp>
        <p:nvSpPr>
          <p:cNvPr id="4" name="Slide Number Placeholder 3"/>
          <p:cNvSpPr>
            <a:spLocks noGrp="1"/>
          </p:cNvSpPr>
          <p:nvPr>
            <p:ph type="sldNum" sz="quarter" idx="10"/>
          </p:nvPr>
        </p:nvSpPr>
        <p:spPr/>
        <p:txBody>
          <a:bodyPr/>
          <a:lstStyle/>
          <a:p>
            <a:fld id="{9C51D9B6-958F-4022-8446-FFC7E7C9F731}" type="slidenum">
              <a:rPr lang="en-US" smtClean="0"/>
              <a:t>93</a:t>
            </a:fld>
            <a:endParaRPr lang="en-US"/>
          </a:p>
        </p:txBody>
      </p:sp>
    </p:spTree>
    <p:extLst>
      <p:ext uri="{BB962C8B-B14F-4D97-AF65-F5344CB8AC3E}">
        <p14:creationId xmlns:p14="http://schemas.microsoft.com/office/powerpoint/2010/main" val="13081694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94</a:t>
            </a:fld>
            <a:endParaRPr lang="en-US"/>
          </a:p>
        </p:txBody>
      </p:sp>
    </p:spTree>
    <p:extLst>
      <p:ext uri="{BB962C8B-B14F-4D97-AF65-F5344CB8AC3E}">
        <p14:creationId xmlns:p14="http://schemas.microsoft.com/office/powerpoint/2010/main" val="3811412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7.tmp"/></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2.jpeg"/><Relationship Id="rId7"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3.jpeg"/><Relationship Id="rId4" Type="http://schemas.microsoft.com/office/2007/relationships/hdphoto" Target="../media/hdphoto1.wdp"/><Relationship Id="rId9"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2" name="16-Point Star 3">
            <a:extLst>
              <a:ext uri="{FF2B5EF4-FFF2-40B4-BE49-F238E27FC236}">
                <a16:creationId xmlns:a16="http://schemas.microsoft.com/office/drawing/2014/main" id="{4D918AC2-D5F6-4AF9-B495-0F3CA2060575}"/>
              </a:ext>
            </a:extLst>
          </p:cNvPr>
          <p:cNvSpPr/>
          <p:nvPr/>
        </p:nvSpPr>
        <p:spPr>
          <a:xfrm>
            <a:off x="3137567" y="2441242"/>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4-Point Star 4">
            <a:extLst>
              <a:ext uri="{FF2B5EF4-FFF2-40B4-BE49-F238E27FC236}">
                <a16:creationId xmlns:a16="http://schemas.microsoft.com/office/drawing/2014/main" id="{61892C47-9692-4E56-8C02-6481C5D4F5D0}"/>
              </a:ext>
            </a:extLst>
          </p:cNvPr>
          <p:cNvSpPr/>
          <p:nvPr/>
        </p:nvSpPr>
        <p:spPr>
          <a:xfrm>
            <a:off x="3156858" y="2347680"/>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8879E763-22EA-40E3-973F-CA8A80EED1FD}"/>
              </a:ext>
            </a:extLst>
          </p:cNvPr>
          <p:cNvSpPr txBox="1">
            <a:spLocks/>
          </p:cNvSpPr>
          <p:nvPr/>
        </p:nvSpPr>
        <p:spPr>
          <a:xfrm>
            <a:off x="4256518" y="3141516"/>
            <a:ext cx="599309" cy="482348"/>
          </a:xfrm>
          <a:prstGeom prst="rect">
            <a:avLst/>
          </a:prstGeom>
        </p:spPr>
        <p:txBody>
          <a:bodyPr vert="horz" lIns="91440" tIns="45720" rIns="91440" bIns="45720" rtlCol="0" anchor="ctr">
            <a:normAutofit fontScale="77500" lnSpcReduction="20000"/>
            <a:scene3d>
              <a:camera prst="orthographicFront"/>
              <a:lightRig rig="glow" dir="t"/>
            </a:scene3d>
            <a:sp3d contourW="12700">
              <a:contourClr>
                <a:srgbClr val="F6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FFC000"/>
                </a:solidFill>
                <a:effectLst/>
                <a:latin typeface="Calibri" panose="020F0502020204030204" pitchFamily="34" charset="0"/>
                <a:ea typeface="+mn-ea"/>
                <a:cs typeface="Calibri" panose="020F0502020204030204" pitchFamily="34" charset="0"/>
              </a:rPr>
              <a:t>.</a:t>
            </a:r>
          </a:p>
        </p:txBody>
      </p:sp>
      <p:sp>
        <p:nvSpPr>
          <p:cNvPr id="21" name="Rectangle 20"/>
          <p:cNvSpPr>
            <a:spLocks noChangeArrowheads="1"/>
          </p:cNvSpPr>
          <p:nvPr/>
        </p:nvSpPr>
        <p:spPr bwMode="auto">
          <a:xfrm>
            <a:off x="1865166" y="1994855"/>
            <a:ext cx="3993265" cy="1016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040" b="1" dirty="0">
                <a:solidFill>
                  <a:schemeClr val="bg1"/>
                </a:solidFill>
                <a:effectLst>
                  <a:glow rad="127000">
                    <a:schemeClr val="tx1"/>
                  </a:glow>
                </a:effectLst>
                <a:latin typeface="Calibri" panose="020F0502020204030204" pitchFamily="34" charset="0"/>
              </a:rPr>
              <a:t>past finding out</a:t>
            </a:r>
            <a:endParaRPr lang="en-US" altLang="en-US" sz="4040" b="1" i="1" dirty="0">
              <a:solidFill>
                <a:schemeClr val="bg1"/>
              </a:solidFill>
              <a:effectLst>
                <a:glow rad="127000">
                  <a:schemeClr val="tx1"/>
                </a:glow>
              </a:effectLst>
              <a:latin typeface="Calibri" panose="020F0502020204030204" pitchFamily="34" charset="0"/>
            </a:endParaRPr>
          </a:p>
        </p:txBody>
      </p:sp>
      <p:sp>
        <p:nvSpPr>
          <p:cNvPr id="6" name="Title 1"/>
          <p:cNvSpPr txBox="1">
            <a:spLocks/>
          </p:cNvSpPr>
          <p:nvPr/>
        </p:nvSpPr>
        <p:spPr>
          <a:xfrm>
            <a:off x="2626393" y="4984383"/>
            <a:ext cx="3555332"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are all things</a:t>
            </a:r>
          </a:p>
        </p:txBody>
      </p:sp>
      <p:sp>
        <p:nvSpPr>
          <p:cNvPr id="8" name="Title 1"/>
          <p:cNvSpPr txBox="1">
            <a:spLocks/>
          </p:cNvSpPr>
          <p:nvPr/>
        </p:nvSpPr>
        <p:spPr>
          <a:xfrm>
            <a:off x="2320289" y="4464920"/>
            <a:ext cx="1237248" cy="9645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a:t>
            </a:r>
          </a:p>
        </p:txBody>
      </p:sp>
      <p:sp>
        <p:nvSpPr>
          <p:cNvPr id="3074" name="Rectangle 2"/>
          <p:cNvSpPr>
            <a:spLocks noGrp="1" noChangeArrowheads="1"/>
          </p:cNvSpPr>
          <p:nvPr>
            <p:ph type="title"/>
          </p:nvPr>
        </p:nvSpPr>
        <p:spPr>
          <a:xfrm>
            <a:off x="228600" y="274638"/>
            <a:ext cx="86868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Oh, the depth of the riches both of the wisdom and knowledge of God! How unsearchable are His judgments and His ways past finding out! "For who has known the mind of the LORD? Or who has become His counselor? Or who has first given to Him And it shall be repaid to him?" For of Him and through Him and to Him are all things, to whom be glory forever. Amen.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Romans 11:33-36 </a:t>
            </a:r>
          </a:p>
        </p:txBody>
      </p:sp>
      <p:sp>
        <p:nvSpPr>
          <p:cNvPr id="7" name="Title 1"/>
          <p:cNvSpPr txBox="1">
            <a:spLocks/>
          </p:cNvSpPr>
          <p:nvPr/>
        </p:nvSpPr>
        <p:spPr>
          <a:xfrm>
            <a:off x="3049704" y="4450775"/>
            <a:ext cx="2086846" cy="960699"/>
          </a:xfrm>
          <a:prstGeom prst="rect">
            <a:avLst/>
          </a:prstGeom>
        </p:spPr>
        <p:txBody>
          <a:bodyPr vert="horz" lIns="91440" tIns="45720" rIns="91440" bIns="45720" rtlCol="0" anchor="ctr">
            <a:normAutofit/>
            <a:scene3d>
              <a:camera prst="orthographicFront"/>
              <a:lightRig rig="glow" dir="t"/>
            </a:scene3d>
            <a:sp3d extrusionH="57150" contourW="12700">
              <a:bevelT w="38100" h="38100"/>
              <a:contourClr>
                <a:srgbClr val="F6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of Him</a:t>
            </a:r>
          </a:p>
        </p:txBody>
      </p:sp>
      <p:sp>
        <p:nvSpPr>
          <p:cNvPr id="9" name="Title 1"/>
          <p:cNvSpPr txBox="1">
            <a:spLocks/>
          </p:cNvSpPr>
          <p:nvPr/>
        </p:nvSpPr>
        <p:spPr>
          <a:xfrm>
            <a:off x="5606717" y="4454585"/>
            <a:ext cx="3121562" cy="960699"/>
          </a:xfrm>
          <a:prstGeom prst="rect">
            <a:avLst/>
          </a:prstGeom>
        </p:spPr>
        <p:txBody>
          <a:bodyPr vert="horz" lIns="91440" tIns="45720" rIns="91440" bIns="45720" rtlCol="0" anchor="ctr">
            <a:normAutofit/>
            <a:scene3d>
              <a:camera prst="orthographicFront"/>
              <a:lightRig rig="glow" dir="t"/>
            </a:scene3d>
            <a:sp3d extrusionH="57150" contourW="12700">
              <a:bevelT w="38100" h="38100"/>
              <a:contourClr>
                <a:srgbClr val="F6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through Him</a:t>
            </a:r>
          </a:p>
        </p:txBody>
      </p:sp>
      <p:sp>
        <p:nvSpPr>
          <p:cNvPr id="10" name="Title 1"/>
          <p:cNvSpPr txBox="1">
            <a:spLocks/>
          </p:cNvSpPr>
          <p:nvPr/>
        </p:nvSpPr>
        <p:spPr>
          <a:xfrm>
            <a:off x="1283317" y="5071528"/>
            <a:ext cx="1876927" cy="960699"/>
          </a:xfrm>
          <a:prstGeom prst="rect">
            <a:avLst/>
          </a:prstGeom>
        </p:spPr>
        <p:txBody>
          <a:bodyPr vert="horz" lIns="91440" tIns="45720" rIns="91440" bIns="45720" rtlCol="0" anchor="ctr">
            <a:normAutofit/>
            <a:scene3d>
              <a:camera prst="orthographicFront"/>
              <a:lightRig rig="glow" dir="t"/>
            </a:scene3d>
            <a:sp3d extrusionH="57150" contourW="12700">
              <a:bevelT w="38100" h="38100"/>
              <a:contourClr>
                <a:srgbClr val="F6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to Him</a:t>
            </a:r>
          </a:p>
        </p:txBody>
      </p:sp>
      <p:sp>
        <p:nvSpPr>
          <p:cNvPr id="12" name="Rectangle 12"/>
          <p:cNvSpPr>
            <a:spLocks noChangeArrowheads="1"/>
          </p:cNvSpPr>
          <p:nvPr/>
        </p:nvSpPr>
        <p:spPr bwMode="auto">
          <a:xfrm>
            <a:off x="1265233" y="-32817"/>
            <a:ext cx="273741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020" b="1" dirty="0">
                <a:solidFill>
                  <a:srgbClr val="9900CC"/>
                </a:solidFill>
                <a:effectLst>
                  <a:glow rad="63500">
                    <a:schemeClr val="bg1">
                      <a:lumMod val="75000"/>
                    </a:schemeClr>
                  </a:glow>
                </a:effectLst>
                <a:latin typeface="Calibri" panose="020F0502020204030204" pitchFamily="34" charset="0"/>
              </a:rPr>
              <a:t>the depth</a:t>
            </a:r>
            <a:endParaRPr lang="en-US" altLang="en-US" sz="4020" b="1" i="1" dirty="0">
              <a:solidFill>
                <a:srgbClr val="9900CC"/>
              </a:solidFill>
              <a:effectLst>
                <a:glow rad="63500">
                  <a:schemeClr val="bg1">
                    <a:lumMod val="75000"/>
                  </a:schemeClr>
                </a:glow>
              </a:effectLst>
              <a:latin typeface="Calibri" panose="020F0502020204030204" pitchFamily="34" charset="0"/>
            </a:endParaRPr>
          </a:p>
        </p:txBody>
      </p:sp>
      <p:sp>
        <p:nvSpPr>
          <p:cNvPr id="13" name="Rectangle 12"/>
          <p:cNvSpPr>
            <a:spLocks noChangeArrowheads="1"/>
          </p:cNvSpPr>
          <p:nvPr/>
        </p:nvSpPr>
        <p:spPr bwMode="auto">
          <a:xfrm>
            <a:off x="1867192" y="1994830"/>
            <a:ext cx="3993265" cy="1016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040" b="1" dirty="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63500">
                    <a:schemeClr val="bg1">
                      <a:lumMod val="75000"/>
                    </a:schemeClr>
                  </a:glow>
                </a:effectLst>
                <a:latin typeface="Calibri" panose="020F0502020204030204" pitchFamily="34" charset="0"/>
              </a:rPr>
              <a:t>past finding out</a:t>
            </a:r>
            <a:endParaRPr lang="en-US" altLang="en-US" sz="4040" b="1" i="1" dirty="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63500">
                  <a:schemeClr val="bg1">
                    <a:lumMod val="75000"/>
                  </a:schemeClr>
                </a:glow>
              </a:effectLst>
              <a:latin typeface="Calibri" panose="020F0502020204030204" pitchFamily="34" charset="0"/>
            </a:endParaRPr>
          </a:p>
        </p:txBody>
      </p:sp>
      <p:sp>
        <p:nvSpPr>
          <p:cNvPr id="14" name="Rectangle 2"/>
          <p:cNvSpPr txBox="1">
            <a:spLocks noChangeArrowheads="1"/>
          </p:cNvSpPr>
          <p:nvPr/>
        </p:nvSpPr>
        <p:spPr bwMode="auto">
          <a:xfrm>
            <a:off x="3726086" y="2630473"/>
            <a:ext cx="1634490" cy="108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solidFill>
                  <a:srgbClr val="CC9900"/>
                </a:solidFill>
                <a:effectLst>
                  <a:glow rad="88900">
                    <a:schemeClr val="tx1"/>
                  </a:glow>
                </a:effectLst>
                <a:latin typeface="Calibri" panose="020F0502020204030204" pitchFamily="34" charset="0"/>
                <a:ea typeface="+mn-ea"/>
                <a:cs typeface="Calibri" panose="020F0502020204030204" pitchFamily="34" charset="0"/>
              </a:rPr>
              <a:t>LORD</a:t>
            </a:r>
          </a:p>
        </p:txBody>
      </p:sp>
      <p:sp>
        <p:nvSpPr>
          <p:cNvPr id="15" name="Rectangle 2"/>
          <p:cNvSpPr txBox="1">
            <a:spLocks noChangeArrowheads="1"/>
          </p:cNvSpPr>
          <p:nvPr/>
        </p:nvSpPr>
        <p:spPr bwMode="auto">
          <a:xfrm>
            <a:off x="3720030" y="3199889"/>
            <a:ext cx="1634490" cy="108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God</a:t>
            </a:r>
          </a:p>
        </p:txBody>
      </p:sp>
      <p:sp>
        <p:nvSpPr>
          <p:cNvPr id="17" name="Rectangle 2"/>
          <p:cNvSpPr txBox="1">
            <a:spLocks noChangeArrowheads="1"/>
          </p:cNvSpPr>
          <p:nvPr/>
        </p:nvSpPr>
        <p:spPr bwMode="auto">
          <a:xfrm>
            <a:off x="4485118" y="2600617"/>
            <a:ext cx="2378598"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LORD</a:t>
            </a:r>
          </a:p>
        </p:txBody>
      </p:sp>
      <p:sp>
        <p:nvSpPr>
          <p:cNvPr id="18" name="Rectangle 2"/>
          <p:cNvSpPr txBox="1">
            <a:spLocks noChangeArrowheads="1"/>
          </p:cNvSpPr>
          <p:nvPr/>
        </p:nvSpPr>
        <p:spPr bwMode="auto">
          <a:xfrm>
            <a:off x="2922560" y="5040995"/>
            <a:ext cx="2955474"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are all things</a:t>
            </a:r>
          </a:p>
        </p:txBody>
      </p:sp>
      <p:sp>
        <p:nvSpPr>
          <p:cNvPr id="19" name="Rectangle 2"/>
          <p:cNvSpPr txBox="1">
            <a:spLocks noChangeArrowheads="1"/>
          </p:cNvSpPr>
          <p:nvPr/>
        </p:nvSpPr>
        <p:spPr bwMode="auto">
          <a:xfrm>
            <a:off x="2332369" y="4450393"/>
            <a:ext cx="1205697" cy="97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a:t>
            </a:r>
          </a:p>
        </p:txBody>
      </p:sp>
      <p:sp>
        <p:nvSpPr>
          <p:cNvPr id="11" name="Title 1"/>
          <p:cNvSpPr txBox="1">
            <a:spLocks/>
          </p:cNvSpPr>
          <p:nvPr/>
        </p:nvSpPr>
        <p:spPr>
          <a:xfrm>
            <a:off x="3141843" y="4733339"/>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
        <p:nvSpPr>
          <p:cNvPr id="20" name="Title 1"/>
          <p:cNvSpPr txBox="1">
            <a:spLocks/>
          </p:cNvSpPr>
          <p:nvPr/>
        </p:nvSpPr>
        <p:spPr>
          <a:xfrm>
            <a:off x="3371548" y="5677454"/>
            <a:ext cx="1728933" cy="960699"/>
          </a:xfrm>
          <a:prstGeom prst="rect">
            <a:avLst/>
          </a:prstGeom>
        </p:spPr>
        <p:txBody>
          <a:bodyPr vert="horz" lIns="91440" tIns="45720" rIns="91440" bIns="45720" rtlCol="0" anchor="ctr">
            <a:normAutofit/>
            <a:scene3d>
              <a:camera prst="orthographicFront"/>
              <a:lightRig rig="glow" dir="t"/>
            </a:scene3d>
            <a:sp3d extrusionH="57150" contourW="12700">
              <a:bevelT w="38100" h="38100"/>
              <a:contourClr>
                <a:srgbClr val="F6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Amen</a:t>
            </a:r>
          </a:p>
        </p:txBody>
      </p:sp>
      <p:sp>
        <p:nvSpPr>
          <p:cNvPr id="16" name="Rectangle 2" hidden="1"/>
          <p:cNvSpPr txBox="1">
            <a:spLocks noChangeArrowheads="1"/>
          </p:cNvSpPr>
          <p:nvPr/>
        </p:nvSpPr>
        <p:spPr bwMode="auto">
          <a:xfrm>
            <a:off x="3160251" y="2112307"/>
            <a:ext cx="2779467" cy="120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LORD</a:t>
            </a:r>
          </a:p>
        </p:txBody>
      </p:sp>
    </p:spTree>
    <p:extLst>
      <p:ext uri="{BB962C8B-B14F-4D97-AF65-F5344CB8AC3E}">
        <p14:creationId xmlns:p14="http://schemas.microsoft.com/office/powerpoint/2010/main" val="793575737"/>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3" nodeType="with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grpId="3"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0" presetClass="path" presetSubtype="0" accel="50000" decel="50000" fill="hold" grpId="2" nodeType="withEffect">
                                  <p:stCondLst>
                                    <p:cond delay="100"/>
                                  </p:stCondLst>
                                  <p:childTnLst>
                                    <p:animMotion origin="layout" path="M 5E-6 -0.00115 C 0.01598 0.00278 0.03195 0.00695 0.04532 0.02084 C 0.05834 0.03473 0.07605 0.05787 0.07935 0.08172 C 0.08247 0.10556 0.07935 0.14306 0.06528 0.16528 C 0.05157 0.18658 0.02379 0.20672 -0.00399 0.2125 C -0.03143 0.21829 -0.07275 0.21412 -0.09947 0.2 C -0.12622 0.18588 -0.15105 0.15741 -0.16459 0.12732 C -0.17813 0.09746 -0.18369 0.05625 -0.18039 0.02199 C -0.17709 -0.01227 -0.16511 -0.0544 -0.14428 -0.0787 C -0.12344 -0.10301 -0.0882 -0.11643 -0.05573 -0.12407 C -0.02327 -0.13194 0.01962 -0.1331 0.05001 -0.12569 C 0.08056 -0.11852 0.10938 -0.09791 0.12726 -0.08032 C 0.14497 -0.06273 0.16233 -0.03148 0.16893 -0.00995 " pathEditMode="relative" rAng="0" ptsTypes="AAAAAAAAAAAAA">
                                      <p:cBhvr>
                                        <p:cTn id="14" dur="2000" fill="hold"/>
                                        <p:tgtEl>
                                          <p:spTgt spid="14"/>
                                        </p:tgtEl>
                                        <p:attrNameLst>
                                          <p:attrName>ppt_x</p:attrName>
                                          <p:attrName>ppt_y</p:attrName>
                                        </p:attrNameLst>
                                      </p:cBhvr>
                                      <p:rCtr x="-625" y="4329"/>
                                    </p:animMotion>
                                  </p:childTnLst>
                                </p:cTn>
                              </p:par>
                              <p:par>
                                <p:cTn id="15" presetID="0" presetClass="path" presetSubtype="0" accel="50000" decel="50000" fill="hold" grpId="2" nodeType="withEffect">
                                  <p:stCondLst>
                                    <p:cond delay="100"/>
                                  </p:stCondLst>
                                  <p:childTnLst>
                                    <p:animMotion origin="layout" path="M -0.00069 -3.33333E-6 C -0.01667 0.0125 -0.03212 0.025 -0.05399 0.03056 C -0.07604 0.03611 -0.1099 0.04005 -0.13264 0.0338 C -0.15538 0.02755 -0.17674 0.0176 -0.1908 -0.00671 C -0.20486 -0.03102 -0.21528 -0.07384 -0.21736 -0.11203 C -0.2191 -0.15046 -0.21597 -0.20115 -0.20208 -0.23842 C -0.18802 -0.27569 -0.1599 -0.31227 -0.13229 -0.33634 C -0.10503 -0.36041 -0.07083 -0.37314 -0.03733 -0.38333 C -0.00399 -0.39375 0.03351 -0.39838 0.06892 -0.39861 C 0.10451 -0.39884 0.14618 -0.38865 0.17517 -0.38426 C 0.20451 -0.37986 0.22743 -0.36759 0.24635 -0.35972 " pathEditMode="relative" rAng="0" ptsTypes="AAAAAAAAAAA">
                                      <p:cBhvr>
                                        <p:cTn id="16" dur="2000" fill="hold"/>
                                        <p:tgtEl>
                                          <p:spTgt spid="15"/>
                                        </p:tgtEl>
                                        <p:attrNameLst>
                                          <p:attrName>ppt_x</p:attrName>
                                          <p:attrName>ppt_y</p:attrName>
                                        </p:attrNameLst>
                                      </p:cBhvr>
                                      <p:rCtr x="1493" y="-18079"/>
                                    </p:animMotion>
                                  </p:childTnLst>
                                </p:cTn>
                              </p:par>
                              <p:par>
                                <p:cTn id="17" presetID="8" presetClass="emph" presetSubtype="0" repeatCount="indefinite" fill="hold" grpId="0" nodeType="withEffect">
                                  <p:stCondLst>
                                    <p:cond delay="100"/>
                                  </p:stCondLst>
                                  <p:childTnLst>
                                    <p:animRot by="-21600000">
                                      <p:cBhvr>
                                        <p:cTn id="18" dur="1000" fill="hold"/>
                                        <p:tgtEl>
                                          <p:spTgt spid="22"/>
                                        </p:tgtEl>
                                        <p:attrNameLst>
                                          <p:attrName>r</p:attrName>
                                        </p:attrNameLst>
                                      </p:cBhvr>
                                    </p:animRot>
                                  </p:childTnLst>
                                </p:cTn>
                              </p:par>
                              <p:par>
                                <p:cTn id="19" presetID="8" presetClass="emph" presetSubtype="0" repeatCount="indefinite" fill="hold" grpId="0" nodeType="withEffect">
                                  <p:stCondLst>
                                    <p:cond delay="100"/>
                                  </p:stCondLst>
                                  <p:childTnLst>
                                    <p:animRot by="21600000">
                                      <p:cBhvr>
                                        <p:cTn id="20" dur="500" fill="hold"/>
                                        <p:tgtEl>
                                          <p:spTgt spid="23"/>
                                        </p:tgtEl>
                                        <p:attrNameLst>
                                          <p:attrName>r</p:attrName>
                                        </p:attrNameLst>
                                      </p:cBhvr>
                                    </p:animRot>
                                  </p:childTnLst>
                                </p:cTn>
                              </p:par>
                            </p:childTnLst>
                          </p:cTn>
                        </p:par>
                        <p:par>
                          <p:cTn id="21" fill="hold">
                            <p:stCondLst>
                              <p:cond delay="2100"/>
                            </p:stCondLst>
                            <p:childTnLst>
                              <p:par>
                                <p:cTn id="22" presetID="23" presetClass="entr" presetSubtype="16" fill="hold" grpId="0" nodeType="afterEffect">
                                  <p:stCondLst>
                                    <p:cond delay="0"/>
                                  </p:stCondLst>
                                  <p:childTnLst>
                                    <p:set>
                                      <p:cBhvr>
                                        <p:cTn id="23" dur="1" fill="hold">
                                          <p:stCondLst>
                                            <p:cond delay="0"/>
                                          </p:stCondLst>
                                        </p:cTn>
                                        <p:tgtEl>
                                          <p:spTgt spid="3074"/>
                                        </p:tgtEl>
                                        <p:attrNameLst>
                                          <p:attrName>style.visibility</p:attrName>
                                        </p:attrNameLst>
                                      </p:cBhvr>
                                      <p:to>
                                        <p:strVal val="visible"/>
                                      </p:to>
                                    </p:set>
                                    <p:anim calcmode="lin" valueType="num">
                                      <p:cBhvr>
                                        <p:cTn id="24" dur="500" fill="hold"/>
                                        <p:tgtEl>
                                          <p:spTgt spid="3074"/>
                                        </p:tgtEl>
                                        <p:attrNameLst>
                                          <p:attrName>ppt_w</p:attrName>
                                        </p:attrNameLst>
                                      </p:cBhvr>
                                      <p:tavLst>
                                        <p:tav tm="0">
                                          <p:val>
                                            <p:fltVal val="0"/>
                                          </p:val>
                                        </p:tav>
                                        <p:tav tm="100000">
                                          <p:val>
                                            <p:strVal val="#ppt_w"/>
                                          </p:val>
                                        </p:tav>
                                      </p:tavLst>
                                    </p:anim>
                                    <p:anim calcmode="lin" valueType="num">
                                      <p:cBhvr>
                                        <p:cTn id="25" dur="500" fill="hold"/>
                                        <p:tgtEl>
                                          <p:spTgt spid="3074"/>
                                        </p:tgtEl>
                                        <p:attrNameLst>
                                          <p:attrName>ppt_h</p:attrName>
                                        </p:attrNameLst>
                                      </p:cBhvr>
                                      <p:tavLst>
                                        <p:tav tm="0">
                                          <p:val>
                                            <p:fltVal val="0"/>
                                          </p:val>
                                        </p:tav>
                                        <p:tav tm="100000">
                                          <p:val>
                                            <p:strVal val="#ppt_h"/>
                                          </p:val>
                                        </p:tav>
                                      </p:tavLst>
                                    </p:anim>
                                  </p:childTnLst>
                                </p:cTn>
                              </p:par>
                            </p:childTnLst>
                          </p:cTn>
                        </p:par>
                        <p:par>
                          <p:cTn id="26" fill="hold">
                            <p:stCondLst>
                              <p:cond delay="2600"/>
                            </p:stCondLst>
                            <p:childTnLst>
                              <p:par>
                                <p:cTn id="27" presetID="9" presetClass="exit" presetSubtype="0" fill="hold" grpId="1" nodeType="afterEffect">
                                  <p:stCondLst>
                                    <p:cond delay="0"/>
                                  </p:stCondLst>
                                  <p:childTnLst>
                                    <p:animEffect transition="out" filter="dissolv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9" presetClass="exit" presetSubtype="0" fill="hold" grpId="1" nodeType="withEffect">
                                  <p:stCondLst>
                                    <p:cond delay="0"/>
                                  </p:stCondLst>
                                  <p:childTnLst>
                                    <p:animEffect transition="out" filter="dissolv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9" presetClass="entr" presetSubtype="0" accel="10000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38" dur="10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39" dur="10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9" presetClass="entr" presetSubtype="0" accel="10000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10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46" dur="10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47" dur="10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
                                          </p:val>
                                        </p:tav>
                                        <p:tav tm="100000">
                                          <p:val>
                                            <p:strVal val="#ppt_y"/>
                                          </p:val>
                                        </p:tav>
                                      </p:tavLst>
                                    </p:anim>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0" presetClass="exit" presetSubtype="0" fill="hold" grpId="1" nodeType="withEffect">
                                  <p:stCondLst>
                                    <p:cond delay="0"/>
                                  </p:stCondLst>
                                  <p:childTnLst>
                                    <p:set>
                                      <p:cBhvr>
                                        <p:cTn id="52" dur="1" fill="hold">
                                          <p:stCondLst>
                                            <p:cond delay="999"/>
                                          </p:stCondLst>
                                        </p:cTn>
                                        <p:tgtEl>
                                          <p:spTgt spid="24"/>
                                        </p:tgtEl>
                                        <p:attrNameLst>
                                          <p:attrName>style.visibility</p:attrName>
                                        </p:attrNameLst>
                                      </p:cBhvr>
                                      <p:to>
                                        <p:strVal val="hidden"/>
                                      </p:to>
                                    </p:set>
                                    <p:animEffect transition="out" filter="dissolve">
                                      <p:cBhvr>
                                        <p:cTn id="53" dur="1000">
                                          <p:stCondLst>
                                            <p:cond delay="0"/>
                                          </p:stCondLst>
                                        </p:cTn>
                                        <p:tgtEl>
                                          <p:spTgt spid="24"/>
                                        </p:tgtEl>
                                      </p:cBhvr>
                                    </p:animEffect>
                                    <p:anim to="" calcmode="lin" valueType="num">
                                      <p:cBhvr>
                                        <p:cTn id="54" dur="1000" fill="hold">
                                          <p:stCondLst>
                                            <p:cond delay="0"/>
                                          </p:stCondLst>
                                        </p:cTn>
                                        <p:tgtEl>
                                          <p:spTgt spid="24"/>
                                        </p:tgtEl>
                                        <p:attrNameLst>
                                          <p:attrName>ppt_w</p:attrName>
                                        </p:attrNameLst>
                                      </p:cBhvr>
                                      <p:tavLst>
                                        <p:tav tm="0">
                                          <p:val>
                                            <p:strVal val="#ppt_w"/>
                                          </p:val>
                                        </p:tav>
                                        <p:tav tm="100000">
                                          <p:val>
                                            <p:strVal val="#ppt_w*4"/>
                                          </p:val>
                                        </p:tav>
                                      </p:tavLst>
                                    </p:anim>
                                    <p:anim to="" calcmode="lin" valueType="num">
                                      <p:cBhvr>
                                        <p:cTn id="55" dur="1000" fill="hold">
                                          <p:stCondLst>
                                            <p:cond delay="0"/>
                                          </p:stCondLst>
                                        </p:cTn>
                                        <p:tgtEl>
                                          <p:spTgt spid="24"/>
                                        </p:tgtEl>
                                        <p:attrNameLst>
                                          <p:attrName>ppt_h</p:attrName>
                                        </p:attrNameLst>
                                      </p:cBhvr>
                                      <p:tavLst>
                                        <p:tav tm="0">
                                          <p:val>
                                            <p:strVal val="#ppt_h"/>
                                          </p:val>
                                        </p:tav>
                                        <p:tav tm="100000">
                                          <p:val>
                                            <p:strVal val="#ppt_h*4"/>
                                          </p:val>
                                        </p:tav>
                                      </p:tavLst>
                                    </p:anim>
                                  </p:childTnLst>
                                </p:cTn>
                              </p:par>
                              <p:par>
                                <p:cTn id="56" presetID="23" presetClass="entr" presetSubtype="16" fill="hold" grpId="0" nodeType="withEffect">
                                  <p:stCondLst>
                                    <p:cond delay="250"/>
                                  </p:stCondLst>
                                  <p:childTnLst>
                                    <p:set>
                                      <p:cBhvr>
                                        <p:cTn id="57" dur="1" fill="hold">
                                          <p:stCondLst>
                                            <p:cond delay="0"/>
                                          </p:stCondLst>
                                        </p:cTn>
                                        <p:tgtEl>
                                          <p:spTgt spid="21"/>
                                        </p:tgtEl>
                                        <p:attrNameLst>
                                          <p:attrName>style.visibility</p:attrName>
                                        </p:attrNameLst>
                                      </p:cBhvr>
                                      <p:to>
                                        <p:strVal val="visible"/>
                                      </p:to>
                                    </p:set>
                                    <p:anim calcmode="lin" valueType="num">
                                      <p:cBhvr>
                                        <p:cTn id="58" dur="1000" fill="hold"/>
                                        <p:tgtEl>
                                          <p:spTgt spid="21"/>
                                        </p:tgtEl>
                                        <p:attrNameLst>
                                          <p:attrName>ppt_w</p:attrName>
                                        </p:attrNameLst>
                                      </p:cBhvr>
                                      <p:tavLst>
                                        <p:tav tm="0">
                                          <p:val>
                                            <p:fltVal val="0"/>
                                          </p:val>
                                        </p:tav>
                                        <p:tav tm="100000">
                                          <p:val>
                                            <p:strVal val="#ppt_w"/>
                                          </p:val>
                                        </p:tav>
                                      </p:tavLst>
                                    </p:anim>
                                    <p:anim calcmode="lin" valueType="num">
                                      <p:cBhvr>
                                        <p:cTn id="59" dur="1000" fill="hold"/>
                                        <p:tgtEl>
                                          <p:spTgt spid="21"/>
                                        </p:tgtEl>
                                        <p:attrNameLst>
                                          <p:attrName>ppt_h</p:attrName>
                                        </p:attrNameLst>
                                      </p:cBhvr>
                                      <p:tavLst>
                                        <p:tav tm="0">
                                          <p:val>
                                            <p:fltVal val="0"/>
                                          </p:val>
                                        </p:tav>
                                        <p:tav tm="100000">
                                          <p:val>
                                            <p:strVal val="#ppt_h"/>
                                          </p:val>
                                        </p:tav>
                                      </p:tavLst>
                                    </p:anim>
                                  </p:childTnLst>
                                </p:cTn>
                              </p:par>
                              <p:par>
                                <p:cTn id="60" presetID="0" presetClass="path" presetSubtype="0" accel="50000" decel="50000" fill="hold" grpId="2" nodeType="withEffect">
                                  <p:stCondLst>
                                    <p:cond delay="250"/>
                                  </p:stCondLst>
                                  <p:childTnLst>
                                    <p:animMotion origin="layout" path="M -2.22222E-6 1.39685E-6 L 0.09809 0.13598 " pathEditMode="relative" rAng="0" ptsTypes="AA">
                                      <p:cBhvr>
                                        <p:cTn id="61" dur="1000" spd="-100000" fill="hold"/>
                                        <p:tgtEl>
                                          <p:spTgt spid="21"/>
                                        </p:tgtEl>
                                        <p:attrNameLst>
                                          <p:attrName>ppt_x</p:attrName>
                                          <p:attrName>ppt_y</p:attrName>
                                        </p:attrNameLst>
                                      </p:cBhvr>
                                      <p:rCtr x="4896" y="6799"/>
                                    </p:animMotion>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par>
                                <p:cTn id="67" presetID="18" presetClass="emph" presetSubtype="0" fill="hold" grpId="1" nodeType="withEffect">
                                  <p:stCondLst>
                                    <p:cond delay="0"/>
                                  </p:stCondLst>
                                  <p:childTnLst>
                                    <p:set>
                                      <p:cBhvr override="childStyle">
                                        <p:cTn id="68" dur="500" fill="hold"/>
                                        <p:tgtEl>
                                          <p:spTgt spid="8"/>
                                        </p:tgtEl>
                                        <p:attrNameLst>
                                          <p:attrName>style.textDecorationUnderline</p:attrName>
                                        </p:attrNameLst>
                                      </p:cBhvr>
                                      <p:to>
                                        <p:strVal val="true"/>
                                      </p:to>
                                    </p:set>
                                  </p:childTnLst>
                                </p:cTn>
                              </p:par>
                              <p:par>
                                <p:cTn id="69" presetID="1" presetClass="entr" presetSubtype="0" fill="hold" grpId="0" nodeType="withEffect">
                                  <p:stCondLst>
                                    <p:cond delay="250"/>
                                  </p:stCondLst>
                                  <p:childTnLst>
                                    <p:set>
                                      <p:cBhvr>
                                        <p:cTn id="70" dur="1" fill="hold">
                                          <p:stCondLst>
                                            <p:cond delay="0"/>
                                          </p:stCondLst>
                                        </p:cTn>
                                        <p:tgtEl>
                                          <p:spTgt spid="19"/>
                                        </p:tgtEl>
                                        <p:attrNameLst>
                                          <p:attrName>style.visibility</p:attrName>
                                        </p:attrNameLst>
                                      </p:cBhvr>
                                      <p:to>
                                        <p:strVal val="visible"/>
                                      </p:to>
                                    </p:set>
                                  </p:childTnLst>
                                </p:cTn>
                              </p:par>
                              <p:par>
                                <p:cTn id="71" presetID="50" presetClass="exit" presetSubtype="0" accel="100000" fill="hold" grpId="1" nodeType="withEffect">
                                  <p:stCondLst>
                                    <p:cond delay="250"/>
                                  </p:stCondLst>
                                  <p:childTnLst>
                                    <p:anim calcmode="lin" valueType="num">
                                      <p:cBhvr>
                                        <p:cTn id="72" dur="1000"/>
                                        <p:tgtEl>
                                          <p:spTgt spid="19"/>
                                        </p:tgtEl>
                                        <p:attrNameLst>
                                          <p:attrName>ppt_w</p:attrName>
                                        </p:attrNameLst>
                                      </p:cBhvr>
                                      <p:tavLst>
                                        <p:tav tm="0">
                                          <p:val>
                                            <p:strVal val="ppt_w"/>
                                          </p:val>
                                        </p:tav>
                                        <p:tav tm="100000">
                                          <p:val>
                                            <p:strVal val="ppt_w+.3"/>
                                          </p:val>
                                        </p:tav>
                                      </p:tavLst>
                                    </p:anim>
                                    <p:anim calcmode="lin" valueType="num">
                                      <p:cBhvr>
                                        <p:cTn id="73" dur="1000"/>
                                        <p:tgtEl>
                                          <p:spTgt spid="19"/>
                                        </p:tgtEl>
                                        <p:attrNameLst>
                                          <p:attrName>ppt_h</p:attrName>
                                        </p:attrNameLst>
                                      </p:cBhvr>
                                      <p:tavLst>
                                        <p:tav tm="0">
                                          <p:val>
                                            <p:strVal val="ppt_h"/>
                                          </p:val>
                                        </p:tav>
                                        <p:tav tm="100000">
                                          <p:val>
                                            <p:strVal val="ppt_h"/>
                                          </p:val>
                                        </p:tav>
                                      </p:tavLst>
                                    </p:anim>
                                    <p:animEffect transition="out" filter="fade">
                                      <p:cBhvr>
                                        <p:cTn id="74" dur="1000"/>
                                        <p:tgtEl>
                                          <p:spTgt spid="19"/>
                                        </p:tgtEl>
                                      </p:cBhvr>
                                    </p:animEffect>
                                    <p:set>
                                      <p:cBhvr>
                                        <p:cTn id="75" dur="1" fill="hold">
                                          <p:stCondLst>
                                            <p:cond delay="999"/>
                                          </p:stCondLst>
                                        </p:cTn>
                                        <p:tgtEl>
                                          <p:spTgt spid="19"/>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wipe(left)">
                                      <p:cBhvr>
                                        <p:cTn id="80" dur="750"/>
                                        <p:tgtEl>
                                          <p:spTgt spid="7"/>
                                        </p:tgtEl>
                                      </p:cBhvr>
                                    </p:animEffect>
                                  </p:childTnLst>
                                </p:cTn>
                              </p:par>
                            </p:childTnLst>
                          </p:cTn>
                        </p:par>
                        <p:par>
                          <p:cTn id="81" fill="hold">
                            <p:stCondLst>
                              <p:cond delay="750"/>
                            </p:stCondLst>
                            <p:childTnLst>
                              <p:par>
                                <p:cTn id="82" presetID="22" presetClass="entr" presetSubtype="8" fill="hold" grpId="0" nodeType="after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wipe(left)">
                                      <p:cBhvr>
                                        <p:cTn id="84" dur="750"/>
                                        <p:tgtEl>
                                          <p:spTgt spid="9"/>
                                        </p:tgtEl>
                                      </p:cBhvr>
                                    </p:animEffect>
                                  </p:childTnLst>
                                </p:cTn>
                              </p:par>
                            </p:childTnLst>
                          </p:cTn>
                        </p:par>
                        <p:par>
                          <p:cTn id="85" fill="hold">
                            <p:stCondLst>
                              <p:cond delay="1500"/>
                            </p:stCondLst>
                            <p:childTnLst>
                              <p:par>
                                <p:cTn id="86" presetID="22" presetClass="entr" presetSubtype="8" fill="hold" grpId="0" nodeType="after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wipe(left)">
                                      <p:cBhvr>
                                        <p:cTn id="88" dur="750"/>
                                        <p:tgtEl>
                                          <p:spTgt spid="10"/>
                                        </p:tgtEl>
                                      </p:cBhvr>
                                    </p:animEffect>
                                  </p:childTnLst>
                                </p:cTn>
                              </p:par>
                            </p:childTnLst>
                          </p:cTn>
                        </p:par>
                        <p:par>
                          <p:cTn id="89" fill="hold">
                            <p:stCondLst>
                              <p:cond delay="2250"/>
                            </p:stCondLst>
                            <p:childTnLst>
                              <p:par>
                                <p:cTn id="90" presetID="22" presetClass="entr" presetSubtype="8" fill="hold" grpId="0" nodeType="after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wipe(left)">
                                      <p:cBhvr>
                                        <p:cTn id="92" dur="750"/>
                                        <p:tgtEl>
                                          <p:spTgt spid="6"/>
                                        </p:tgtEl>
                                      </p:cBhvr>
                                    </p:animEffect>
                                  </p:childTnLst>
                                </p:cTn>
                              </p:par>
                              <p:par>
                                <p:cTn id="93" presetID="18" presetClass="emph" presetSubtype="0" fill="hold" grpId="1" nodeType="withEffect">
                                  <p:stCondLst>
                                    <p:cond delay="0"/>
                                  </p:stCondLst>
                                  <p:childTnLst>
                                    <p:set>
                                      <p:cBhvr override="childStyle">
                                        <p:cTn id="94" dur="750" fill="hold"/>
                                        <p:tgtEl>
                                          <p:spTgt spid="6"/>
                                        </p:tgtEl>
                                        <p:attrNameLst>
                                          <p:attrName>style.textDecorationUnderline</p:attrName>
                                        </p:attrNameLst>
                                      </p:cBhvr>
                                      <p:to>
                                        <p:strVal val="tru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8"/>
                                        </p:tgtEl>
                                        <p:attrNameLst>
                                          <p:attrName>style.visibility</p:attrName>
                                        </p:attrNameLst>
                                      </p:cBhvr>
                                      <p:to>
                                        <p:strVal val="visible"/>
                                      </p:to>
                                    </p:set>
                                  </p:childTnLst>
                                </p:cTn>
                              </p:par>
                              <p:par>
                                <p:cTn id="99" presetID="23" presetClass="exit" presetSubtype="20" fill="hold" grpId="2" nodeType="withEffect">
                                  <p:stCondLst>
                                    <p:cond delay="250"/>
                                  </p:stCondLst>
                                  <p:childTnLst>
                                    <p:anim calcmode="lin" valueType="num">
                                      <p:cBhvr>
                                        <p:cTn id="100" dur="2000"/>
                                        <p:tgtEl>
                                          <p:spTgt spid="18"/>
                                        </p:tgtEl>
                                        <p:attrNameLst>
                                          <p:attrName>ppt_w</p:attrName>
                                        </p:attrNameLst>
                                      </p:cBhvr>
                                      <p:tavLst>
                                        <p:tav tm="0">
                                          <p:val>
                                            <p:strVal val="ppt_w"/>
                                          </p:val>
                                        </p:tav>
                                        <p:tav tm="100000">
                                          <p:val>
                                            <p:strVal val="(6*min(max(ppt_w*ppt_h,.3),1)-7.4)/-.7*ppt_w"/>
                                          </p:val>
                                        </p:tav>
                                      </p:tavLst>
                                    </p:anim>
                                    <p:anim calcmode="lin" valueType="num">
                                      <p:cBhvr>
                                        <p:cTn id="101" dur="2000"/>
                                        <p:tgtEl>
                                          <p:spTgt spid="18"/>
                                        </p:tgtEl>
                                        <p:attrNameLst>
                                          <p:attrName>ppt_h</p:attrName>
                                        </p:attrNameLst>
                                      </p:cBhvr>
                                      <p:tavLst>
                                        <p:tav tm="0">
                                          <p:val>
                                            <p:strVal val="ppt_h"/>
                                          </p:val>
                                        </p:tav>
                                        <p:tav tm="100000">
                                          <p:val>
                                            <p:strVal val="(6*min(max(ppt_w*ppt_h,.3),1)-7.4)/-.7*ppt_h"/>
                                          </p:val>
                                        </p:tav>
                                      </p:tavLst>
                                    </p:anim>
                                    <p:anim calcmode="lin" valueType="num">
                                      <p:cBhvr>
                                        <p:cTn id="102" dur="2000"/>
                                        <p:tgtEl>
                                          <p:spTgt spid="18"/>
                                        </p:tgtEl>
                                        <p:attrNameLst>
                                          <p:attrName>ppt_y</p:attrName>
                                        </p:attrNameLst>
                                      </p:cBhvr>
                                      <p:tavLst>
                                        <p:tav tm="0">
                                          <p:val>
                                            <p:strVal val="ppt_y"/>
                                          </p:val>
                                        </p:tav>
                                        <p:tav tm="100000">
                                          <p:val>
                                            <p:strVal val="1+(6*min(max(ppt_w*ppt_h,.3),1)-7.4)/-.7*ppt_h/2"/>
                                          </p:val>
                                        </p:tav>
                                      </p:tavLst>
                                    </p:anim>
                                    <p:set>
                                      <p:cBhvr>
                                        <p:cTn id="103" dur="1" fill="hold">
                                          <p:stCondLst>
                                            <p:cond delay="1999"/>
                                          </p:stCondLst>
                                        </p:cTn>
                                        <p:tgtEl>
                                          <p:spTgt spid="18"/>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20"/>
                                        </p:tgtEl>
                                        <p:attrNameLst>
                                          <p:attrName>style.visibility</p:attrName>
                                        </p:attrNameLst>
                                      </p:cBhvr>
                                      <p:to>
                                        <p:strVal val="visible"/>
                                      </p:to>
                                    </p:set>
                                    <p:animEffect transition="in" filter="wipe(up)">
                                      <p:cBhvr>
                                        <p:cTn id="106" dur="750"/>
                                        <p:tgtEl>
                                          <p:spTgt spid="20"/>
                                        </p:tgtEl>
                                      </p:cBhvr>
                                    </p:animEffect>
                                  </p:childTnLst>
                                </p:cTn>
                              </p:par>
                              <p:par>
                                <p:cTn id="107" presetID="0" presetClass="entr" presetSubtype="0" fill="hold" grpId="0" nodeType="withEffect">
                                  <p:stCondLst>
                                    <p:cond delay="750"/>
                                  </p:stCondLst>
                                  <p:childTnLst>
                                    <p:set>
                                      <p:cBhvr>
                                        <p:cTn id="108" dur="1" fill="hold">
                                          <p:stCondLst>
                                            <p:cond delay="0"/>
                                          </p:stCondLst>
                                        </p:cTn>
                                        <p:tgtEl>
                                          <p:spTgt spid="11"/>
                                        </p:tgtEl>
                                        <p:attrNameLst>
                                          <p:attrName>style.visibility</p:attrName>
                                        </p:attrNameLst>
                                      </p:cBhvr>
                                      <p:to>
                                        <p:strVal val="visible"/>
                                      </p:to>
                                    </p:set>
                                    <p:animEffect transition="in" filter="dissolve">
                                      <p:cBhvr>
                                        <p:cTn id="109" dur="500">
                                          <p:stCondLst>
                                            <p:cond delay="0"/>
                                          </p:stCondLst>
                                        </p:cTn>
                                        <p:tgtEl>
                                          <p:spTgt spid="11"/>
                                        </p:tgtEl>
                                      </p:cBhvr>
                                    </p:animEffect>
                                    <p:anim to="" calcmode="lin" valueType="num">
                                      <p:cBhvr>
                                        <p:cTn id="110"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111"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100"/>
                                        <p:tgtEl>
                                          <p:spTgt spid="17"/>
                                        </p:tgtEl>
                                      </p:cBhvr>
                                    </p:animEffect>
                                  </p:childTnLst>
                                </p:cTn>
                              </p:par>
                            </p:childTnLst>
                          </p:cTn>
                        </p:par>
                        <p:par>
                          <p:cTn id="117" fill="hold">
                            <p:stCondLst>
                              <p:cond delay="100"/>
                            </p:stCondLst>
                            <p:childTnLst>
                              <p:par>
                                <p:cTn id="118" presetID="6" presetClass="emph" presetSubtype="0" fill="hold" grpId="3" nodeType="afterEffect">
                                  <p:stCondLst>
                                    <p:cond delay="0"/>
                                  </p:stCondLst>
                                  <p:childTnLst>
                                    <p:animScale>
                                      <p:cBhvr>
                                        <p:cTn id="119" dur="1250" fill="hold"/>
                                        <p:tgtEl>
                                          <p:spTgt spid="17"/>
                                        </p:tgtEl>
                                      </p:cBhvr>
                                      <p:by x="110000" y="110000"/>
                                    </p:animScale>
                                  </p:childTnLst>
                                </p:cTn>
                              </p:par>
                              <p:par>
                                <p:cTn id="120" presetID="0" presetClass="path" presetSubtype="0" accel="50000" decel="50000" fill="hold" grpId="2" nodeType="withEffect">
                                  <p:stCondLst>
                                    <p:cond delay="0"/>
                                  </p:stCondLst>
                                  <p:childTnLst>
                                    <p:animMotion origin="layout" path="M 3.88889E-6 -2.22222E-6 L -0.12327 -0.05671 " pathEditMode="relative" rAng="0" ptsTypes="AA">
                                      <p:cBhvr>
                                        <p:cTn id="121" dur="1250" fill="hold"/>
                                        <p:tgtEl>
                                          <p:spTgt spid="17"/>
                                        </p:tgtEl>
                                        <p:attrNameLst>
                                          <p:attrName>ppt_x</p:attrName>
                                          <p:attrName>ppt_y</p:attrName>
                                        </p:attrNameLst>
                                      </p:cBhvr>
                                      <p:rCtr x="-6163" y="-2847"/>
                                    </p:animMotion>
                                  </p:childTnLst>
                                </p:cTn>
                              </p:par>
                              <p:par>
                                <p:cTn id="122" presetID="23" presetClass="exit" presetSubtype="32" fill="hold" grpId="1" nodeType="withEffect">
                                  <p:stCondLst>
                                    <p:cond delay="0"/>
                                  </p:stCondLst>
                                  <p:childTnLst>
                                    <p:anim calcmode="lin" valueType="num">
                                      <p:cBhvr>
                                        <p:cTn id="123" dur="750"/>
                                        <p:tgtEl>
                                          <p:spTgt spid="3074"/>
                                        </p:tgtEl>
                                        <p:attrNameLst>
                                          <p:attrName>ppt_w</p:attrName>
                                        </p:attrNameLst>
                                      </p:cBhvr>
                                      <p:tavLst>
                                        <p:tav tm="0">
                                          <p:val>
                                            <p:strVal val="ppt_w"/>
                                          </p:val>
                                        </p:tav>
                                        <p:tav tm="100000">
                                          <p:val>
                                            <p:fltVal val="0"/>
                                          </p:val>
                                        </p:tav>
                                      </p:tavLst>
                                    </p:anim>
                                    <p:anim calcmode="lin" valueType="num">
                                      <p:cBhvr>
                                        <p:cTn id="124" dur="750"/>
                                        <p:tgtEl>
                                          <p:spTgt spid="3074"/>
                                        </p:tgtEl>
                                        <p:attrNameLst>
                                          <p:attrName>ppt_h</p:attrName>
                                        </p:attrNameLst>
                                      </p:cBhvr>
                                      <p:tavLst>
                                        <p:tav tm="0">
                                          <p:val>
                                            <p:strVal val="ppt_h"/>
                                          </p:val>
                                        </p:tav>
                                        <p:tav tm="100000">
                                          <p:val>
                                            <p:fltVal val="0"/>
                                          </p:val>
                                        </p:tav>
                                      </p:tavLst>
                                    </p:anim>
                                    <p:set>
                                      <p:cBhvr>
                                        <p:cTn id="125" dur="1" fill="hold">
                                          <p:stCondLst>
                                            <p:cond delay="749"/>
                                          </p:stCondLst>
                                        </p:cTn>
                                        <p:tgtEl>
                                          <p:spTgt spid="3074"/>
                                        </p:tgtEl>
                                        <p:attrNameLst>
                                          <p:attrName>style.visibility</p:attrName>
                                        </p:attrNameLst>
                                      </p:cBhvr>
                                      <p:to>
                                        <p:strVal val="hidden"/>
                                      </p:to>
                                    </p:set>
                                  </p:childTnLst>
                                </p:cTn>
                              </p:par>
                              <p:par>
                                <p:cTn id="126" presetID="10" presetClass="exit" presetSubtype="0" fill="hold" grpId="2" nodeType="withEffect">
                                  <p:stCondLst>
                                    <p:cond delay="0"/>
                                  </p:stCondLst>
                                  <p:childTnLst>
                                    <p:animEffect transition="out" filter="fade">
                                      <p:cBhvr>
                                        <p:cTn id="127" dur="200"/>
                                        <p:tgtEl>
                                          <p:spTgt spid="8"/>
                                        </p:tgtEl>
                                      </p:cBhvr>
                                    </p:animEffect>
                                    <p:set>
                                      <p:cBhvr>
                                        <p:cTn id="128" dur="1" fill="hold">
                                          <p:stCondLst>
                                            <p:cond delay="199"/>
                                          </p:stCondLst>
                                        </p:cTn>
                                        <p:tgtEl>
                                          <p:spTgt spid="8"/>
                                        </p:tgtEl>
                                        <p:attrNameLst>
                                          <p:attrName>style.visibility</p:attrName>
                                        </p:attrNameLst>
                                      </p:cBhvr>
                                      <p:to>
                                        <p:strVal val="hidden"/>
                                      </p:to>
                                    </p:set>
                                  </p:childTnLst>
                                </p:cTn>
                              </p:par>
                              <p:par>
                                <p:cTn id="129" presetID="10" presetClass="exit" presetSubtype="0" fill="hold" grpId="2" nodeType="withEffect">
                                  <p:stCondLst>
                                    <p:cond delay="0"/>
                                  </p:stCondLst>
                                  <p:childTnLst>
                                    <p:animEffect transition="out" filter="fade">
                                      <p:cBhvr>
                                        <p:cTn id="130" dur="200"/>
                                        <p:tgtEl>
                                          <p:spTgt spid="6"/>
                                        </p:tgtEl>
                                      </p:cBhvr>
                                    </p:animEffect>
                                    <p:set>
                                      <p:cBhvr>
                                        <p:cTn id="131" dur="1" fill="hold">
                                          <p:stCondLst>
                                            <p:cond delay="199"/>
                                          </p:stCondLst>
                                        </p:cTn>
                                        <p:tgtEl>
                                          <p:spTgt spid="6"/>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250"/>
                                        <p:tgtEl>
                                          <p:spTgt spid="7"/>
                                        </p:tgtEl>
                                      </p:cBhvr>
                                    </p:animEffect>
                                    <p:set>
                                      <p:cBhvr>
                                        <p:cTn id="134" dur="1" fill="hold">
                                          <p:stCondLst>
                                            <p:cond delay="249"/>
                                          </p:stCondLst>
                                        </p:cTn>
                                        <p:tgtEl>
                                          <p:spTgt spid="7"/>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250"/>
                                        <p:tgtEl>
                                          <p:spTgt spid="9"/>
                                        </p:tgtEl>
                                      </p:cBhvr>
                                    </p:animEffect>
                                    <p:set>
                                      <p:cBhvr>
                                        <p:cTn id="137" dur="1" fill="hold">
                                          <p:stCondLst>
                                            <p:cond delay="249"/>
                                          </p:stCondLst>
                                        </p:cTn>
                                        <p:tgtEl>
                                          <p:spTgt spid="9"/>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250"/>
                                        <p:tgtEl>
                                          <p:spTgt spid="10"/>
                                        </p:tgtEl>
                                      </p:cBhvr>
                                    </p:animEffect>
                                    <p:set>
                                      <p:cBhvr>
                                        <p:cTn id="140" dur="1" fill="hold">
                                          <p:stCondLst>
                                            <p:cond delay="249"/>
                                          </p:stCondLst>
                                        </p:cTn>
                                        <p:tgtEl>
                                          <p:spTgt spid="10"/>
                                        </p:tgtEl>
                                        <p:attrNameLst>
                                          <p:attrName>style.visibility</p:attrName>
                                        </p:attrNameLst>
                                      </p:cBhvr>
                                      <p:to>
                                        <p:strVal val="hidden"/>
                                      </p:to>
                                    </p:set>
                                  </p:childTnLst>
                                </p:cTn>
                              </p:par>
                              <p:par>
                                <p:cTn id="141" presetID="0" presetClass="exit" presetSubtype="0" fill="hold" grpId="1" nodeType="withEffect">
                                  <p:stCondLst>
                                    <p:cond delay="0"/>
                                  </p:stCondLst>
                                  <p:childTnLst>
                                    <p:set>
                                      <p:cBhvr>
                                        <p:cTn id="142" dur="1" fill="hold">
                                          <p:stCondLst>
                                            <p:cond delay="999"/>
                                          </p:stCondLst>
                                        </p:cTn>
                                        <p:tgtEl>
                                          <p:spTgt spid="11"/>
                                        </p:tgtEl>
                                        <p:attrNameLst>
                                          <p:attrName>style.visibility</p:attrName>
                                        </p:attrNameLst>
                                      </p:cBhvr>
                                      <p:to>
                                        <p:strVal val="hidden"/>
                                      </p:to>
                                    </p:set>
                                    <p:animEffect transition="out" filter="dissolve">
                                      <p:cBhvr>
                                        <p:cTn id="143" dur="1000">
                                          <p:stCondLst>
                                            <p:cond delay="0"/>
                                          </p:stCondLst>
                                        </p:cTn>
                                        <p:tgtEl>
                                          <p:spTgt spid="11"/>
                                        </p:tgtEl>
                                      </p:cBhvr>
                                    </p:animEffect>
                                    <p:anim to="" calcmode="lin" valueType="num">
                                      <p:cBhvr>
                                        <p:cTn id="144" dur="100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145" dur="1000" fill="hold">
                                          <p:stCondLst>
                                            <p:cond delay="0"/>
                                          </p:stCondLst>
                                        </p:cTn>
                                        <p:tgtEl>
                                          <p:spTgt spid="11"/>
                                        </p:tgtEl>
                                        <p:attrNameLst>
                                          <p:attrName>ppt_h</p:attrName>
                                        </p:attrNameLst>
                                      </p:cBhvr>
                                      <p:tavLst>
                                        <p:tav tm="0">
                                          <p:val>
                                            <p:strVal val="#ppt_h"/>
                                          </p:val>
                                        </p:tav>
                                        <p:tav tm="100000">
                                          <p:val>
                                            <p:strVal val="#ppt_h*4"/>
                                          </p:val>
                                        </p:tav>
                                      </p:tavLst>
                                    </p:anim>
                                  </p:childTnLst>
                                </p:cTn>
                              </p:par>
                              <p:par>
                                <p:cTn id="146" presetID="0" presetClass="path" presetSubtype="0" accel="50000" decel="50000" fill="hold" grpId="2" nodeType="withEffect">
                                  <p:stCondLst>
                                    <p:cond delay="0"/>
                                  </p:stCondLst>
                                  <p:childTnLst>
                                    <p:animMotion origin="layout" path="M 0 0 L -0.04306 -0.3069 " pathEditMode="relative" ptsTypes="AA">
                                      <p:cBhvr>
                                        <p:cTn id="147" dur="1000" fill="hold"/>
                                        <p:tgtEl>
                                          <p:spTgt spid="11"/>
                                        </p:tgtEl>
                                        <p:attrNameLst>
                                          <p:attrName>ppt_x</p:attrName>
                                          <p:attrName>ppt_y</p:attrName>
                                        </p:attrNameLst>
                                      </p:cBhvr>
                                    </p:animMotion>
                                  </p:childTnLst>
                                </p:cTn>
                              </p:par>
                              <p:par>
                                <p:cTn id="148" presetID="10" presetClass="exit" presetSubtype="0" fill="hold" grpId="1" nodeType="withEffect">
                                  <p:stCondLst>
                                    <p:cond delay="0"/>
                                  </p:stCondLst>
                                  <p:childTnLst>
                                    <p:animEffect transition="out" filter="fade">
                                      <p:cBhvr>
                                        <p:cTn id="149" dur="250"/>
                                        <p:tgtEl>
                                          <p:spTgt spid="12"/>
                                        </p:tgtEl>
                                      </p:cBhvr>
                                    </p:animEffect>
                                    <p:set>
                                      <p:cBhvr>
                                        <p:cTn id="150" dur="1" fill="hold">
                                          <p:stCondLst>
                                            <p:cond delay="249"/>
                                          </p:stCondLst>
                                        </p:cTn>
                                        <p:tgtEl>
                                          <p:spTgt spid="12"/>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250"/>
                                        <p:tgtEl>
                                          <p:spTgt spid="13"/>
                                        </p:tgtEl>
                                      </p:cBhvr>
                                    </p:animEffect>
                                    <p:set>
                                      <p:cBhvr>
                                        <p:cTn id="153" dur="1" fill="hold">
                                          <p:stCondLst>
                                            <p:cond delay="249"/>
                                          </p:stCondLst>
                                        </p:cTn>
                                        <p:tgtEl>
                                          <p:spTgt spid="13"/>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250"/>
                                        <p:tgtEl>
                                          <p:spTgt spid="20"/>
                                        </p:tgtEl>
                                      </p:cBhvr>
                                    </p:animEffect>
                                    <p:set>
                                      <p:cBhvr>
                                        <p:cTn id="156" dur="1" fill="hold">
                                          <p:stCondLst>
                                            <p:cond delay="249"/>
                                          </p:stCondLst>
                                        </p:cTn>
                                        <p:tgtEl>
                                          <p:spTgt spid="20"/>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250"/>
                                        <p:tgtEl>
                                          <p:spTgt spid="21"/>
                                        </p:tgtEl>
                                      </p:cBhvr>
                                    </p:animEffect>
                                    <p:set>
                                      <p:cBhvr>
                                        <p:cTn id="159" dur="1" fill="hold">
                                          <p:stCondLst>
                                            <p:cond delay="24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p:bldP spid="24" grpId="1"/>
      <p:bldP spid="21" grpId="0"/>
      <p:bldP spid="21" grpId="1"/>
      <p:bldP spid="21" grpId="2"/>
      <p:bldP spid="6" grpId="0"/>
      <p:bldP spid="6" grpId="1"/>
      <p:bldP spid="6" grpId="2"/>
      <p:bldP spid="8" grpId="0"/>
      <p:bldP spid="8" grpId="1"/>
      <p:bldP spid="8" grpId="2"/>
      <p:bldP spid="3074" grpId="0"/>
      <p:bldP spid="3074" grpId="1"/>
      <p:bldP spid="7" grpId="0"/>
      <p:bldP spid="7" grpId="1"/>
      <p:bldP spid="9" grpId="0"/>
      <p:bldP spid="9" grpId="1"/>
      <p:bldP spid="10" grpId="0"/>
      <p:bldP spid="10" grpId="1"/>
      <p:bldP spid="12" grpId="0"/>
      <p:bldP spid="12" grpId="1"/>
      <p:bldP spid="13" grpId="0"/>
      <p:bldP spid="13" grpId="1"/>
      <p:bldP spid="14" grpId="0"/>
      <p:bldP spid="14" grpId="1"/>
      <p:bldP spid="14" grpId="2"/>
      <p:bldP spid="14" grpId="3"/>
      <p:bldP spid="15" grpId="0"/>
      <p:bldP spid="15" grpId="1"/>
      <p:bldP spid="15" grpId="2"/>
      <p:bldP spid="15" grpId="3"/>
      <p:bldP spid="17" grpId="0"/>
      <p:bldP spid="17" grpId="2"/>
      <p:bldP spid="17" grpId="3"/>
      <p:bldP spid="18" grpId="0"/>
      <p:bldP spid="18" grpId="2"/>
      <p:bldP spid="19" grpId="0"/>
      <p:bldP spid="19" grpId="1"/>
      <p:bldP spid="11" grpId="0"/>
      <p:bldP spid="11" grpId="1"/>
      <p:bldP spid="11" grpId="2"/>
      <p:bldP spid="20" grpId="0"/>
      <p:bldP spid="2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p:cNvSpPr txBox="1">
            <a:spLocks noChangeArrowheads="1"/>
          </p:cNvSpPr>
          <p:nvPr/>
        </p:nvSpPr>
        <p:spPr bwMode="auto">
          <a:xfrm>
            <a:off x="3160251" y="2112307"/>
            <a:ext cx="2779467" cy="120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LORD</a:t>
            </a:r>
          </a:p>
        </p:txBody>
      </p:sp>
      <p:sp>
        <p:nvSpPr>
          <p:cNvPr id="3074" name="Rectangle 2"/>
          <p:cNvSpPr>
            <a:spLocks noGrp="1" noChangeArrowheads="1"/>
          </p:cNvSpPr>
          <p:nvPr>
            <p:ph type="title"/>
          </p:nvPr>
        </p:nvSpPr>
        <p:spPr>
          <a:xfrm>
            <a:off x="434051" y="807073"/>
            <a:ext cx="8229600" cy="515388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My thoughts are not your thoughts, Nor are your ways My ways," says the LORD. "For as the heavens are higher than the earth, So are My ways higher than your ways, And My thoughts than your thoughts."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—Isaiah 55:8-9 </a:t>
            </a:r>
          </a:p>
        </p:txBody>
      </p:sp>
      <p:sp>
        <p:nvSpPr>
          <p:cNvPr id="5" name="Rectangle 2"/>
          <p:cNvSpPr txBox="1">
            <a:spLocks noChangeArrowheads="1"/>
          </p:cNvSpPr>
          <p:nvPr/>
        </p:nvSpPr>
        <p:spPr bwMode="auto">
          <a:xfrm>
            <a:off x="4157499" y="2200937"/>
            <a:ext cx="1684187"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7" name="Title 1"/>
          <p:cNvSpPr txBox="1">
            <a:spLocks/>
          </p:cNvSpPr>
          <p:nvPr/>
        </p:nvSpPr>
        <p:spPr>
          <a:xfrm>
            <a:off x="2058243" y="3573003"/>
            <a:ext cx="2570547" cy="960699"/>
          </a:xfrm>
          <a:prstGeom prst="rect">
            <a:avLst/>
          </a:prstGeom>
        </p:spPr>
        <p:txBody>
          <a:bodyPr vert="horz" lIns="91440" tIns="45720" rIns="91440" bIns="45720" rtlCol="0" anchor="ctr">
            <a:normAutofit/>
            <a:scene3d>
              <a:camera prst="orthographicFront"/>
              <a:lightRig rig="glow" dir="t"/>
            </a:scene3d>
            <a:sp3d extrusionH="57150" contourW="12700">
              <a:bevelT w="38100" h="38100"/>
              <a:contourClr>
                <a:srgbClr val="F6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My ways</a:t>
            </a:r>
          </a:p>
        </p:txBody>
      </p:sp>
      <p:sp>
        <p:nvSpPr>
          <p:cNvPr id="8" name="Title 1"/>
          <p:cNvSpPr txBox="1">
            <a:spLocks/>
          </p:cNvSpPr>
          <p:nvPr/>
        </p:nvSpPr>
        <p:spPr>
          <a:xfrm>
            <a:off x="3765605" y="4244213"/>
            <a:ext cx="2570547" cy="960699"/>
          </a:xfrm>
          <a:prstGeom prst="rect">
            <a:avLst/>
          </a:prstGeom>
        </p:spPr>
        <p:txBody>
          <a:bodyPr vert="horz" lIns="91440" tIns="45720" rIns="91440" bIns="45720" rtlCol="0" anchor="ctr">
            <a:normAutofit/>
            <a:scene3d>
              <a:camera prst="orthographicFront"/>
              <a:lightRig rig="glow" dir="t"/>
            </a:scene3d>
            <a:sp3d extrusionH="57150" contourW="12700">
              <a:bevelT w="38100" h="38100"/>
              <a:contourClr>
                <a:srgbClr val="F6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thoughts</a:t>
            </a:r>
          </a:p>
        </p:txBody>
      </p:sp>
      <p:sp>
        <p:nvSpPr>
          <p:cNvPr id="9" name="Title 1"/>
          <p:cNvSpPr txBox="1">
            <a:spLocks/>
          </p:cNvSpPr>
          <p:nvPr/>
        </p:nvSpPr>
        <p:spPr>
          <a:xfrm>
            <a:off x="4170866" y="3574932"/>
            <a:ext cx="2139388" cy="960699"/>
          </a:xfrm>
          <a:prstGeom prst="rect">
            <a:avLst/>
          </a:prstGeom>
        </p:spPr>
        <p:txBody>
          <a:bodyPr vert="horz" lIns="91440" tIns="45720" rIns="91440" bIns="45720" rtlCol="0" anchor="ctr">
            <a:normAutofit/>
            <a:scene3d>
              <a:camera prst="orthographicFront"/>
              <a:lightRig rig="glow" dir="t"/>
            </a:scene3d>
            <a:sp3d extrusionH="57150" contourW="12700">
              <a:bevelT w="38100" h="38100"/>
              <a:contourClr>
                <a:srgbClr val="F6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higher</a:t>
            </a:r>
          </a:p>
        </p:txBody>
      </p:sp>
      <p:sp>
        <p:nvSpPr>
          <p:cNvPr id="10" name="Title 1" hidden="1"/>
          <p:cNvSpPr txBox="1">
            <a:spLocks/>
          </p:cNvSpPr>
          <p:nvPr/>
        </p:nvSpPr>
        <p:spPr>
          <a:xfrm>
            <a:off x="2482086" y="3807366"/>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
        <p:nvSpPr>
          <p:cNvPr id="6" name="Rectangle 2" hidden="1"/>
          <p:cNvSpPr txBox="1">
            <a:spLocks noChangeArrowheads="1"/>
          </p:cNvSpPr>
          <p:nvPr/>
        </p:nvSpPr>
        <p:spPr bwMode="auto">
          <a:xfrm>
            <a:off x="3391094" y="2226419"/>
            <a:ext cx="1684187"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p>
        </p:txBody>
      </p:sp>
    </p:spTree>
    <p:extLst>
      <p:ext uri="{BB962C8B-B14F-4D97-AF65-F5344CB8AC3E}">
        <p14:creationId xmlns:p14="http://schemas.microsoft.com/office/powerpoint/2010/main" val="344295725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 -0.30342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750"/>
                                        <p:tgtEl>
                                          <p:spTgt spid="7"/>
                                        </p:tgtEl>
                                      </p:cBhvr>
                                    </p:animEffect>
                                  </p:childTnLst>
                                </p:cTn>
                              </p:par>
                            </p:childTnLst>
                          </p:cTn>
                        </p:par>
                        <p:par>
                          <p:cTn id="20" fill="hold">
                            <p:stCondLst>
                              <p:cond delay="750"/>
                            </p:stCondLst>
                            <p:childTnLst>
                              <p:par>
                                <p:cTn id="21" presetID="22" presetClass="entr" presetSubtype="8" fill="hold" grpId="0" nodeType="after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750"/>
                                        <p:tgtEl>
                                          <p:spTgt spid="8"/>
                                        </p:tgtEl>
                                      </p:cBhvr>
                                    </p:animEffect>
                                  </p:childTnLst>
                                </p:cTn>
                              </p:par>
                            </p:childTnLst>
                          </p:cTn>
                        </p:par>
                        <p:par>
                          <p:cTn id="24" fill="hold">
                            <p:stCondLst>
                              <p:cond delay="1750"/>
                            </p:stCondLst>
                            <p:childTnLst>
                              <p:par>
                                <p:cTn id="25" presetID="22" presetClass="entr" presetSubtype="4" fill="hold" grpId="0" nodeType="after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75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stCondLst>
                                            <p:cond delay="0"/>
                                          </p:stCondLst>
                                        </p:cTn>
                                        <p:tgtEl>
                                          <p:spTgt spid="10"/>
                                        </p:tgtEl>
                                      </p:cBhvr>
                                    </p:animEffect>
                                    <p:anim to="" calcmode="lin" valueType="num">
                                      <p:cBhvr>
                                        <p:cTn id="33"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
                                        <p:tgtEl>
                                          <p:spTgt spid="5"/>
                                        </p:tgtEl>
                                      </p:cBhvr>
                                    </p:animEffect>
                                  </p:childTnLst>
                                </p:cTn>
                              </p:par>
                              <p:par>
                                <p:cTn id="40" presetID="0" presetClass="path" presetSubtype="0" accel="50000" decel="50000" fill="hold" grpId="1" nodeType="withEffect">
                                  <p:stCondLst>
                                    <p:cond delay="0"/>
                                  </p:stCondLst>
                                  <p:childTnLst>
                                    <p:animMotion origin="layout" path="M -1.38889E-6 1.11111E-6 L -0.08385 0.00393 " pathEditMode="relative" rAng="0" ptsTypes="AA">
                                      <p:cBhvr>
                                        <p:cTn id="41" dur="1250" fill="hold"/>
                                        <p:tgtEl>
                                          <p:spTgt spid="5"/>
                                        </p:tgtEl>
                                        <p:attrNameLst>
                                          <p:attrName>ppt_x</p:attrName>
                                          <p:attrName>ppt_y</p:attrName>
                                        </p:attrNameLst>
                                      </p:cBhvr>
                                      <p:rCtr x="-4201" y="185"/>
                                    </p:animMotion>
                                  </p:childTnLst>
                                </p:cTn>
                              </p:par>
                              <p:par>
                                <p:cTn id="42" presetID="10" presetClass="exit" presetSubtype="0" fill="hold" grpId="1" nodeType="withEffect">
                                  <p:stCondLst>
                                    <p:cond delay="0"/>
                                  </p:stCondLst>
                                  <p:childTnLst>
                                    <p:animEffect transition="out" filter="fade">
                                      <p:cBhvr>
                                        <p:cTn id="43" dur="750"/>
                                        <p:tgtEl>
                                          <p:spTgt spid="3074"/>
                                        </p:tgtEl>
                                      </p:cBhvr>
                                    </p:animEffect>
                                    <p:set>
                                      <p:cBhvr>
                                        <p:cTn id="44" dur="1" fill="hold">
                                          <p:stCondLst>
                                            <p:cond delay="749"/>
                                          </p:stCondLst>
                                        </p:cTn>
                                        <p:tgtEl>
                                          <p:spTgt spid="307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750"/>
                                        <p:tgtEl>
                                          <p:spTgt spid="7"/>
                                        </p:tgtEl>
                                      </p:cBhvr>
                                    </p:animEffect>
                                    <p:set>
                                      <p:cBhvr>
                                        <p:cTn id="47" dur="1" fill="hold">
                                          <p:stCondLst>
                                            <p:cond delay="749"/>
                                          </p:stCondLst>
                                        </p:cTn>
                                        <p:tgtEl>
                                          <p:spTgt spid="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750"/>
                                        <p:tgtEl>
                                          <p:spTgt spid="8"/>
                                        </p:tgtEl>
                                      </p:cBhvr>
                                    </p:animEffect>
                                    <p:set>
                                      <p:cBhvr>
                                        <p:cTn id="50" dur="1" fill="hold">
                                          <p:stCondLst>
                                            <p:cond delay="749"/>
                                          </p:stCondLst>
                                        </p:cTn>
                                        <p:tgtEl>
                                          <p:spTgt spid="8"/>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750"/>
                                        <p:tgtEl>
                                          <p:spTgt spid="9"/>
                                        </p:tgtEl>
                                      </p:cBhvr>
                                    </p:animEffect>
                                    <p:set>
                                      <p:cBhvr>
                                        <p:cTn id="53" dur="1" fill="hold">
                                          <p:stCondLst>
                                            <p:cond delay="749"/>
                                          </p:stCondLst>
                                        </p:cTn>
                                        <p:tgtEl>
                                          <p:spTgt spid="9"/>
                                        </p:tgtEl>
                                        <p:attrNameLst>
                                          <p:attrName>style.visibility</p:attrName>
                                        </p:attrNameLst>
                                      </p:cBhvr>
                                      <p:to>
                                        <p:strVal val="hidden"/>
                                      </p:to>
                                    </p:set>
                                  </p:childTnLst>
                                </p:cTn>
                              </p:par>
                              <p:par>
                                <p:cTn id="54" presetID="0" presetClass="exit" presetSubtype="0" fill="hold" grpId="1" nodeType="withEffect">
                                  <p:stCondLst>
                                    <p:cond delay="0"/>
                                  </p:stCondLst>
                                  <p:childTnLst>
                                    <p:set>
                                      <p:cBhvr>
                                        <p:cTn id="55" dur="1" fill="hold">
                                          <p:stCondLst>
                                            <p:cond delay="999"/>
                                          </p:stCondLst>
                                        </p:cTn>
                                        <p:tgtEl>
                                          <p:spTgt spid="10"/>
                                        </p:tgtEl>
                                        <p:attrNameLst>
                                          <p:attrName>style.visibility</p:attrName>
                                        </p:attrNameLst>
                                      </p:cBhvr>
                                      <p:to>
                                        <p:strVal val="hidden"/>
                                      </p:to>
                                    </p:set>
                                    <p:animEffect transition="out" filter="dissolve">
                                      <p:cBhvr>
                                        <p:cTn id="56" dur="1000">
                                          <p:stCondLst>
                                            <p:cond delay="0"/>
                                          </p:stCondLst>
                                        </p:cTn>
                                        <p:tgtEl>
                                          <p:spTgt spid="10"/>
                                        </p:tgtEl>
                                      </p:cBhvr>
                                    </p:animEffect>
                                    <p:anim to="" calcmode="lin" valueType="num">
                                      <p:cBhvr>
                                        <p:cTn id="57"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58"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59" presetID="0" presetClass="path" presetSubtype="0" accel="50000" decel="50000" fill="hold" grpId="2" nodeType="withEffect">
                                  <p:stCondLst>
                                    <p:cond delay="0"/>
                                  </p:stCondLst>
                                  <p:childTnLst>
                                    <p:animMotion origin="layout" path="M -4.16667E-6 -2.22222E-6 L 0.01355 -0.17916 " pathEditMode="relative" rAng="0" ptsTypes="AA">
                                      <p:cBhvr>
                                        <p:cTn id="60" dur="1000" fill="hold"/>
                                        <p:tgtEl>
                                          <p:spTgt spid="10"/>
                                        </p:tgtEl>
                                        <p:attrNameLst>
                                          <p:attrName>ppt_x</p:attrName>
                                          <p:attrName>ppt_y</p:attrName>
                                        </p:attrNameLst>
                                      </p:cBhvr>
                                      <p:rCtr x="677" y="-8958"/>
                                    </p:animMotion>
                                  </p:childTnLst>
                                </p:cTn>
                              </p:par>
                              <p:par>
                                <p:cTn id="61" presetID="23" presetClass="exit" presetSubtype="272" fill="hold" grpId="2" nodeType="withEffect">
                                  <p:stCondLst>
                                    <p:cond delay="0"/>
                                  </p:stCondLst>
                                  <p:childTnLst>
                                    <p:anim calcmode="lin" valueType="num">
                                      <p:cBhvr>
                                        <p:cTn id="62" dur="750"/>
                                        <p:tgtEl>
                                          <p:spTgt spid="7"/>
                                        </p:tgtEl>
                                        <p:attrNameLst>
                                          <p:attrName>ppt_w</p:attrName>
                                        </p:attrNameLst>
                                      </p:cBhvr>
                                      <p:tavLst>
                                        <p:tav tm="0">
                                          <p:val>
                                            <p:strVal val="ppt_w"/>
                                          </p:val>
                                        </p:tav>
                                        <p:tav tm="100000">
                                          <p:val>
                                            <p:strVal val="4/3*ppt_w"/>
                                          </p:val>
                                        </p:tav>
                                      </p:tavLst>
                                    </p:anim>
                                    <p:anim calcmode="lin" valueType="num">
                                      <p:cBhvr>
                                        <p:cTn id="63" dur="750"/>
                                        <p:tgtEl>
                                          <p:spTgt spid="7"/>
                                        </p:tgtEl>
                                        <p:attrNameLst>
                                          <p:attrName>ppt_h</p:attrName>
                                        </p:attrNameLst>
                                      </p:cBhvr>
                                      <p:tavLst>
                                        <p:tav tm="0">
                                          <p:val>
                                            <p:strVal val="ppt_h"/>
                                          </p:val>
                                        </p:tav>
                                        <p:tav tm="100000">
                                          <p:val>
                                            <p:strVal val="4/3*ppt_h"/>
                                          </p:val>
                                        </p:tav>
                                      </p:tavLst>
                                    </p:anim>
                                    <p:set>
                                      <p:cBhvr>
                                        <p:cTn id="64" dur="1" fill="hold">
                                          <p:stCondLst>
                                            <p:cond delay="749"/>
                                          </p:stCondLst>
                                        </p:cTn>
                                        <p:tgtEl>
                                          <p:spTgt spid="7"/>
                                        </p:tgtEl>
                                        <p:attrNameLst>
                                          <p:attrName>style.visibility</p:attrName>
                                        </p:attrNameLst>
                                      </p:cBhvr>
                                      <p:to>
                                        <p:strVal val="hidden"/>
                                      </p:to>
                                    </p:set>
                                  </p:childTnLst>
                                </p:cTn>
                              </p:par>
                              <p:par>
                                <p:cTn id="65" presetID="0" presetClass="path" presetSubtype="0" accel="50000" decel="50000" fill="hold" grpId="3" nodeType="withEffect">
                                  <p:stCondLst>
                                    <p:cond delay="0"/>
                                  </p:stCondLst>
                                  <p:childTnLst>
                                    <p:animMotion origin="layout" path="M 5E-6 -2.22222E-6 L -0.04584 0.00023 " pathEditMode="relative" rAng="0" ptsTypes="AA">
                                      <p:cBhvr>
                                        <p:cTn id="66" dur="750" fill="hold"/>
                                        <p:tgtEl>
                                          <p:spTgt spid="7"/>
                                        </p:tgtEl>
                                        <p:attrNameLst>
                                          <p:attrName>ppt_x</p:attrName>
                                          <p:attrName>ppt_y</p:attrName>
                                        </p:attrNameLst>
                                      </p:cBhvr>
                                      <p:rCtr x="-2292" y="0"/>
                                    </p:animMotion>
                                  </p:childTnLst>
                                </p:cTn>
                              </p:par>
                              <p:par>
                                <p:cTn id="67" presetID="23" presetClass="exit" presetSubtype="272" fill="hold" grpId="2" nodeType="withEffect">
                                  <p:stCondLst>
                                    <p:cond delay="0"/>
                                  </p:stCondLst>
                                  <p:childTnLst>
                                    <p:anim calcmode="lin" valueType="num">
                                      <p:cBhvr>
                                        <p:cTn id="68" dur="750"/>
                                        <p:tgtEl>
                                          <p:spTgt spid="8"/>
                                        </p:tgtEl>
                                        <p:attrNameLst>
                                          <p:attrName>ppt_w</p:attrName>
                                        </p:attrNameLst>
                                      </p:cBhvr>
                                      <p:tavLst>
                                        <p:tav tm="0">
                                          <p:val>
                                            <p:strVal val="ppt_w"/>
                                          </p:val>
                                        </p:tav>
                                        <p:tav tm="100000">
                                          <p:val>
                                            <p:strVal val="4/3*ppt_w"/>
                                          </p:val>
                                        </p:tav>
                                      </p:tavLst>
                                    </p:anim>
                                    <p:anim calcmode="lin" valueType="num">
                                      <p:cBhvr>
                                        <p:cTn id="69" dur="750"/>
                                        <p:tgtEl>
                                          <p:spTgt spid="8"/>
                                        </p:tgtEl>
                                        <p:attrNameLst>
                                          <p:attrName>ppt_h</p:attrName>
                                        </p:attrNameLst>
                                      </p:cBhvr>
                                      <p:tavLst>
                                        <p:tav tm="0">
                                          <p:val>
                                            <p:strVal val="ppt_h"/>
                                          </p:val>
                                        </p:tav>
                                        <p:tav tm="100000">
                                          <p:val>
                                            <p:strVal val="4/3*ppt_h"/>
                                          </p:val>
                                        </p:tav>
                                      </p:tavLst>
                                    </p:anim>
                                    <p:set>
                                      <p:cBhvr>
                                        <p:cTn id="70" dur="1" fill="hold">
                                          <p:stCondLst>
                                            <p:cond delay="749"/>
                                          </p:stCondLst>
                                        </p:cTn>
                                        <p:tgtEl>
                                          <p:spTgt spid="8"/>
                                        </p:tgtEl>
                                        <p:attrNameLst>
                                          <p:attrName>style.visibility</p:attrName>
                                        </p:attrNameLst>
                                      </p:cBhvr>
                                      <p:to>
                                        <p:strVal val="hidden"/>
                                      </p:to>
                                    </p:set>
                                  </p:childTnLst>
                                </p:cTn>
                              </p:par>
                              <p:par>
                                <p:cTn id="71" presetID="23" presetClass="exit" presetSubtype="272" fill="hold" grpId="2" nodeType="withEffect">
                                  <p:stCondLst>
                                    <p:cond delay="0"/>
                                  </p:stCondLst>
                                  <p:childTnLst>
                                    <p:anim calcmode="lin" valueType="num">
                                      <p:cBhvr>
                                        <p:cTn id="72" dur="750"/>
                                        <p:tgtEl>
                                          <p:spTgt spid="9"/>
                                        </p:tgtEl>
                                        <p:attrNameLst>
                                          <p:attrName>ppt_w</p:attrName>
                                        </p:attrNameLst>
                                      </p:cBhvr>
                                      <p:tavLst>
                                        <p:tav tm="0">
                                          <p:val>
                                            <p:strVal val="ppt_w"/>
                                          </p:val>
                                        </p:tav>
                                        <p:tav tm="100000">
                                          <p:val>
                                            <p:strVal val="4/3*ppt_w"/>
                                          </p:val>
                                        </p:tav>
                                      </p:tavLst>
                                    </p:anim>
                                    <p:anim calcmode="lin" valueType="num">
                                      <p:cBhvr>
                                        <p:cTn id="73" dur="750"/>
                                        <p:tgtEl>
                                          <p:spTgt spid="9"/>
                                        </p:tgtEl>
                                        <p:attrNameLst>
                                          <p:attrName>ppt_h</p:attrName>
                                        </p:attrNameLst>
                                      </p:cBhvr>
                                      <p:tavLst>
                                        <p:tav tm="0">
                                          <p:val>
                                            <p:strVal val="ppt_h"/>
                                          </p:val>
                                        </p:tav>
                                        <p:tav tm="100000">
                                          <p:val>
                                            <p:strVal val="4/3*ppt_h"/>
                                          </p:val>
                                        </p:tav>
                                      </p:tavLst>
                                    </p:anim>
                                    <p:set>
                                      <p:cBhvr>
                                        <p:cTn id="74" dur="1" fill="hold">
                                          <p:stCondLst>
                                            <p:cond delay="7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3074" grpId="0"/>
      <p:bldP spid="3074" grpId="1"/>
      <p:bldP spid="3074" grpId="2"/>
      <p:bldP spid="5" grpId="0"/>
      <p:bldP spid="5" grpId="1"/>
      <p:bldP spid="7" grpId="0"/>
      <p:bldP spid="7" grpId="1"/>
      <p:bldP spid="7" grpId="2"/>
      <p:bldP spid="7" grpId="3"/>
      <p:bldP spid="8" grpId="0"/>
      <p:bldP spid="8" grpId="1"/>
      <p:bldP spid="8" grpId="2"/>
      <p:bldP spid="9" grpId="0"/>
      <p:bldP spid="9" grpId="1"/>
      <p:bldP spid="9" grpId="2"/>
      <p:bldP spid="10" grpId="0"/>
      <p:bldP spid="10" grpId="1"/>
      <p:bldP spid="10"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3074" name="Rectangle 2"/>
          <p:cNvSpPr>
            <a:spLocks noGrp="1" noChangeArrowheads="1"/>
          </p:cNvSpPr>
          <p:nvPr>
            <p:ph type="title"/>
          </p:nvPr>
        </p:nvSpPr>
        <p:spPr>
          <a:xfrm>
            <a:off x="422476" y="2265484"/>
            <a:ext cx="8229600" cy="228336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Great is our LORD, and mighty in power; His understanding is infinite.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Psalms 147:5 </a:t>
            </a:r>
          </a:p>
        </p:txBody>
      </p:sp>
      <p:sp>
        <p:nvSpPr>
          <p:cNvPr id="10" name="Rectangle 2"/>
          <p:cNvSpPr txBox="1">
            <a:spLocks noChangeArrowheads="1"/>
          </p:cNvSpPr>
          <p:nvPr/>
        </p:nvSpPr>
        <p:spPr bwMode="auto">
          <a:xfrm>
            <a:off x="445622" y="2358074"/>
            <a:ext cx="8229600" cy="269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Inasmuch as there is none like You, O LORD (You are great, and Your name is great in might), …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Jeremiah 10:6 </a:t>
            </a:r>
            <a:r>
              <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12" name="Title 1"/>
          <p:cNvSpPr txBox="1">
            <a:spLocks/>
          </p:cNvSpPr>
          <p:nvPr/>
        </p:nvSpPr>
        <p:spPr>
          <a:xfrm>
            <a:off x="3854466" y="2138158"/>
            <a:ext cx="4355939"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of the LORD the</a:t>
            </a:r>
          </a:p>
        </p:txBody>
      </p:sp>
      <p:sp>
        <p:nvSpPr>
          <p:cNvPr id="13" name="Title 1"/>
          <p:cNvSpPr txBox="1">
            <a:spLocks/>
          </p:cNvSpPr>
          <p:nvPr/>
        </p:nvSpPr>
        <p:spPr>
          <a:xfrm>
            <a:off x="530481" y="2861932"/>
            <a:ext cx="5270339" cy="10459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heavens were made</a:t>
            </a:r>
          </a:p>
        </p:txBody>
      </p:sp>
      <p:sp>
        <p:nvSpPr>
          <p:cNvPr id="5" name="Rectangle 2"/>
          <p:cNvSpPr txBox="1">
            <a:spLocks noChangeArrowheads="1"/>
          </p:cNvSpPr>
          <p:nvPr/>
        </p:nvSpPr>
        <p:spPr bwMode="auto">
          <a:xfrm>
            <a:off x="445625" y="2211854"/>
            <a:ext cx="8229600" cy="3007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By the word of the LORD the heavens were made, And all the host of them by the breath of His mouth.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Psalms 33:6 </a:t>
            </a:r>
          </a:p>
        </p:txBody>
      </p:sp>
      <p:sp>
        <p:nvSpPr>
          <p:cNvPr id="9" name="Rectangle 2"/>
          <p:cNvSpPr txBox="1">
            <a:spLocks noChangeArrowheads="1"/>
          </p:cNvSpPr>
          <p:nvPr/>
        </p:nvSpPr>
        <p:spPr bwMode="auto">
          <a:xfrm>
            <a:off x="5979714" y="2226419"/>
            <a:ext cx="1684187"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might</a:t>
            </a:r>
          </a:p>
        </p:txBody>
      </p:sp>
      <p:sp>
        <p:nvSpPr>
          <p:cNvPr id="6" name="Rectangle 2"/>
          <p:cNvSpPr txBox="1">
            <a:spLocks noChangeArrowheads="1"/>
          </p:cNvSpPr>
          <p:nvPr/>
        </p:nvSpPr>
        <p:spPr bwMode="auto">
          <a:xfrm>
            <a:off x="4599100" y="930363"/>
            <a:ext cx="1211266" cy="828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200"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power</a:t>
            </a:r>
          </a:p>
        </p:txBody>
      </p:sp>
      <p:sp>
        <p:nvSpPr>
          <p:cNvPr id="7" name="Rectangle 2"/>
          <p:cNvSpPr txBox="1">
            <a:spLocks noChangeArrowheads="1"/>
          </p:cNvSpPr>
          <p:nvPr/>
        </p:nvSpPr>
        <p:spPr bwMode="auto">
          <a:xfrm>
            <a:off x="5926374" y="976733"/>
            <a:ext cx="2108087" cy="72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200"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understanding</a:t>
            </a:r>
          </a:p>
        </p:txBody>
      </p:sp>
      <p:sp>
        <p:nvSpPr>
          <p:cNvPr id="8" name="Rectangle 7"/>
          <p:cNvSpPr>
            <a:spLocks noChangeArrowheads="1"/>
          </p:cNvSpPr>
          <p:nvPr/>
        </p:nvSpPr>
        <p:spPr bwMode="auto">
          <a:xfrm>
            <a:off x="7709075" y="2217086"/>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1" name="Rectangle 2"/>
          <p:cNvSpPr txBox="1">
            <a:spLocks noChangeArrowheads="1"/>
          </p:cNvSpPr>
          <p:nvPr/>
        </p:nvSpPr>
        <p:spPr bwMode="auto">
          <a:xfrm>
            <a:off x="2593645" y="1204080"/>
            <a:ext cx="1140103" cy="72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200"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might</a:t>
            </a:r>
          </a:p>
        </p:txBody>
      </p:sp>
      <p:sp>
        <p:nvSpPr>
          <p:cNvPr id="4" name="Rectangle 2"/>
          <p:cNvSpPr txBox="1">
            <a:spLocks noChangeArrowheads="1"/>
          </p:cNvSpPr>
          <p:nvPr/>
        </p:nvSpPr>
        <p:spPr bwMode="auto">
          <a:xfrm>
            <a:off x="3391094" y="2226419"/>
            <a:ext cx="1684187"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14" name="Title 1"/>
          <p:cNvSpPr txBox="1">
            <a:spLocks/>
          </p:cNvSpPr>
          <p:nvPr/>
        </p:nvSpPr>
        <p:spPr>
          <a:xfrm>
            <a:off x="2655705" y="2522576"/>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
        <p:nvSpPr>
          <p:cNvPr id="16" name="Rectangle 15">
            <a:extLst>
              <a:ext uri="{FF2B5EF4-FFF2-40B4-BE49-F238E27FC236}">
                <a16:creationId xmlns:a16="http://schemas.microsoft.com/office/drawing/2014/main" id="{72C22284-1926-4D6F-9E47-3EDADE78B3C8}"/>
              </a:ext>
            </a:extLst>
          </p:cNvPr>
          <p:cNvSpPr>
            <a:spLocks noChangeArrowheads="1"/>
          </p:cNvSpPr>
          <p:nvPr/>
        </p:nvSpPr>
        <p:spPr bwMode="auto">
          <a:xfrm>
            <a:off x="5241028" y="3557482"/>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7" name="Rectangle 16">
            <a:extLst>
              <a:ext uri="{FF2B5EF4-FFF2-40B4-BE49-F238E27FC236}">
                <a16:creationId xmlns:a16="http://schemas.microsoft.com/office/drawing/2014/main" id="{FE22E290-E6C1-48B4-B594-24FE087B92E6}"/>
              </a:ext>
            </a:extLst>
          </p:cNvPr>
          <p:cNvSpPr>
            <a:spLocks noChangeArrowheads="1"/>
          </p:cNvSpPr>
          <p:nvPr/>
        </p:nvSpPr>
        <p:spPr bwMode="auto">
          <a:xfrm>
            <a:off x="5224927" y="3620863"/>
            <a:ext cx="1928808" cy="852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a typeface="+mj-ea"/>
                <a:cs typeface="+mj-cs"/>
              </a:rPr>
              <a:t>breath</a:t>
            </a:r>
          </a:p>
        </p:txBody>
      </p:sp>
      <p:sp>
        <p:nvSpPr>
          <p:cNvPr id="15" name="Rectangle 2" hidden="1"/>
          <p:cNvSpPr txBox="1">
            <a:spLocks noChangeArrowheads="1"/>
          </p:cNvSpPr>
          <p:nvPr/>
        </p:nvSpPr>
        <p:spPr bwMode="auto">
          <a:xfrm>
            <a:off x="1831658" y="2339054"/>
            <a:ext cx="1684187"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p>
        </p:txBody>
      </p:sp>
    </p:spTree>
    <p:extLst>
      <p:ext uri="{BB962C8B-B14F-4D97-AF65-F5344CB8AC3E}">
        <p14:creationId xmlns:p14="http://schemas.microsoft.com/office/powerpoint/2010/main" val="7935757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stCondLst>
                                            <p:cond delay="0"/>
                                          </p:stCondLst>
                                        </p:cTn>
                                        <p:tgtEl>
                                          <p:spTgt spid="8"/>
                                        </p:tgtEl>
                                      </p:cBhvr>
                                    </p:animEffect>
                                    <p:anim to="" calcmode="lin" valueType="num">
                                      <p:cBhvr>
                                        <p:cTn id="20"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
                                        <p:tgtEl>
                                          <p:spTgt spid="9"/>
                                        </p:tgtEl>
                                      </p:cBhvr>
                                    </p:animEffect>
                                  </p:childTnLst>
                                </p:cTn>
                              </p:par>
                              <p:par>
                                <p:cTn id="30" presetID="6" presetClass="emph" presetSubtype="0" fill="hold" grpId="2" nodeType="withEffect">
                                  <p:stCondLst>
                                    <p:cond delay="0"/>
                                  </p:stCondLst>
                                  <p:childTnLst>
                                    <p:animScale>
                                      <p:cBhvr>
                                        <p:cTn id="31" dur="1250" fill="hold"/>
                                        <p:tgtEl>
                                          <p:spTgt spid="3074"/>
                                        </p:tgtEl>
                                      </p:cBhvr>
                                      <p:by x="50000" y="50000"/>
                                    </p:animScale>
                                  </p:childTnLst>
                                </p:cTn>
                              </p:par>
                              <p:par>
                                <p:cTn id="32" presetID="0" presetClass="path" presetSubtype="0" accel="50000" decel="50000" fill="hold" grpId="3" nodeType="withEffect">
                                  <p:stCondLst>
                                    <p:cond delay="0"/>
                                  </p:stCondLst>
                                  <p:childTnLst>
                                    <p:animMotion origin="layout" path="M 0 0 L 0.20886 -0.30181 " pathEditMode="relative" ptsTypes="AA">
                                      <p:cBhvr>
                                        <p:cTn id="33" dur="1250" fill="hold"/>
                                        <p:tgtEl>
                                          <p:spTgt spid="3074"/>
                                        </p:tgtEl>
                                        <p:attrNameLst>
                                          <p:attrName>ppt_x</p:attrName>
                                          <p:attrName>ppt_y</p:attrName>
                                        </p:attrNameLst>
                                      </p:cBhvr>
                                    </p:animMotion>
                                  </p:childTnLst>
                                </p:cTn>
                              </p:par>
                              <p:par>
                                <p:cTn id="34" presetID="0" presetClass="path" presetSubtype="0" accel="50000" decel="50000" fill="hold" grpId="1" nodeType="withEffect">
                                  <p:stCondLst>
                                    <p:cond delay="0"/>
                                  </p:stCondLst>
                                  <p:childTnLst>
                                    <p:animMotion origin="layout" path="M 2.77778E-6 -2.59259E-6 L -0.12205 0.09769 " pathEditMode="relative" rAng="0" ptsTypes="AA">
                                      <p:cBhvr>
                                        <p:cTn id="35" dur="1500" fill="hold"/>
                                        <p:tgtEl>
                                          <p:spTgt spid="4"/>
                                        </p:tgtEl>
                                        <p:attrNameLst>
                                          <p:attrName>ppt_x</p:attrName>
                                          <p:attrName>ppt_y</p:attrName>
                                        </p:attrNameLst>
                                      </p:cBhvr>
                                      <p:rCtr x="-6111" y="4884"/>
                                    </p:animMotion>
                                  </p:childTnLst>
                                </p:cTn>
                              </p:par>
                              <p:par>
                                <p:cTn id="36" presetID="0" presetClass="path" presetSubtype="0" accel="50000" decel="50000" fill="hold" grpId="1" nodeType="withEffect">
                                  <p:stCondLst>
                                    <p:cond delay="0"/>
                                  </p:stCondLst>
                                  <p:childTnLst>
                                    <p:animMotion origin="layout" path="M 3.05556E-6 -2.59259E-6 L -0.01702 0.19422 " pathEditMode="relative" rAng="0" ptsTypes="AA">
                                      <p:cBhvr>
                                        <p:cTn id="37" dur="1500" fill="hold"/>
                                        <p:tgtEl>
                                          <p:spTgt spid="9"/>
                                        </p:tgtEl>
                                        <p:attrNameLst>
                                          <p:attrName>ppt_x</p:attrName>
                                          <p:attrName>ppt_y</p:attrName>
                                        </p:attrNameLst>
                                      </p:cBhvr>
                                      <p:rCtr x="-851" y="9699"/>
                                    </p:animMotion>
                                  </p:childTnLst>
                                </p:cTn>
                              </p:par>
                              <p:par>
                                <p:cTn id="38" presetID="0" presetClass="exit" presetSubtype="0" fill="hold" grpId="1" nodeType="withEffect">
                                  <p:stCondLst>
                                    <p:cond delay="0"/>
                                  </p:stCondLst>
                                  <p:childTnLst>
                                    <p:set>
                                      <p:cBhvr>
                                        <p:cTn id="39" dur="1" fill="hold">
                                          <p:stCondLst>
                                            <p:cond delay="1249"/>
                                          </p:stCondLst>
                                        </p:cTn>
                                        <p:tgtEl>
                                          <p:spTgt spid="8"/>
                                        </p:tgtEl>
                                        <p:attrNameLst>
                                          <p:attrName>style.visibility</p:attrName>
                                        </p:attrNameLst>
                                      </p:cBhvr>
                                      <p:to>
                                        <p:strVal val="hidden"/>
                                      </p:to>
                                    </p:set>
                                    <p:animEffect transition="out" filter="dissolve">
                                      <p:cBhvr>
                                        <p:cTn id="40" dur="1250">
                                          <p:stCondLst>
                                            <p:cond delay="0"/>
                                          </p:stCondLst>
                                        </p:cTn>
                                        <p:tgtEl>
                                          <p:spTgt spid="8"/>
                                        </p:tgtEl>
                                      </p:cBhvr>
                                    </p:animEffect>
                                    <p:anim to="" calcmode="lin" valueType="num">
                                      <p:cBhvr>
                                        <p:cTn id="41" dur="125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42" dur="1250" fill="hold">
                                          <p:stCondLst>
                                            <p:cond delay="0"/>
                                          </p:stCondLst>
                                        </p:cTn>
                                        <p:tgtEl>
                                          <p:spTgt spid="8"/>
                                        </p:tgtEl>
                                        <p:attrNameLst>
                                          <p:attrName>ppt_h</p:attrName>
                                        </p:attrNameLst>
                                      </p:cBhvr>
                                      <p:tavLst>
                                        <p:tav tm="0">
                                          <p:val>
                                            <p:strVal val="#ppt_h"/>
                                          </p:val>
                                        </p:tav>
                                        <p:tav tm="100000">
                                          <p:val>
                                            <p:strVal val="#ppt_h*4"/>
                                          </p:val>
                                        </p:tav>
                                      </p:tavLst>
                                    </p:anim>
                                  </p:childTnLst>
                                </p:cTn>
                              </p:par>
                              <p:par>
                                <p:cTn id="43" presetID="42" presetClass="path" presetSubtype="0" accel="50000" decel="50000" fill="hold" grpId="2" nodeType="withEffect">
                                  <p:stCondLst>
                                    <p:cond delay="0"/>
                                  </p:stCondLst>
                                  <p:childTnLst>
                                    <p:animMotion origin="layout" path="M 4.44444E-6 3.7037E-7 L -0.56737 0.4037 " pathEditMode="relative" rAng="0" ptsTypes="AA">
                                      <p:cBhvr>
                                        <p:cTn id="44" dur="1250" fill="hold"/>
                                        <p:tgtEl>
                                          <p:spTgt spid="8"/>
                                        </p:tgtEl>
                                        <p:attrNameLst>
                                          <p:attrName>ppt_x</p:attrName>
                                          <p:attrName>ppt_y</p:attrName>
                                        </p:attrNameLst>
                                      </p:cBhvr>
                                      <p:rCtr x="-28368" y="20185"/>
                                    </p:animMotion>
                                  </p:childTnLst>
                                </p:cTn>
                              </p:par>
                            </p:childTnLst>
                          </p:cTn>
                        </p:par>
                        <p:par>
                          <p:cTn id="45" fill="hold">
                            <p:stCondLst>
                              <p:cond delay="1500"/>
                            </p:stCondLst>
                            <p:childTnLst>
                              <p:par>
                                <p:cTn id="46" presetID="23" presetClass="entr" presetSubtype="16"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childTnLst>
                                </p:cTn>
                              </p:par>
                              <p:par>
                                <p:cTn id="50" presetID="10" presetClass="entr" presetSubtype="0" fill="hold" grpId="5"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childTnLst>
                                </p:cTn>
                              </p:par>
                              <p:par>
                                <p:cTn id="53" presetID="0" presetClass="path" presetSubtype="0" accel="50000" decel="50000" fill="hold" grpId="2" nodeType="withEffect">
                                  <p:stCondLst>
                                    <p:cond delay="0"/>
                                  </p:stCondLst>
                                  <p:childTnLst>
                                    <p:animMotion origin="layout" path="M 0 0 L 0.20625 -0.3728 " pathEditMode="relative" ptsTypes="AA">
                                      <p:cBhvr>
                                        <p:cTn id="54" dur="1000" spd="-100000" fill="hold"/>
                                        <p:tgtEl>
                                          <p:spTgt spid="10"/>
                                        </p:tgtEl>
                                        <p:attrNameLst>
                                          <p:attrName>ppt_x</p:attrName>
                                          <p:attrName>ppt_y</p:attrName>
                                        </p:attrNameLst>
                                      </p:cBhvr>
                                    </p:animMotion>
                                  </p:childTnLst>
                                </p:cTn>
                              </p:par>
                            </p:childTnLst>
                          </p:cTn>
                        </p:par>
                        <p:par>
                          <p:cTn id="55" fill="hold">
                            <p:stCondLst>
                              <p:cond delay="2500"/>
                            </p:stCondLst>
                            <p:childTnLst>
                              <p:par>
                                <p:cTn id="56" presetID="10" presetClass="exit" presetSubtype="0" fill="hold" grpId="2" nodeType="afterEffect">
                                  <p:stCondLst>
                                    <p:cond delay="0"/>
                                  </p:stCondLst>
                                  <p:childTnLst>
                                    <p:animEffect transition="out" filter="fade">
                                      <p:cBhvr>
                                        <p:cTn id="57" dur="250"/>
                                        <p:tgtEl>
                                          <p:spTgt spid="9"/>
                                        </p:tgtEl>
                                      </p:cBhvr>
                                    </p:animEffect>
                                    <p:set>
                                      <p:cBhvr>
                                        <p:cTn id="58" dur="1" fill="hold">
                                          <p:stCondLst>
                                            <p:cond delay="249"/>
                                          </p:stCondLst>
                                        </p:cTn>
                                        <p:tgtEl>
                                          <p:spTgt spid="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0"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dissolve">
                                      <p:cBhvr>
                                        <p:cTn id="63" dur="500">
                                          <p:stCondLst>
                                            <p:cond delay="0"/>
                                          </p:stCondLst>
                                        </p:cTn>
                                        <p:tgtEl>
                                          <p:spTgt spid="16"/>
                                        </p:tgtEl>
                                      </p:cBhvr>
                                    </p:animEffect>
                                    <p:anim to="" calcmode="lin" valueType="num">
                                      <p:cBhvr>
                                        <p:cTn id="64"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65"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6" presetClass="emph" presetSubtype="0" fill="hold" grpId="4" nodeType="clickEffect">
                                  <p:stCondLst>
                                    <p:cond delay="0"/>
                                  </p:stCondLst>
                                  <p:childTnLst>
                                    <p:animScale>
                                      <p:cBhvr>
                                        <p:cTn id="69" dur="1250" fill="hold"/>
                                        <p:tgtEl>
                                          <p:spTgt spid="10"/>
                                        </p:tgtEl>
                                      </p:cBhvr>
                                      <p:by x="50000" y="50000"/>
                                    </p:animScale>
                                  </p:childTnLst>
                                </p:cTn>
                              </p:par>
                              <p:par>
                                <p:cTn id="70" presetID="0" presetClass="path" presetSubtype="0" accel="50000" decel="50000" fill="hold" grpId="3" nodeType="withEffect">
                                  <p:stCondLst>
                                    <p:cond delay="0"/>
                                  </p:stCondLst>
                                  <p:childTnLst>
                                    <p:animMotion origin="layout" path="M -0.12205 0.09769 L 0.23021 -0.00393 " pathEditMode="relative" rAng="0" ptsTypes="AA">
                                      <p:cBhvr>
                                        <p:cTn id="71" dur="1250" fill="hold"/>
                                        <p:tgtEl>
                                          <p:spTgt spid="4"/>
                                        </p:tgtEl>
                                        <p:attrNameLst>
                                          <p:attrName>ppt_x</p:attrName>
                                          <p:attrName>ppt_y</p:attrName>
                                        </p:attrNameLst>
                                      </p:cBhvr>
                                      <p:rCtr x="17604" y="-5093"/>
                                    </p:animMotion>
                                  </p:childTnLst>
                                </p:cTn>
                              </p:par>
                              <p:par>
                                <p:cTn id="72" presetID="0" presetClass="path" presetSubtype="0" accel="62000" decel="38000" fill="hold" grpId="6" nodeType="withEffect">
                                  <p:stCondLst>
                                    <p:cond delay="0"/>
                                  </p:stCondLst>
                                  <p:childTnLst>
                                    <p:animMotion origin="layout" path="M -4.72222E-6 2.01665E-6 C -0.01163 -0.00278 -0.04722 -0.00787 -0.06961 -0.01712 C -0.09201 -0.02637 -0.11354 -0.03816 -0.1342 -0.05574 C -0.15486 -0.07331 -0.17621 -0.09621 -0.19375 -0.12327 C -0.21128 -0.15033 -0.22708 -0.18178 -0.23923 -0.21762 C -0.25138 -0.25347 -0.26128 -0.31383 -0.26718 -0.33904 " pathEditMode="relative" rAng="0" ptsTypes="aaaaaa">
                                      <p:cBhvr>
                                        <p:cTn id="73" dur="1250" fill="hold"/>
                                        <p:tgtEl>
                                          <p:spTgt spid="10"/>
                                        </p:tgtEl>
                                        <p:attrNameLst>
                                          <p:attrName>ppt_x</p:attrName>
                                          <p:attrName>ppt_y</p:attrName>
                                        </p:attrNameLst>
                                      </p:cBhvr>
                                      <p:rCtr x="-13368" y="-16952"/>
                                    </p:animMotion>
                                  </p:childTnLst>
                                </p:cTn>
                              </p:par>
                              <p:par>
                                <p:cTn id="74" presetID="23" presetClass="entr" presetSubtype="16" fill="hold" grpId="0" nodeType="withEffect">
                                  <p:stCondLst>
                                    <p:cond delay="650"/>
                                  </p:stCondLst>
                                  <p:childTnLst>
                                    <p:set>
                                      <p:cBhvr>
                                        <p:cTn id="75" dur="1" fill="hold">
                                          <p:stCondLst>
                                            <p:cond delay="0"/>
                                          </p:stCondLst>
                                        </p:cTn>
                                        <p:tgtEl>
                                          <p:spTgt spid="5"/>
                                        </p:tgtEl>
                                        <p:attrNameLst>
                                          <p:attrName>style.visibility</p:attrName>
                                        </p:attrNameLst>
                                      </p:cBhvr>
                                      <p:to>
                                        <p:strVal val="visible"/>
                                      </p:to>
                                    </p:set>
                                    <p:anim calcmode="lin" valueType="num">
                                      <p:cBhvr>
                                        <p:cTn id="76" dur="1000" fill="hold"/>
                                        <p:tgtEl>
                                          <p:spTgt spid="5"/>
                                        </p:tgtEl>
                                        <p:attrNameLst>
                                          <p:attrName>ppt_w</p:attrName>
                                        </p:attrNameLst>
                                      </p:cBhvr>
                                      <p:tavLst>
                                        <p:tav tm="0">
                                          <p:val>
                                            <p:fltVal val="0"/>
                                          </p:val>
                                        </p:tav>
                                        <p:tav tm="100000">
                                          <p:val>
                                            <p:strVal val="#ppt_w"/>
                                          </p:val>
                                        </p:tav>
                                      </p:tavLst>
                                    </p:anim>
                                    <p:anim calcmode="lin" valueType="num">
                                      <p:cBhvr>
                                        <p:cTn id="77" dur="1000" fill="hold"/>
                                        <p:tgtEl>
                                          <p:spTgt spid="5"/>
                                        </p:tgtEl>
                                        <p:attrNameLst>
                                          <p:attrName>ppt_h</p:attrName>
                                        </p:attrNameLst>
                                      </p:cBhvr>
                                      <p:tavLst>
                                        <p:tav tm="0">
                                          <p:val>
                                            <p:fltVal val="0"/>
                                          </p:val>
                                        </p:tav>
                                        <p:tav tm="100000">
                                          <p:val>
                                            <p:strVal val="#ppt_h"/>
                                          </p:val>
                                        </p:tav>
                                      </p:tavLst>
                                    </p:anim>
                                  </p:childTnLst>
                                </p:cTn>
                              </p:par>
                              <p:par>
                                <p:cTn id="78" presetID="10" presetClass="entr" presetSubtype="0" fill="hold" grpId="3" nodeType="withEffect">
                                  <p:stCondLst>
                                    <p:cond delay="65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1000"/>
                                        <p:tgtEl>
                                          <p:spTgt spid="5"/>
                                        </p:tgtEl>
                                      </p:cBhvr>
                                    </p:animEffect>
                                  </p:childTnLst>
                                </p:cTn>
                              </p:par>
                              <p:par>
                                <p:cTn id="81" presetID="0" presetClass="path" presetSubtype="0" accel="50000" decel="50000" fill="hold" grpId="2" nodeType="withEffect">
                                  <p:stCondLst>
                                    <p:cond delay="650"/>
                                  </p:stCondLst>
                                  <p:childTnLst>
                                    <p:animMotion origin="layout" path="M -4.72222E-6 4.41258E-6 L -0.26961 -0.33534 " pathEditMode="relative" rAng="0" ptsTypes="AA">
                                      <p:cBhvr>
                                        <p:cTn id="82" dur="1000" spd="-100000" fill="hold"/>
                                        <p:tgtEl>
                                          <p:spTgt spid="5"/>
                                        </p:tgtEl>
                                        <p:attrNameLst>
                                          <p:attrName>ppt_x</p:attrName>
                                          <p:attrName>ppt_y</p:attrName>
                                        </p:attrNameLst>
                                      </p:cBhvr>
                                      <p:rCtr x="-13490" y="-16767"/>
                                    </p:animMotion>
                                  </p:childTnLst>
                                </p:cTn>
                              </p:par>
                              <p:par>
                                <p:cTn id="83" presetID="0" presetClass="exit" presetSubtype="0" fill="hold" grpId="1" nodeType="withEffect">
                                  <p:stCondLst>
                                    <p:cond delay="0"/>
                                  </p:stCondLst>
                                  <p:childTnLst>
                                    <p:set>
                                      <p:cBhvr>
                                        <p:cTn id="84" dur="1" fill="hold">
                                          <p:stCondLst>
                                            <p:cond delay="1249"/>
                                          </p:stCondLst>
                                        </p:cTn>
                                        <p:tgtEl>
                                          <p:spTgt spid="16"/>
                                        </p:tgtEl>
                                        <p:attrNameLst>
                                          <p:attrName>style.visibility</p:attrName>
                                        </p:attrNameLst>
                                      </p:cBhvr>
                                      <p:to>
                                        <p:strVal val="hidden"/>
                                      </p:to>
                                    </p:set>
                                    <p:animEffect transition="out" filter="dissolve">
                                      <p:cBhvr>
                                        <p:cTn id="85" dur="1250">
                                          <p:stCondLst>
                                            <p:cond delay="0"/>
                                          </p:stCondLst>
                                        </p:cTn>
                                        <p:tgtEl>
                                          <p:spTgt spid="16"/>
                                        </p:tgtEl>
                                      </p:cBhvr>
                                    </p:animEffect>
                                    <p:anim to="" calcmode="lin" valueType="num">
                                      <p:cBhvr>
                                        <p:cTn id="86" dur="1250" fill="hold">
                                          <p:stCondLst>
                                            <p:cond delay="0"/>
                                          </p:stCondLst>
                                        </p:cTn>
                                        <p:tgtEl>
                                          <p:spTgt spid="16"/>
                                        </p:tgtEl>
                                        <p:attrNameLst>
                                          <p:attrName>ppt_w</p:attrName>
                                        </p:attrNameLst>
                                      </p:cBhvr>
                                      <p:tavLst>
                                        <p:tav tm="0">
                                          <p:val>
                                            <p:strVal val="#ppt_w"/>
                                          </p:val>
                                        </p:tav>
                                        <p:tav tm="100000">
                                          <p:val>
                                            <p:strVal val="#ppt_w*4"/>
                                          </p:val>
                                        </p:tav>
                                      </p:tavLst>
                                    </p:anim>
                                    <p:anim to="" calcmode="lin" valueType="num">
                                      <p:cBhvr>
                                        <p:cTn id="87" dur="1250" fill="hold">
                                          <p:stCondLst>
                                            <p:cond delay="0"/>
                                          </p:stCondLst>
                                        </p:cTn>
                                        <p:tgtEl>
                                          <p:spTgt spid="16"/>
                                        </p:tgtEl>
                                        <p:attrNameLst>
                                          <p:attrName>ppt_h</p:attrName>
                                        </p:attrNameLst>
                                      </p:cBhvr>
                                      <p:tavLst>
                                        <p:tav tm="0">
                                          <p:val>
                                            <p:strVal val="#ppt_h"/>
                                          </p:val>
                                        </p:tav>
                                        <p:tav tm="100000">
                                          <p:val>
                                            <p:strVal val="#ppt_h*4"/>
                                          </p:val>
                                        </p:tav>
                                      </p:tavLst>
                                    </p:anim>
                                  </p:childTnLst>
                                </p:cTn>
                              </p:par>
                              <p:par>
                                <p:cTn id="88" presetID="42" presetClass="path" presetSubtype="0" accel="50000" decel="50000" fill="hold" grpId="2" nodeType="withEffect">
                                  <p:stCondLst>
                                    <p:cond delay="0"/>
                                  </p:stCondLst>
                                  <p:childTnLst>
                                    <p:animMotion origin="layout" path="M -2.77778E-7 1.11022E-16 L -0.30851 0.21181 " pathEditMode="relative" rAng="0" ptsTypes="AA">
                                      <p:cBhvr>
                                        <p:cTn id="89" dur="1250" fill="hold"/>
                                        <p:tgtEl>
                                          <p:spTgt spid="16"/>
                                        </p:tgtEl>
                                        <p:attrNameLst>
                                          <p:attrName>ppt_x</p:attrName>
                                          <p:attrName>ppt_y</p:attrName>
                                        </p:attrNameLst>
                                      </p:cBhvr>
                                      <p:rCtr x="-15434" y="10579"/>
                                    </p:animMotion>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12"/>
                                        </p:tgtEl>
                                        <p:attrNameLst>
                                          <p:attrName>style.visibility</p:attrName>
                                        </p:attrNameLst>
                                      </p:cBhvr>
                                      <p:to>
                                        <p:strVal val="visible"/>
                                      </p:to>
                                    </p:set>
                                    <p:animEffect transition="in" filter="wipe(left)">
                                      <p:cBhvr>
                                        <p:cTn id="94" dur="500"/>
                                        <p:tgtEl>
                                          <p:spTgt spid="12"/>
                                        </p:tgtEl>
                                      </p:cBhvr>
                                    </p:animEffect>
                                  </p:childTnLst>
                                </p:cTn>
                              </p:par>
                              <p:par>
                                <p:cTn id="95" presetID="18" presetClass="emph" presetSubtype="0" fill="hold" grpId="1" nodeType="withEffect">
                                  <p:stCondLst>
                                    <p:cond delay="0"/>
                                  </p:stCondLst>
                                  <p:childTnLst>
                                    <p:set>
                                      <p:cBhvr override="childStyle">
                                        <p:cTn id="96" dur="500" fill="hold"/>
                                        <p:tgtEl>
                                          <p:spTgt spid="12"/>
                                        </p:tgtEl>
                                        <p:attrNameLst>
                                          <p:attrName>style.textDecorationUnderline</p:attrName>
                                        </p:attrNameLst>
                                      </p:cBhvr>
                                      <p:to>
                                        <p:strVal val="true"/>
                                      </p:to>
                                    </p:se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ipe(left)">
                                      <p:cBhvr>
                                        <p:cTn id="100" dur="500"/>
                                        <p:tgtEl>
                                          <p:spTgt spid="13"/>
                                        </p:tgtEl>
                                      </p:cBhvr>
                                    </p:animEffect>
                                  </p:childTnLst>
                                </p:cTn>
                              </p:par>
                              <p:par>
                                <p:cTn id="101" presetID="18" presetClass="emph" presetSubtype="0" fill="hold" grpId="1" nodeType="withEffect">
                                  <p:stCondLst>
                                    <p:cond delay="0"/>
                                  </p:stCondLst>
                                  <p:childTnLst>
                                    <p:set>
                                      <p:cBhvr override="childStyle">
                                        <p:cTn id="102" dur="500" fill="hold"/>
                                        <p:tgtEl>
                                          <p:spTgt spid="13"/>
                                        </p:tgtEl>
                                        <p:attrNameLst>
                                          <p:attrName>style.textDecorationUnderline</p:attrName>
                                        </p:attrNameLst>
                                      </p:cBhvr>
                                      <p:to>
                                        <p:strVal val="true"/>
                                      </p:to>
                                    </p:set>
                                  </p:childTnLst>
                                </p:cTn>
                              </p:par>
                            </p:childTnLst>
                          </p:cTn>
                        </p:par>
                      </p:childTnLst>
                    </p:cTn>
                  </p:par>
                  <p:par>
                    <p:cTn id="103" fill="hold">
                      <p:stCondLst>
                        <p:cond delay="indefinite"/>
                      </p:stCondLst>
                      <p:childTnLst>
                        <p:par>
                          <p:cTn id="104" fill="hold">
                            <p:stCondLst>
                              <p:cond delay="0"/>
                            </p:stCondLst>
                            <p:childTnLst>
                              <p:par>
                                <p:cTn id="105" presetID="0" presetClass="entr" presetSubtype="0" fill="hold" grpId="0" nodeType="click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dissolve">
                                      <p:cBhvr>
                                        <p:cTn id="107" dur="500">
                                          <p:stCondLst>
                                            <p:cond delay="0"/>
                                          </p:stCondLst>
                                        </p:cTn>
                                        <p:tgtEl>
                                          <p:spTgt spid="7"/>
                                        </p:tgtEl>
                                      </p:cBhvr>
                                    </p:animEffect>
                                    <p:anim to="" calcmode="lin" valueType="num">
                                      <p:cBhvr>
                                        <p:cTn id="10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0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110" fill="hold">
                            <p:stCondLst>
                              <p:cond delay="500"/>
                            </p:stCondLst>
                            <p:childTnLst>
                              <p:par>
                                <p:cTn id="111" presetID="0" presetClass="entr" presetSubtype="0" fill="hold" grpId="0" nodeType="afterEffect">
                                  <p:stCondLst>
                                    <p:cond delay="0"/>
                                  </p:stCondLst>
                                  <p:childTnLst>
                                    <p:set>
                                      <p:cBhvr>
                                        <p:cTn id="112" dur="1" fill="hold">
                                          <p:stCondLst>
                                            <p:cond delay="0"/>
                                          </p:stCondLst>
                                        </p:cTn>
                                        <p:tgtEl>
                                          <p:spTgt spid="6"/>
                                        </p:tgtEl>
                                        <p:attrNameLst>
                                          <p:attrName>style.visibility</p:attrName>
                                        </p:attrNameLst>
                                      </p:cBhvr>
                                      <p:to>
                                        <p:strVal val="visible"/>
                                      </p:to>
                                    </p:set>
                                    <p:animEffect transition="in" filter="dissolve">
                                      <p:cBhvr>
                                        <p:cTn id="113" dur="500">
                                          <p:stCondLst>
                                            <p:cond delay="0"/>
                                          </p:stCondLst>
                                        </p:cTn>
                                        <p:tgtEl>
                                          <p:spTgt spid="6"/>
                                        </p:tgtEl>
                                      </p:cBhvr>
                                    </p:animEffect>
                                    <p:anim to="" calcmode="lin" valueType="num">
                                      <p:cBhvr>
                                        <p:cTn id="114"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115"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116" fill="hold">
                            <p:stCondLst>
                              <p:cond delay="1000"/>
                            </p:stCondLst>
                            <p:childTnLst>
                              <p:par>
                                <p:cTn id="117" presetID="0" presetClass="entr" presetSubtype="0" fill="hold" grpId="0" nodeType="afterEffect">
                                  <p:stCondLst>
                                    <p:cond delay="0"/>
                                  </p:stCondLst>
                                  <p:childTnLst>
                                    <p:set>
                                      <p:cBhvr>
                                        <p:cTn id="118" dur="1" fill="hold">
                                          <p:stCondLst>
                                            <p:cond delay="0"/>
                                          </p:stCondLst>
                                        </p:cTn>
                                        <p:tgtEl>
                                          <p:spTgt spid="11"/>
                                        </p:tgtEl>
                                        <p:attrNameLst>
                                          <p:attrName>style.visibility</p:attrName>
                                        </p:attrNameLst>
                                      </p:cBhvr>
                                      <p:to>
                                        <p:strVal val="visible"/>
                                      </p:to>
                                    </p:set>
                                    <p:animEffect transition="in" filter="dissolve">
                                      <p:cBhvr>
                                        <p:cTn id="119" dur="500">
                                          <p:stCondLst>
                                            <p:cond delay="0"/>
                                          </p:stCondLst>
                                        </p:cTn>
                                        <p:tgtEl>
                                          <p:spTgt spid="11"/>
                                        </p:tgtEl>
                                      </p:cBhvr>
                                    </p:animEffect>
                                    <p:anim to="" calcmode="lin" valueType="num">
                                      <p:cBhvr>
                                        <p:cTn id="120"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121"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122" fill="hold">
                      <p:stCondLst>
                        <p:cond delay="indefinite"/>
                      </p:stCondLst>
                      <p:childTnLst>
                        <p:par>
                          <p:cTn id="123" fill="hold">
                            <p:stCondLst>
                              <p:cond delay="0"/>
                            </p:stCondLst>
                            <p:childTnLst>
                              <p:par>
                                <p:cTn id="124" presetID="0" presetClass="path" presetSubtype="0" accel="50000" decel="50000" fill="hold" grpId="2" nodeType="clickEffect">
                                  <p:stCondLst>
                                    <p:cond delay="0"/>
                                  </p:stCondLst>
                                  <p:childTnLst>
                                    <p:animMotion origin="layout" path="M 1.94444E-6 1.11111E-6 L -0.23837 0.25162 " pathEditMode="relative" rAng="0" ptsTypes="AA">
                                      <p:cBhvr>
                                        <p:cTn id="125" dur="1250" fill="hold"/>
                                        <p:tgtEl>
                                          <p:spTgt spid="7"/>
                                        </p:tgtEl>
                                        <p:attrNameLst>
                                          <p:attrName>ppt_x</p:attrName>
                                          <p:attrName>ppt_y</p:attrName>
                                        </p:attrNameLst>
                                      </p:cBhvr>
                                      <p:rCtr x="-11927" y="12569"/>
                                    </p:animMotion>
                                  </p:childTnLst>
                                </p:cTn>
                              </p:par>
                              <p:par>
                                <p:cTn id="126" presetID="0" presetClass="exit" presetSubtype="0" fill="hold" grpId="1" nodeType="withEffect">
                                  <p:stCondLst>
                                    <p:cond delay="0"/>
                                  </p:stCondLst>
                                  <p:childTnLst>
                                    <p:set>
                                      <p:cBhvr>
                                        <p:cTn id="127" dur="1" fill="hold">
                                          <p:stCondLst>
                                            <p:cond delay="1249"/>
                                          </p:stCondLst>
                                        </p:cTn>
                                        <p:tgtEl>
                                          <p:spTgt spid="7"/>
                                        </p:tgtEl>
                                        <p:attrNameLst>
                                          <p:attrName>style.visibility</p:attrName>
                                        </p:attrNameLst>
                                      </p:cBhvr>
                                      <p:to>
                                        <p:strVal val="hidden"/>
                                      </p:to>
                                    </p:set>
                                    <p:animEffect transition="out" filter="dissolve">
                                      <p:cBhvr>
                                        <p:cTn id="128" dur="1250">
                                          <p:stCondLst>
                                            <p:cond delay="0"/>
                                          </p:stCondLst>
                                        </p:cTn>
                                        <p:tgtEl>
                                          <p:spTgt spid="7"/>
                                        </p:tgtEl>
                                      </p:cBhvr>
                                    </p:animEffect>
                                    <p:anim to="" calcmode="lin" valueType="num">
                                      <p:cBhvr>
                                        <p:cTn id="129" dur="125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130" dur="1250" fill="hold">
                                          <p:stCondLst>
                                            <p:cond delay="0"/>
                                          </p:stCondLst>
                                        </p:cTn>
                                        <p:tgtEl>
                                          <p:spTgt spid="7"/>
                                        </p:tgtEl>
                                        <p:attrNameLst>
                                          <p:attrName>ppt_h</p:attrName>
                                        </p:attrNameLst>
                                      </p:cBhvr>
                                      <p:tavLst>
                                        <p:tav tm="0">
                                          <p:val>
                                            <p:strVal val="#ppt_h"/>
                                          </p:val>
                                        </p:tav>
                                        <p:tav tm="100000">
                                          <p:val>
                                            <p:strVal val="#ppt_h*4"/>
                                          </p:val>
                                        </p:tav>
                                      </p:tavLst>
                                    </p:anim>
                                  </p:childTnLst>
                                </p:cTn>
                              </p:par>
                              <p:par>
                                <p:cTn id="131" presetID="0" presetClass="path" presetSubtype="0" accel="50000" decel="50000" fill="hold" grpId="2" nodeType="withEffect">
                                  <p:stCondLst>
                                    <p:cond delay="250"/>
                                  </p:stCondLst>
                                  <p:childTnLst>
                                    <p:animMotion origin="layout" path="M 2.77778E-6 0.00163 L -0.04236 0.25163 " pathEditMode="relative" rAng="0" ptsTypes="AA">
                                      <p:cBhvr>
                                        <p:cTn id="132" dur="1250" fill="hold"/>
                                        <p:tgtEl>
                                          <p:spTgt spid="6"/>
                                        </p:tgtEl>
                                        <p:attrNameLst>
                                          <p:attrName>ppt_x</p:attrName>
                                          <p:attrName>ppt_y</p:attrName>
                                        </p:attrNameLst>
                                      </p:cBhvr>
                                      <p:rCtr x="-2118" y="12500"/>
                                    </p:animMotion>
                                  </p:childTnLst>
                                </p:cTn>
                              </p:par>
                              <p:par>
                                <p:cTn id="133" presetID="0" presetClass="exit" presetSubtype="0" fill="hold" grpId="1" nodeType="withEffect">
                                  <p:stCondLst>
                                    <p:cond delay="250"/>
                                  </p:stCondLst>
                                  <p:childTnLst>
                                    <p:set>
                                      <p:cBhvr>
                                        <p:cTn id="134" dur="1" fill="hold">
                                          <p:stCondLst>
                                            <p:cond delay="1249"/>
                                          </p:stCondLst>
                                        </p:cTn>
                                        <p:tgtEl>
                                          <p:spTgt spid="6"/>
                                        </p:tgtEl>
                                        <p:attrNameLst>
                                          <p:attrName>style.visibility</p:attrName>
                                        </p:attrNameLst>
                                      </p:cBhvr>
                                      <p:to>
                                        <p:strVal val="hidden"/>
                                      </p:to>
                                    </p:set>
                                    <p:animEffect transition="out" filter="dissolve">
                                      <p:cBhvr>
                                        <p:cTn id="135" dur="1250">
                                          <p:stCondLst>
                                            <p:cond delay="0"/>
                                          </p:stCondLst>
                                        </p:cTn>
                                        <p:tgtEl>
                                          <p:spTgt spid="6"/>
                                        </p:tgtEl>
                                      </p:cBhvr>
                                    </p:animEffect>
                                    <p:anim to="" calcmode="lin" valueType="num">
                                      <p:cBhvr>
                                        <p:cTn id="136" dur="125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137" dur="1250" fill="hold">
                                          <p:stCondLst>
                                            <p:cond delay="0"/>
                                          </p:stCondLst>
                                        </p:cTn>
                                        <p:tgtEl>
                                          <p:spTgt spid="6"/>
                                        </p:tgtEl>
                                        <p:attrNameLst>
                                          <p:attrName>ppt_h</p:attrName>
                                        </p:attrNameLst>
                                      </p:cBhvr>
                                      <p:tavLst>
                                        <p:tav tm="0">
                                          <p:val>
                                            <p:strVal val="#ppt_h"/>
                                          </p:val>
                                        </p:tav>
                                        <p:tav tm="100000">
                                          <p:val>
                                            <p:strVal val="#ppt_h*4"/>
                                          </p:val>
                                        </p:tav>
                                      </p:tavLst>
                                    </p:anim>
                                  </p:childTnLst>
                                </p:cTn>
                              </p:par>
                              <p:par>
                                <p:cTn id="138" presetID="0" presetClass="path" presetSubtype="0" accel="50000" decel="50000" fill="hold" grpId="2" nodeType="withEffect">
                                  <p:stCondLst>
                                    <p:cond delay="500"/>
                                  </p:stCondLst>
                                  <p:childTnLst>
                                    <p:animMotion origin="layout" path="M 3.05556E-6 -7.40741E-7 L 0.18003 0.21782 " pathEditMode="relative" rAng="0" ptsTypes="AA">
                                      <p:cBhvr>
                                        <p:cTn id="139" dur="1250" fill="hold"/>
                                        <p:tgtEl>
                                          <p:spTgt spid="11"/>
                                        </p:tgtEl>
                                        <p:attrNameLst>
                                          <p:attrName>ppt_x</p:attrName>
                                          <p:attrName>ppt_y</p:attrName>
                                        </p:attrNameLst>
                                      </p:cBhvr>
                                      <p:rCtr x="8993" y="10880"/>
                                    </p:animMotion>
                                  </p:childTnLst>
                                </p:cTn>
                              </p:par>
                              <p:par>
                                <p:cTn id="140" presetID="0" presetClass="exit" presetSubtype="0" fill="hold" grpId="1" nodeType="withEffect">
                                  <p:stCondLst>
                                    <p:cond delay="500"/>
                                  </p:stCondLst>
                                  <p:childTnLst>
                                    <p:set>
                                      <p:cBhvr>
                                        <p:cTn id="141" dur="1" fill="hold">
                                          <p:stCondLst>
                                            <p:cond delay="1249"/>
                                          </p:stCondLst>
                                        </p:cTn>
                                        <p:tgtEl>
                                          <p:spTgt spid="11"/>
                                        </p:tgtEl>
                                        <p:attrNameLst>
                                          <p:attrName>style.visibility</p:attrName>
                                        </p:attrNameLst>
                                      </p:cBhvr>
                                      <p:to>
                                        <p:strVal val="hidden"/>
                                      </p:to>
                                    </p:set>
                                    <p:animEffect transition="out" filter="dissolve">
                                      <p:cBhvr>
                                        <p:cTn id="142" dur="1250">
                                          <p:stCondLst>
                                            <p:cond delay="0"/>
                                          </p:stCondLst>
                                        </p:cTn>
                                        <p:tgtEl>
                                          <p:spTgt spid="11"/>
                                        </p:tgtEl>
                                      </p:cBhvr>
                                    </p:animEffect>
                                    <p:anim to="" calcmode="lin" valueType="num">
                                      <p:cBhvr>
                                        <p:cTn id="143" dur="125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144" dur="1250" fill="hold">
                                          <p:stCondLst>
                                            <p:cond delay="0"/>
                                          </p:stCondLst>
                                        </p:cTn>
                                        <p:tgtEl>
                                          <p:spTgt spid="11"/>
                                        </p:tgtEl>
                                        <p:attrNameLst>
                                          <p:attrName>ppt_h</p:attrName>
                                        </p:attrNameLst>
                                      </p:cBhvr>
                                      <p:tavLst>
                                        <p:tav tm="0">
                                          <p:val>
                                            <p:strVal val="#ppt_h"/>
                                          </p:val>
                                        </p:tav>
                                        <p:tav tm="100000">
                                          <p:val>
                                            <p:strVal val="#ppt_h*4"/>
                                          </p:val>
                                        </p:tav>
                                      </p:tavLst>
                                    </p:anim>
                                  </p:childTnLst>
                                </p:cTn>
                              </p:par>
                              <p:par>
                                <p:cTn id="145" presetID="0" presetClass="entr" presetSubtype="0" fill="hold" grpId="0" nodeType="withEffect">
                                  <p:stCondLst>
                                    <p:cond delay="1250"/>
                                  </p:stCondLst>
                                  <p:childTnLst>
                                    <p:set>
                                      <p:cBhvr>
                                        <p:cTn id="146" dur="1" fill="hold">
                                          <p:stCondLst>
                                            <p:cond delay="0"/>
                                          </p:stCondLst>
                                        </p:cTn>
                                        <p:tgtEl>
                                          <p:spTgt spid="14"/>
                                        </p:tgtEl>
                                        <p:attrNameLst>
                                          <p:attrName>style.visibility</p:attrName>
                                        </p:attrNameLst>
                                      </p:cBhvr>
                                      <p:to>
                                        <p:strVal val="visible"/>
                                      </p:to>
                                    </p:set>
                                    <p:animEffect transition="in" filter="dissolve">
                                      <p:cBhvr>
                                        <p:cTn id="147" dur="500">
                                          <p:stCondLst>
                                            <p:cond delay="0"/>
                                          </p:stCondLst>
                                        </p:cTn>
                                        <p:tgtEl>
                                          <p:spTgt spid="14"/>
                                        </p:tgtEl>
                                      </p:cBhvr>
                                    </p:animEffect>
                                    <p:anim to="" calcmode="lin" valueType="num">
                                      <p:cBhvr>
                                        <p:cTn id="148"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149"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grpId="1" nodeType="clickEffect">
                                  <p:stCondLst>
                                    <p:cond delay="0"/>
                                  </p:stCondLst>
                                  <p:childTnLst>
                                    <p:animEffect transition="out" filter="fade">
                                      <p:cBhvr>
                                        <p:cTn id="153" dur="250"/>
                                        <p:tgtEl>
                                          <p:spTgt spid="3074"/>
                                        </p:tgtEl>
                                      </p:cBhvr>
                                    </p:animEffect>
                                    <p:set>
                                      <p:cBhvr>
                                        <p:cTn id="154" dur="1" fill="hold">
                                          <p:stCondLst>
                                            <p:cond delay="249"/>
                                          </p:stCondLst>
                                        </p:cTn>
                                        <p:tgtEl>
                                          <p:spTgt spid="3074"/>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5"/>
                                        </p:tgtEl>
                                      </p:cBhvr>
                                    </p:animEffect>
                                    <p:set>
                                      <p:cBhvr>
                                        <p:cTn id="157" dur="1" fill="hold">
                                          <p:stCondLst>
                                            <p:cond delay="499"/>
                                          </p:stCondLst>
                                        </p:cTn>
                                        <p:tgtEl>
                                          <p:spTgt spid="5"/>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10"/>
                                        </p:tgtEl>
                                      </p:cBhvr>
                                    </p:animEffect>
                                    <p:set>
                                      <p:cBhvr>
                                        <p:cTn id="160" dur="1" fill="hold">
                                          <p:stCondLst>
                                            <p:cond delay="499"/>
                                          </p:stCondLst>
                                        </p:cTn>
                                        <p:tgtEl>
                                          <p:spTgt spid="10"/>
                                        </p:tgtEl>
                                        <p:attrNameLst>
                                          <p:attrName>style.visibility</p:attrName>
                                        </p:attrNameLst>
                                      </p:cBhvr>
                                      <p:to>
                                        <p:strVal val="hidden"/>
                                      </p:to>
                                    </p:set>
                                  </p:childTnLst>
                                </p:cTn>
                              </p:par>
                              <p:par>
                                <p:cTn id="161" presetID="10" presetClass="exit" presetSubtype="0" fill="hold" grpId="2" nodeType="withEffect">
                                  <p:stCondLst>
                                    <p:cond delay="0"/>
                                  </p:stCondLst>
                                  <p:childTnLst>
                                    <p:animEffect transition="out" filter="fade">
                                      <p:cBhvr>
                                        <p:cTn id="162" dur="500"/>
                                        <p:tgtEl>
                                          <p:spTgt spid="12"/>
                                        </p:tgtEl>
                                      </p:cBhvr>
                                    </p:animEffect>
                                    <p:set>
                                      <p:cBhvr>
                                        <p:cTn id="163" dur="1" fill="hold">
                                          <p:stCondLst>
                                            <p:cond delay="499"/>
                                          </p:stCondLst>
                                        </p:cTn>
                                        <p:tgtEl>
                                          <p:spTgt spid="12"/>
                                        </p:tgtEl>
                                        <p:attrNameLst>
                                          <p:attrName>style.visibility</p:attrName>
                                        </p:attrNameLst>
                                      </p:cBhvr>
                                      <p:to>
                                        <p:strVal val="hidden"/>
                                      </p:to>
                                    </p:set>
                                  </p:childTnLst>
                                </p:cTn>
                              </p:par>
                              <p:par>
                                <p:cTn id="164" presetID="10" presetClass="exit" presetSubtype="0" fill="hold" grpId="2" nodeType="withEffect">
                                  <p:stCondLst>
                                    <p:cond delay="0"/>
                                  </p:stCondLst>
                                  <p:childTnLst>
                                    <p:animEffect transition="out" filter="fade">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par>
                                <p:cTn id="167" presetID="0" presetClass="exit" presetSubtype="0" fill="hold" grpId="1" nodeType="withEffect">
                                  <p:stCondLst>
                                    <p:cond delay="0"/>
                                  </p:stCondLst>
                                  <p:childTnLst>
                                    <p:set>
                                      <p:cBhvr>
                                        <p:cTn id="168" dur="1" fill="hold">
                                          <p:stCondLst>
                                            <p:cond delay="999"/>
                                          </p:stCondLst>
                                        </p:cTn>
                                        <p:tgtEl>
                                          <p:spTgt spid="14"/>
                                        </p:tgtEl>
                                        <p:attrNameLst>
                                          <p:attrName>style.visibility</p:attrName>
                                        </p:attrNameLst>
                                      </p:cBhvr>
                                      <p:to>
                                        <p:strVal val="hidden"/>
                                      </p:to>
                                    </p:set>
                                    <p:animEffect transition="out" filter="dissolve">
                                      <p:cBhvr>
                                        <p:cTn id="169" dur="1000">
                                          <p:stCondLst>
                                            <p:cond delay="0"/>
                                          </p:stCondLst>
                                        </p:cTn>
                                        <p:tgtEl>
                                          <p:spTgt spid="14"/>
                                        </p:tgtEl>
                                      </p:cBhvr>
                                    </p:animEffect>
                                    <p:anim to="" calcmode="lin" valueType="num">
                                      <p:cBhvr>
                                        <p:cTn id="170" dur="100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171" dur="1000" fill="hold">
                                          <p:stCondLst>
                                            <p:cond delay="0"/>
                                          </p:stCondLst>
                                        </p:cTn>
                                        <p:tgtEl>
                                          <p:spTgt spid="14"/>
                                        </p:tgtEl>
                                        <p:attrNameLst>
                                          <p:attrName>ppt_h</p:attrName>
                                        </p:attrNameLst>
                                      </p:cBhvr>
                                      <p:tavLst>
                                        <p:tav tm="0">
                                          <p:val>
                                            <p:strVal val="#ppt_h"/>
                                          </p:val>
                                        </p:tav>
                                        <p:tav tm="100000">
                                          <p:val>
                                            <p:strVal val="#ppt_h*4"/>
                                          </p:val>
                                        </p:tav>
                                      </p:tavLst>
                                    </p:anim>
                                  </p:childTnLst>
                                </p:cTn>
                              </p:par>
                              <p:par>
                                <p:cTn id="172" presetID="0" presetClass="path" presetSubtype="0" accel="50000" decel="50000" fill="hold" grpId="4" nodeType="withEffect">
                                  <p:stCondLst>
                                    <p:cond delay="0"/>
                                  </p:stCondLst>
                                  <p:childTnLst>
                                    <p:animMotion origin="layout" path="M 0.23021 -0.00393 L -0.17049 0.01667 " pathEditMode="relative" rAng="0" ptsTypes="AA">
                                      <p:cBhvr>
                                        <p:cTn id="173" dur="1250" fill="hold"/>
                                        <p:tgtEl>
                                          <p:spTgt spid="4"/>
                                        </p:tgtEl>
                                        <p:attrNameLst>
                                          <p:attrName>ppt_x</p:attrName>
                                          <p:attrName>ppt_y</p:attrName>
                                        </p:attrNameLst>
                                      </p:cBhvr>
                                      <p:rCtr x="-20035" y="1019"/>
                                    </p:animMotion>
                                  </p:childTnLst>
                                </p:cTn>
                              </p:par>
                              <p:par>
                                <p:cTn id="174" presetID="10" presetClass="entr" presetSubtype="0" fill="hold" grpId="0" nodeType="withEffect">
                                  <p:stCondLst>
                                    <p:cond delay="0"/>
                                  </p:stCondLst>
                                  <p:childTnLst>
                                    <p:set>
                                      <p:cBhvr>
                                        <p:cTn id="175" dur="1" fill="hold">
                                          <p:stCondLst>
                                            <p:cond delay="0"/>
                                          </p:stCondLst>
                                        </p:cTn>
                                        <p:tgtEl>
                                          <p:spTgt spid="17"/>
                                        </p:tgtEl>
                                        <p:attrNameLst>
                                          <p:attrName>style.visibility</p:attrName>
                                        </p:attrNameLst>
                                      </p:cBhvr>
                                      <p:to>
                                        <p:strVal val="visible"/>
                                      </p:to>
                                    </p:set>
                                    <p:animEffect transition="in" filter="fade">
                                      <p:cBhvr>
                                        <p:cTn id="176" dur="250"/>
                                        <p:tgtEl>
                                          <p:spTgt spid="17"/>
                                        </p:tgtEl>
                                      </p:cBhvr>
                                    </p:animEffect>
                                  </p:childTnLst>
                                </p:cTn>
                              </p:par>
                              <p:par>
                                <p:cTn id="177" presetID="0" presetClass="exit" presetSubtype="0" fill="hold" grpId="1" nodeType="withEffect">
                                  <p:stCondLst>
                                    <p:cond delay="0"/>
                                  </p:stCondLst>
                                  <p:childTnLst>
                                    <p:set>
                                      <p:cBhvr>
                                        <p:cTn id="178" dur="1" fill="hold">
                                          <p:stCondLst>
                                            <p:cond delay="999"/>
                                          </p:stCondLst>
                                        </p:cTn>
                                        <p:tgtEl>
                                          <p:spTgt spid="17"/>
                                        </p:tgtEl>
                                        <p:attrNameLst>
                                          <p:attrName>style.visibility</p:attrName>
                                        </p:attrNameLst>
                                      </p:cBhvr>
                                      <p:to>
                                        <p:strVal val="hidden"/>
                                      </p:to>
                                    </p:set>
                                    <p:animEffect transition="out" filter="dissolve">
                                      <p:cBhvr>
                                        <p:cTn id="179" dur="1000">
                                          <p:stCondLst>
                                            <p:cond delay="0"/>
                                          </p:stCondLst>
                                        </p:cTn>
                                        <p:tgtEl>
                                          <p:spTgt spid="17"/>
                                        </p:tgtEl>
                                      </p:cBhvr>
                                    </p:animEffect>
                                    <p:anim to="" calcmode="lin" valueType="num">
                                      <p:cBhvr>
                                        <p:cTn id="180" dur="1000" fill="hold">
                                          <p:stCondLst>
                                            <p:cond delay="0"/>
                                          </p:stCondLst>
                                        </p:cTn>
                                        <p:tgtEl>
                                          <p:spTgt spid="17"/>
                                        </p:tgtEl>
                                        <p:attrNameLst>
                                          <p:attrName>ppt_w</p:attrName>
                                        </p:attrNameLst>
                                      </p:cBhvr>
                                      <p:tavLst>
                                        <p:tav tm="0">
                                          <p:val>
                                            <p:strVal val="#ppt_w"/>
                                          </p:val>
                                        </p:tav>
                                        <p:tav tm="100000">
                                          <p:val>
                                            <p:strVal val="#ppt_w*4"/>
                                          </p:val>
                                        </p:tav>
                                      </p:tavLst>
                                    </p:anim>
                                    <p:anim to="" calcmode="lin" valueType="num">
                                      <p:cBhvr>
                                        <p:cTn id="181" dur="1000" fill="hold">
                                          <p:stCondLst>
                                            <p:cond delay="0"/>
                                          </p:stCondLst>
                                        </p:cTn>
                                        <p:tgtEl>
                                          <p:spTgt spid="17"/>
                                        </p:tgtEl>
                                        <p:attrNameLst>
                                          <p:attrName>ppt_h</p:attrName>
                                        </p:attrNameLst>
                                      </p:cBhvr>
                                      <p:tavLst>
                                        <p:tav tm="0">
                                          <p:val>
                                            <p:strVal val="#ppt_h"/>
                                          </p:val>
                                        </p:tav>
                                        <p:tav tm="100000">
                                          <p:val>
                                            <p:strVal val="#ppt_h*4"/>
                                          </p:val>
                                        </p:tav>
                                      </p:tavLst>
                                    </p:anim>
                                  </p:childTnLst>
                                </p:cTn>
                              </p:par>
                              <p:par>
                                <p:cTn id="182" presetID="42" presetClass="path" presetSubtype="0" accel="50000" decel="50000" fill="hold" grpId="2" nodeType="withEffect">
                                  <p:stCondLst>
                                    <p:cond delay="0"/>
                                  </p:stCondLst>
                                  <p:childTnLst>
                                    <p:animMotion origin="layout" path="M 3.88889E-6 3.7037E-6 L -0.34983 0.21944 " pathEditMode="relative" rAng="0" ptsTypes="AA">
                                      <p:cBhvr>
                                        <p:cTn id="183" dur="1000" fill="hold"/>
                                        <p:tgtEl>
                                          <p:spTgt spid="17"/>
                                        </p:tgtEl>
                                        <p:attrNameLst>
                                          <p:attrName>ppt_x</p:attrName>
                                          <p:attrName>ppt_y</p:attrName>
                                        </p:attrNameLst>
                                      </p:cBhvr>
                                      <p:rCtr x="-17500" y="10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3074" grpId="3"/>
      <p:bldP spid="10" grpId="0"/>
      <p:bldP spid="10" grpId="1"/>
      <p:bldP spid="10" grpId="2"/>
      <p:bldP spid="10" grpId="4"/>
      <p:bldP spid="10" grpId="5"/>
      <p:bldP spid="10" grpId="6"/>
      <p:bldP spid="12" grpId="0"/>
      <p:bldP spid="12" grpId="1"/>
      <p:bldP spid="12" grpId="2"/>
      <p:bldP spid="13" grpId="0"/>
      <p:bldP spid="13" grpId="1"/>
      <p:bldP spid="13" grpId="2"/>
      <p:bldP spid="5" grpId="0"/>
      <p:bldP spid="5" grpId="1"/>
      <p:bldP spid="5" grpId="2"/>
      <p:bldP spid="5" grpId="3"/>
      <p:bldP spid="9" grpId="0"/>
      <p:bldP spid="9" grpId="1"/>
      <p:bldP spid="9" grpId="2"/>
      <p:bldP spid="6" grpId="0"/>
      <p:bldP spid="6" grpId="1"/>
      <p:bldP spid="6" grpId="2"/>
      <p:bldP spid="7" grpId="0"/>
      <p:bldP spid="7" grpId="1"/>
      <p:bldP spid="7" grpId="2"/>
      <p:bldP spid="8" grpId="0"/>
      <p:bldP spid="8" grpId="1"/>
      <p:bldP spid="8" grpId="2"/>
      <p:bldP spid="11" grpId="0"/>
      <p:bldP spid="11" grpId="1"/>
      <p:bldP spid="11" grpId="2"/>
      <p:bldP spid="4" grpId="0"/>
      <p:bldP spid="4" grpId="1"/>
      <p:bldP spid="4" grpId="2"/>
      <p:bldP spid="4" grpId="3"/>
      <p:bldP spid="4" grpId="4"/>
      <p:bldP spid="14" grpId="0"/>
      <p:bldP spid="14" grpId="1"/>
      <p:bldP spid="16" grpId="0"/>
      <p:bldP spid="16" grpId="1"/>
      <p:bldP spid="16" grpId="2"/>
      <p:bldP spid="17" grpId="0"/>
      <p:bldP spid="17" grpId="1"/>
      <p:bldP spid="17"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4" y="967"/>
            <a:ext cx="9144000" cy="6858000"/>
          </a:xfrm>
          <a:prstGeom prst="rect">
            <a:avLst/>
          </a:prstGeom>
        </p:spPr>
      </p:pic>
      <p:sp>
        <p:nvSpPr>
          <p:cNvPr id="9" name="Title 1"/>
          <p:cNvSpPr txBox="1">
            <a:spLocks/>
          </p:cNvSpPr>
          <p:nvPr/>
        </p:nvSpPr>
        <p:spPr>
          <a:xfrm>
            <a:off x="4843931" y="3283255"/>
            <a:ext cx="2141317" cy="102225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return</a:t>
            </a:r>
          </a:p>
        </p:txBody>
      </p:sp>
      <p:sp>
        <p:nvSpPr>
          <p:cNvPr id="10" name="Title 1"/>
          <p:cNvSpPr txBox="1">
            <a:spLocks/>
          </p:cNvSpPr>
          <p:nvPr/>
        </p:nvSpPr>
        <p:spPr>
          <a:xfrm>
            <a:off x="3061386" y="3891939"/>
            <a:ext cx="4899949"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 will have mercy</a:t>
            </a:r>
          </a:p>
        </p:txBody>
      </p:sp>
      <p:sp>
        <p:nvSpPr>
          <p:cNvPr id="11" name="Title 1"/>
          <p:cNvSpPr txBox="1">
            <a:spLocks/>
          </p:cNvSpPr>
          <p:nvPr/>
        </p:nvSpPr>
        <p:spPr>
          <a:xfrm>
            <a:off x="588354" y="5232753"/>
            <a:ext cx="5061995"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abundantly pardon</a:t>
            </a:r>
          </a:p>
        </p:txBody>
      </p:sp>
      <p:sp>
        <p:nvSpPr>
          <p:cNvPr id="3074" name="Rectangle 2"/>
          <p:cNvSpPr>
            <a:spLocks noGrp="1" noChangeArrowheads="1"/>
          </p:cNvSpPr>
          <p:nvPr>
            <p:ph type="title"/>
          </p:nvPr>
        </p:nvSpPr>
        <p:spPr>
          <a:xfrm>
            <a:off x="457201" y="714477"/>
            <a:ext cx="8229600" cy="547798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Seek the LORD while He may be found, Call upon Him while He is near. Let the wicked forsake his way, And the unrighteous man his thoughts; Let him return to the LORD, And He will have mercy on him; And to our God, For He will abundantly pardon.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Isaiah 55:6-7 </a:t>
            </a:r>
          </a:p>
        </p:txBody>
      </p:sp>
      <p:sp>
        <p:nvSpPr>
          <p:cNvPr id="4" name="Rectangle 2"/>
          <p:cNvSpPr txBox="1">
            <a:spLocks noChangeArrowheads="1"/>
          </p:cNvSpPr>
          <p:nvPr/>
        </p:nvSpPr>
        <p:spPr bwMode="auto">
          <a:xfrm>
            <a:off x="1831658" y="2339054"/>
            <a:ext cx="1684187"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7" name="Rectangle 2"/>
          <p:cNvSpPr txBox="1">
            <a:spLocks noChangeArrowheads="1"/>
          </p:cNvSpPr>
          <p:nvPr/>
        </p:nvSpPr>
        <p:spPr bwMode="auto">
          <a:xfrm>
            <a:off x="2796045" y="593206"/>
            <a:ext cx="1684187"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8" name="Rectangle 2"/>
          <p:cNvSpPr txBox="1">
            <a:spLocks noChangeArrowheads="1"/>
          </p:cNvSpPr>
          <p:nvPr/>
        </p:nvSpPr>
        <p:spPr bwMode="auto">
          <a:xfrm>
            <a:off x="498544" y="3950009"/>
            <a:ext cx="1684187"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12" name="Title 1"/>
          <p:cNvSpPr txBox="1">
            <a:spLocks/>
          </p:cNvSpPr>
          <p:nvPr/>
        </p:nvSpPr>
        <p:spPr>
          <a:xfrm>
            <a:off x="3487935" y="5322521"/>
            <a:ext cx="2048719" cy="960699"/>
          </a:xfrm>
          <a:prstGeom prst="rect">
            <a:avLst/>
          </a:prstGeom>
        </p:spPr>
        <p:txBody>
          <a:bodyPr vert="horz" lIns="91440" tIns="45720" rIns="91440" bIns="45720" rtlCol="0" anchor="ctr">
            <a:normAutofit/>
            <a:scene3d>
              <a:camera prst="orthographicFront"/>
              <a:lightRig rig="glow" dir="t"/>
            </a:scene3d>
            <a:sp3d extrusionH="57150" contourW="12700">
              <a:bevelT w="38100" h="38100"/>
              <a:contourClr>
                <a:srgbClr val="F6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pardon</a:t>
            </a:r>
          </a:p>
        </p:txBody>
      </p:sp>
      <p:sp>
        <p:nvSpPr>
          <p:cNvPr id="13" name="Title 1"/>
          <p:cNvSpPr txBox="1">
            <a:spLocks/>
          </p:cNvSpPr>
          <p:nvPr/>
        </p:nvSpPr>
        <p:spPr>
          <a:xfrm>
            <a:off x="2620981" y="4490272"/>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
        <p:nvSpPr>
          <p:cNvPr id="5" name="Rectangle 2" hidden="1"/>
          <p:cNvSpPr txBox="1">
            <a:spLocks noChangeArrowheads="1"/>
          </p:cNvSpPr>
          <p:nvPr/>
        </p:nvSpPr>
        <p:spPr bwMode="auto">
          <a:xfrm>
            <a:off x="4117155" y="695304"/>
            <a:ext cx="1684187"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p>
        </p:txBody>
      </p:sp>
    </p:spTree>
    <p:extLst>
      <p:ext uri="{BB962C8B-B14F-4D97-AF65-F5344CB8AC3E}">
        <p14:creationId xmlns:p14="http://schemas.microsoft.com/office/powerpoint/2010/main" val="7935757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2"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0" presetClass="path" presetSubtype="0" accel="50000" decel="50000" fill="hold" grpId="1" nodeType="withEffect">
                                  <p:stCondLst>
                                    <p:cond delay="0"/>
                                  </p:stCondLst>
                                  <p:childTnLst>
                                    <p:animMotion origin="layout" path="M -3.05556E-6 1.85185E-6 L -0.10538 0.25463 " pathEditMode="relative" rAng="0" ptsTypes="AA">
                                      <p:cBhvr>
                                        <p:cTn id="12" dur="1500" spd="-100000" fill="hold"/>
                                        <p:tgtEl>
                                          <p:spTgt spid="7"/>
                                        </p:tgtEl>
                                        <p:attrNameLst>
                                          <p:attrName>ppt_x</p:attrName>
                                          <p:attrName>ppt_y</p:attrName>
                                        </p:attrNameLst>
                                      </p:cBhvr>
                                      <p:rCtr x="-5278" y="12731"/>
                                    </p:animMotion>
                                  </p:childTnLst>
                                </p:cTn>
                              </p:par>
                              <p:par>
                                <p:cTn id="13" presetID="0" presetClass="path" presetSubtype="0" accel="50000" decel="50000" fill="hold" grpId="1" nodeType="withEffect">
                                  <p:stCondLst>
                                    <p:cond delay="0"/>
                                  </p:stCondLst>
                                  <p:childTnLst>
                                    <p:animMotion origin="layout" path="M 2.22222E-6 -1.48148E-6 L 0.14583 -0.23518 " pathEditMode="relative" rAng="0" ptsTypes="AA">
                                      <p:cBhvr>
                                        <p:cTn id="14" dur="1500" spd="-100000" fill="hold"/>
                                        <p:tgtEl>
                                          <p:spTgt spid="8"/>
                                        </p:tgtEl>
                                        <p:attrNameLst>
                                          <p:attrName>ppt_x</p:attrName>
                                          <p:attrName>ppt_y</p:attrName>
                                        </p:attrNameLst>
                                      </p:cBhvr>
                                      <p:rCtr x="7292" y="-11759"/>
                                    </p:animMotion>
                                  </p:childTnLst>
                                </p:cTn>
                              </p:par>
                              <p:par>
                                <p:cTn id="15" presetID="52" presetClass="entr" presetSubtype="0" fill="hold" grpId="0" nodeType="withEffect">
                                  <p:stCondLst>
                                    <p:cond delay="1300"/>
                                  </p:stCondLst>
                                  <p:childTnLst>
                                    <p:set>
                                      <p:cBhvr>
                                        <p:cTn id="16" dur="1" fill="hold">
                                          <p:stCondLst>
                                            <p:cond delay="0"/>
                                          </p:stCondLst>
                                        </p:cTn>
                                        <p:tgtEl>
                                          <p:spTgt spid="3074"/>
                                        </p:tgtEl>
                                        <p:attrNameLst>
                                          <p:attrName>style.visibility</p:attrName>
                                        </p:attrNameLst>
                                      </p:cBhvr>
                                      <p:to>
                                        <p:strVal val="visible"/>
                                      </p:to>
                                    </p:set>
                                    <p:animScale>
                                      <p:cBhvr>
                                        <p:cTn id="1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074"/>
                                        </p:tgtEl>
                                        <p:attrNameLst>
                                          <p:attrName>ppt_x</p:attrName>
                                          <p:attrName>ppt_y</p:attrName>
                                        </p:attrNameLst>
                                      </p:cBhvr>
                                    </p:animMotion>
                                    <p:animEffect transition="in" filter="fade">
                                      <p:cBhvr>
                                        <p:cTn id="19" dur="1000"/>
                                        <p:tgtEl>
                                          <p:spTgt spid="3074"/>
                                        </p:tgtEl>
                                      </p:cBhvr>
                                    </p:animEffect>
                                  </p:childTnLst>
                                </p:cTn>
                              </p:par>
                            </p:childTnLst>
                          </p:cTn>
                        </p:par>
                        <p:par>
                          <p:cTn id="20" fill="hold">
                            <p:stCondLst>
                              <p:cond delay="2300"/>
                            </p:stCondLst>
                            <p:childTnLst>
                              <p:par>
                                <p:cTn id="21" presetID="10" presetClass="exit" presetSubtype="0" fill="hold" grpId="2" nodeType="afterEffect">
                                  <p:stCondLst>
                                    <p:cond delay="0"/>
                                  </p:stCondLst>
                                  <p:childTnLst>
                                    <p:animEffect transition="out" filter="fade">
                                      <p:cBhvr>
                                        <p:cTn id="22" dur="250"/>
                                        <p:tgtEl>
                                          <p:spTgt spid="7"/>
                                        </p:tgtEl>
                                      </p:cBhvr>
                                    </p:animEffect>
                                    <p:set>
                                      <p:cBhvr>
                                        <p:cTn id="23" dur="1" fill="hold">
                                          <p:stCondLst>
                                            <p:cond delay="249"/>
                                          </p:stCondLst>
                                        </p:cTn>
                                        <p:tgtEl>
                                          <p:spTgt spid="7"/>
                                        </p:tgtEl>
                                        <p:attrNameLst>
                                          <p:attrName>style.visibility</p:attrName>
                                        </p:attrNameLst>
                                      </p:cBhvr>
                                      <p:to>
                                        <p:strVal val="hidden"/>
                                      </p:to>
                                    </p:set>
                                  </p:childTnLst>
                                </p:cTn>
                              </p:par>
                            </p:childTnLst>
                          </p:cTn>
                        </p:par>
                        <p:par>
                          <p:cTn id="24" fill="hold">
                            <p:stCondLst>
                              <p:cond delay="2550"/>
                            </p:stCondLst>
                            <p:childTnLst>
                              <p:par>
                                <p:cTn id="25" presetID="10" presetClass="exit" presetSubtype="0" fill="hold" grpId="2" nodeType="afterEffect">
                                  <p:stCondLst>
                                    <p:cond delay="0"/>
                                  </p:stCondLst>
                                  <p:childTnLst>
                                    <p:animEffect transition="out" filter="fade">
                                      <p:cBhvr>
                                        <p:cTn id="26" dur="250"/>
                                        <p:tgtEl>
                                          <p:spTgt spid="8"/>
                                        </p:tgtEl>
                                      </p:cBhvr>
                                    </p:animEffect>
                                    <p:set>
                                      <p:cBhvr>
                                        <p:cTn id="27" dur="1" fill="hold">
                                          <p:stCondLst>
                                            <p:cond delay="24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18" presetClass="emph" presetSubtype="0" fill="hold" grpId="1" nodeType="withEffect">
                                  <p:stCondLst>
                                    <p:cond delay="0"/>
                                  </p:stCondLst>
                                  <p:childTnLst>
                                    <p:set>
                                      <p:cBhvr override="childStyle">
                                        <p:cTn id="34" dur="500" fill="hold"/>
                                        <p:tgtEl>
                                          <p:spTgt spid="9"/>
                                        </p:tgtEl>
                                        <p:attrNameLst>
                                          <p:attrName>style.textDecorationUnderline</p:attrName>
                                        </p:attrNameLst>
                                      </p:cBhvr>
                                      <p:to>
                                        <p:strVal val="true"/>
                                      </p:to>
                                    </p:se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par>
                                <p:cTn id="39" presetID="18" presetClass="emph" presetSubtype="0" fill="hold" grpId="1" nodeType="withEffect">
                                  <p:stCondLst>
                                    <p:cond delay="0"/>
                                  </p:stCondLst>
                                  <p:childTnLst>
                                    <p:set>
                                      <p:cBhvr override="childStyle">
                                        <p:cTn id="40" dur="500" fill="hold"/>
                                        <p:tgtEl>
                                          <p:spTgt spid="10"/>
                                        </p:tgtEl>
                                        <p:attrNameLst>
                                          <p:attrName>style.textDecorationUnderline</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par>
                                <p:cTn id="46" presetID="18" presetClass="emph" presetSubtype="0" fill="hold" grpId="1" nodeType="withEffect">
                                  <p:stCondLst>
                                    <p:cond delay="0"/>
                                  </p:stCondLst>
                                  <p:childTnLst>
                                    <p:set>
                                      <p:cBhvr override="childStyle">
                                        <p:cTn id="47" dur="500" fill="hold"/>
                                        <p:tgtEl>
                                          <p:spTgt spid="11"/>
                                        </p:tgtEl>
                                        <p:attrNameLst>
                                          <p:attrName>style.textDecorationUnderline</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75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dissolve">
                                      <p:cBhvr>
                                        <p:cTn id="57" dur="500">
                                          <p:stCondLst>
                                            <p:cond delay="0"/>
                                          </p:stCondLst>
                                        </p:cTn>
                                        <p:tgtEl>
                                          <p:spTgt spid="13"/>
                                        </p:tgtEl>
                                      </p:cBhvr>
                                    </p:animEffect>
                                    <p:anim to="" calcmode="lin" valueType="num">
                                      <p:cBhvr>
                                        <p:cTn id="58"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59"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4"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100"/>
                                        <p:tgtEl>
                                          <p:spTgt spid="7"/>
                                        </p:tgtEl>
                                      </p:cBhvr>
                                    </p:animEffect>
                                  </p:childTnLst>
                                </p:cTn>
                              </p:par>
                              <p:par>
                                <p:cTn id="65" presetID="10" presetClass="entr" presetSubtype="0" fill="hold" grpId="4"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100"/>
                                        <p:tgtEl>
                                          <p:spTgt spid="8"/>
                                        </p:tgtEl>
                                      </p:cBhvr>
                                    </p:animEffect>
                                  </p:childTnLst>
                                </p:cTn>
                              </p:par>
                              <p:par>
                                <p:cTn id="68" presetID="0" presetClass="path" presetSubtype="0" accel="50000" decel="50000" fill="hold" grpId="3" nodeType="withEffect">
                                  <p:stCondLst>
                                    <p:cond delay="0"/>
                                  </p:stCondLst>
                                  <p:childTnLst>
                                    <p:animMotion origin="layout" path="M 0 0 L -0.00122 -0.04903 " pathEditMode="relative" ptsTypes="AA">
                                      <p:cBhvr>
                                        <p:cTn id="69" dur="1250" fill="hold"/>
                                        <p:tgtEl>
                                          <p:spTgt spid="8"/>
                                        </p:tgtEl>
                                        <p:attrNameLst>
                                          <p:attrName>ppt_x</p:attrName>
                                          <p:attrName>ppt_y</p:attrName>
                                        </p:attrNameLst>
                                      </p:cBhvr>
                                    </p:animMotion>
                                  </p:childTnLst>
                                </p:cTn>
                              </p:par>
                              <p:par>
                                <p:cTn id="70" presetID="0" presetClass="path" presetSubtype="0" accel="50000" decel="50000" fill="hold" grpId="3" nodeType="withEffect">
                                  <p:stCondLst>
                                    <p:cond delay="0"/>
                                  </p:stCondLst>
                                  <p:childTnLst>
                                    <p:animMotion origin="layout" path="M -3.05556E-6 4.62535E-7 L 0.02257 0.50393 " pathEditMode="relative" rAng="0" ptsTypes="AA">
                                      <p:cBhvr>
                                        <p:cTn id="71" dur="1250" fill="hold"/>
                                        <p:tgtEl>
                                          <p:spTgt spid="7"/>
                                        </p:tgtEl>
                                        <p:attrNameLst>
                                          <p:attrName>ppt_x</p:attrName>
                                          <p:attrName>ppt_y</p:attrName>
                                        </p:attrNameLst>
                                      </p:cBhvr>
                                      <p:rCtr x="1128" y="25185"/>
                                    </p:animMotion>
                                  </p:childTnLst>
                                </p:cTn>
                              </p:par>
                              <p:par>
                                <p:cTn id="72" presetID="10" presetClass="exit" presetSubtype="0" fill="hold" grpId="2"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250"/>
                                        <p:tgtEl>
                                          <p:spTgt spid="12"/>
                                        </p:tgtEl>
                                      </p:cBhvr>
                                    </p:animEffect>
                                    <p:set>
                                      <p:cBhvr>
                                        <p:cTn id="83" dur="1" fill="hold">
                                          <p:stCondLst>
                                            <p:cond delay="249"/>
                                          </p:stCondLst>
                                        </p:cTn>
                                        <p:tgtEl>
                                          <p:spTgt spid="12"/>
                                        </p:tgtEl>
                                        <p:attrNameLst>
                                          <p:attrName>style.visibility</p:attrName>
                                        </p:attrNameLst>
                                      </p:cBhvr>
                                      <p:to>
                                        <p:strVal val="hidden"/>
                                      </p:to>
                                    </p:set>
                                  </p:childTnLst>
                                </p:cTn>
                              </p:par>
                              <p:par>
                                <p:cTn id="84" presetID="0" presetClass="exit" presetSubtype="0" fill="hold" grpId="1" nodeType="withEffect">
                                  <p:stCondLst>
                                    <p:cond delay="150"/>
                                  </p:stCondLst>
                                  <p:childTnLst>
                                    <p:set>
                                      <p:cBhvr>
                                        <p:cTn id="85" dur="1" fill="hold">
                                          <p:stCondLst>
                                            <p:cond delay="999"/>
                                          </p:stCondLst>
                                        </p:cTn>
                                        <p:tgtEl>
                                          <p:spTgt spid="13"/>
                                        </p:tgtEl>
                                        <p:attrNameLst>
                                          <p:attrName>style.visibility</p:attrName>
                                        </p:attrNameLst>
                                      </p:cBhvr>
                                      <p:to>
                                        <p:strVal val="hidden"/>
                                      </p:to>
                                    </p:set>
                                    <p:animEffect transition="out" filter="dissolve">
                                      <p:cBhvr>
                                        <p:cTn id="86" dur="1000">
                                          <p:stCondLst>
                                            <p:cond delay="0"/>
                                          </p:stCondLst>
                                        </p:cTn>
                                        <p:tgtEl>
                                          <p:spTgt spid="13"/>
                                        </p:tgtEl>
                                      </p:cBhvr>
                                    </p:animEffect>
                                    <p:anim to="" calcmode="lin" valueType="num">
                                      <p:cBhvr>
                                        <p:cTn id="87" dur="10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88" dur="1000" fill="hold">
                                          <p:stCondLst>
                                            <p:cond delay="0"/>
                                          </p:stCondLst>
                                        </p:cTn>
                                        <p:tgtEl>
                                          <p:spTgt spid="13"/>
                                        </p:tgtEl>
                                        <p:attrNameLst>
                                          <p:attrName>ppt_h</p:attrName>
                                        </p:attrNameLst>
                                      </p:cBhvr>
                                      <p:tavLst>
                                        <p:tav tm="0">
                                          <p:val>
                                            <p:strVal val="#ppt_h"/>
                                          </p:val>
                                        </p:tav>
                                        <p:tav tm="100000">
                                          <p:val>
                                            <p:strVal val="#ppt_h*4"/>
                                          </p:val>
                                        </p:tav>
                                      </p:tavLst>
                                    </p:anim>
                                  </p:childTnLst>
                                </p:cTn>
                              </p:par>
                              <p:par>
                                <p:cTn id="89" presetID="10" presetClass="exit" presetSubtype="0" fill="hold" grpId="1" nodeType="withEffect">
                                  <p:stCondLst>
                                    <p:cond delay="0"/>
                                  </p:stCondLst>
                                  <p:childTnLst>
                                    <p:animEffect transition="out" filter="fade">
                                      <p:cBhvr>
                                        <p:cTn id="90" dur="500"/>
                                        <p:tgtEl>
                                          <p:spTgt spid="3074"/>
                                        </p:tgtEl>
                                      </p:cBhvr>
                                    </p:animEffect>
                                    <p:set>
                                      <p:cBhvr>
                                        <p:cTn id="91" dur="1" fill="hold">
                                          <p:stCondLst>
                                            <p:cond delay="499"/>
                                          </p:stCondLst>
                                        </p:cTn>
                                        <p:tgtEl>
                                          <p:spTgt spid="3074"/>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0" presetClass="path" presetSubtype="0" accel="50000" decel="50000" fill="hold" grpId="5" nodeType="clickEffect">
                                  <p:stCondLst>
                                    <p:cond delay="0"/>
                                  </p:stCondLst>
                                  <p:childTnLst>
                                    <p:animMotion origin="layout" path="M 0.02257 0.50393 L 0.14462 0.01528 " pathEditMode="relative" rAng="0" ptsTypes="AA">
                                      <p:cBhvr>
                                        <p:cTn id="95" dur="1500" fill="hold"/>
                                        <p:tgtEl>
                                          <p:spTgt spid="7"/>
                                        </p:tgtEl>
                                        <p:attrNameLst>
                                          <p:attrName>ppt_x</p:attrName>
                                          <p:attrName>ppt_y</p:attrName>
                                        </p:attrNameLst>
                                      </p:cBhvr>
                                      <p:rCtr x="6094" y="-24444"/>
                                    </p:animMotion>
                                  </p:childTnLst>
                                </p:cTn>
                              </p:par>
                              <p:par>
                                <p:cTn id="96" presetID="0" presetClass="path" presetSubtype="0" accel="50000" decel="50000" fill="hold" grpId="5" nodeType="withEffect">
                                  <p:stCondLst>
                                    <p:cond delay="0"/>
                                  </p:stCondLst>
                                  <p:childTnLst>
                                    <p:animMotion origin="layout" path="M -0.00122 -0.04907 L 0.39583 -0.4743 " pathEditMode="relative" rAng="0" ptsTypes="AA">
                                      <p:cBhvr>
                                        <p:cTn id="97" dur="1500" fill="hold"/>
                                        <p:tgtEl>
                                          <p:spTgt spid="8"/>
                                        </p:tgtEl>
                                        <p:attrNameLst>
                                          <p:attrName>ppt_x</p:attrName>
                                          <p:attrName>ppt_y</p:attrName>
                                        </p:attrNameLst>
                                      </p:cBhvr>
                                      <p:rCtr x="19844" y="-212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0" grpId="0"/>
      <p:bldP spid="10" grpId="1"/>
      <p:bldP spid="10" grpId="2"/>
      <p:bldP spid="11" grpId="0"/>
      <p:bldP spid="11" grpId="1"/>
      <p:bldP spid="11" grpId="2"/>
      <p:bldP spid="3074" grpId="0"/>
      <p:bldP spid="3074" grpId="1"/>
      <p:bldP spid="4" grpId="2"/>
      <p:bldP spid="7" grpId="0"/>
      <p:bldP spid="7" grpId="1"/>
      <p:bldP spid="7" grpId="2"/>
      <p:bldP spid="7" grpId="3"/>
      <p:bldP spid="7" grpId="4"/>
      <p:bldP spid="7" grpId="5"/>
      <p:bldP spid="8" grpId="0"/>
      <p:bldP spid="8" grpId="1"/>
      <p:bldP spid="8" grpId="2"/>
      <p:bldP spid="8" grpId="3"/>
      <p:bldP spid="8" grpId="4"/>
      <p:bldP spid="8" grpId="5"/>
      <p:bldP spid="12" grpId="0"/>
      <p:bldP spid="12" grpId="1"/>
      <p:bldP spid="13" grpId="0"/>
      <p:bldP spid="13"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2"/>
          <p:cNvSpPr txBox="1">
            <a:spLocks noChangeArrowheads="1"/>
          </p:cNvSpPr>
          <p:nvPr/>
        </p:nvSpPr>
        <p:spPr bwMode="auto">
          <a:xfrm>
            <a:off x="4124920" y="691494"/>
            <a:ext cx="1684187"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8" name="Title 1"/>
          <p:cNvSpPr txBox="1">
            <a:spLocks/>
          </p:cNvSpPr>
          <p:nvPr/>
        </p:nvSpPr>
        <p:spPr>
          <a:xfrm>
            <a:off x="2037244" y="1317521"/>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Keeping watch</a:t>
            </a:r>
          </a:p>
        </p:txBody>
      </p:sp>
      <p:sp>
        <p:nvSpPr>
          <p:cNvPr id="3074" name="Rectangle 2"/>
          <p:cNvSpPr>
            <a:spLocks noGrp="1" noChangeArrowheads="1"/>
          </p:cNvSpPr>
          <p:nvPr>
            <p:ph type="title"/>
          </p:nvPr>
        </p:nvSpPr>
        <p:spPr>
          <a:xfrm>
            <a:off x="445626" y="638023"/>
            <a:ext cx="8229600" cy="247872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eyes of the LORD are in every place, Keeping watch on the evil and the good.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15:3</a:t>
            </a:r>
          </a:p>
        </p:txBody>
      </p:sp>
      <p:sp>
        <p:nvSpPr>
          <p:cNvPr id="3" name="Rectangle 2"/>
          <p:cNvSpPr txBox="1">
            <a:spLocks noChangeArrowheads="1"/>
          </p:cNvSpPr>
          <p:nvPr/>
        </p:nvSpPr>
        <p:spPr bwMode="auto">
          <a:xfrm>
            <a:off x="503498" y="3735469"/>
            <a:ext cx="8229600" cy="2089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the ways of man are before the eyes of the LORD, And He ponders all his paths.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5:21</a:t>
            </a:r>
          </a:p>
        </p:txBody>
      </p:sp>
      <p:sp>
        <p:nvSpPr>
          <p:cNvPr id="6" name="Rectangle 2"/>
          <p:cNvSpPr txBox="1">
            <a:spLocks noChangeArrowheads="1"/>
          </p:cNvSpPr>
          <p:nvPr/>
        </p:nvSpPr>
        <p:spPr bwMode="auto">
          <a:xfrm>
            <a:off x="1478462" y="695759"/>
            <a:ext cx="4277844"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eyes of the LORD</a:t>
            </a:r>
          </a:p>
        </p:txBody>
      </p:sp>
      <p:sp>
        <p:nvSpPr>
          <p:cNvPr id="22" name="Rectangle 2">
            <a:extLst>
              <a:ext uri="{FF2B5EF4-FFF2-40B4-BE49-F238E27FC236}">
                <a16:creationId xmlns:a16="http://schemas.microsoft.com/office/drawing/2014/main" id="{983F6078-5B71-4BD9-90AD-F236E14E0B1C}"/>
              </a:ext>
            </a:extLst>
          </p:cNvPr>
          <p:cNvSpPr txBox="1">
            <a:spLocks noChangeArrowheads="1"/>
          </p:cNvSpPr>
          <p:nvPr/>
        </p:nvSpPr>
        <p:spPr bwMode="auto">
          <a:xfrm>
            <a:off x="6428060" y="1586462"/>
            <a:ext cx="2041225" cy="80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chemeClr val="bg1"/>
                </a:solidFill>
                <a:effectLst>
                  <a:outerShdw blurRad="50800" algn="tl" rotWithShape="0">
                    <a:srgbClr val="000000"/>
                  </a:outerShdw>
                </a:effectLst>
                <a:latin typeface="Calibri" panose="020F0502020204030204" pitchFamily="34" charset="0"/>
              </a:rPr>
              <a:t>hidden</a:t>
            </a:r>
          </a:p>
        </p:txBody>
      </p:sp>
      <p:sp>
        <p:nvSpPr>
          <p:cNvPr id="18" name="Rectangle 2">
            <a:extLst>
              <a:ext uri="{FF2B5EF4-FFF2-40B4-BE49-F238E27FC236}">
                <a16:creationId xmlns:a16="http://schemas.microsoft.com/office/drawing/2014/main" id="{5E90AB0D-E42A-46BA-A9CA-FDDF664283D1}"/>
              </a:ext>
            </a:extLst>
          </p:cNvPr>
          <p:cNvSpPr txBox="1">
            <a:spLocks noChangeArrowheads="1"/>
          </p:cNvSpPr>
          <p:nvPr/>
        </p:nvSpPr>
        <p:spPr bwMode="auto">
          <a:xfrm>
            <a:off x="6424690" y="1580978"/>
            <a:ext cx="2041225" cy="80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chemeClr val="bg1"/>
                </a:solidFill>
                <a:effectLst>
                  <a:outerShdw blurRad="50800" algn="tl" rotWithShape="0">
                    <a:srgbClr val="000000"/>
                  </a:outerShdw>
                </a:effectLst>
                <a:latin typeface="Calibri" panose="020F0502020204030204" pitchFamily="34" charset="0"/>
              </a:rPr>
              <a:t>hidden</a:t>
            </a:r>
          </a:p>
        </p:txBody>
      </p:sp>
      <p:sp>
        <p:nvSpPr>
          <p:cNvPr id="19" name="Rectangle 2">
            <a:extLst>
              <a:ext uri="{FF2B5EF4-FFF2-40B4-BE49-F238E27FC236}">
                <a16:creationId xmlns:a16="http://schemas.microsoft.com/office/drawing/2014/main" id="{9109A86D-DC48-4811-B94A-279184C76A5C}"/>
              </a:ext>
            </a:extLst>
          </p:cNvPr>
          <p:cNvSpPr txBox="1">
            <a:spLocks noChangeArrowheads="1"/>
          </p:cNvSpPr>
          <p:nvPr/>
        </p:nvSpPr>
        <p:spPr bwMode="auto">
          <a:xfrm>
            <a:off x="6431224" y="1588557"/>
            <a:ext cx="2041225" cy="80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chemeClr val="bg1"/>
                </a:solidFill>
                <a:effectLst>
                  <a:outerShdw blurRad="50800" algn="tl" rotWithShape="0">
                    <a:srgbClr val="000000"/>
                  </a:outerShdw>
                </a:effectLst>
                <a:latin typeface="Calibri" panose="020F0502020204030204" pitchFamily="34" charset="0"/>
              </a:rPr>
              <a:t>hidden</a:t>
            </a:r>
          </a:p>
        </p:txBody>
      </p:sp>
      <p:sp>
        <p:nvSpPr>
          <p:cNvPr id="20" name="Rectangle 2">
            <a:extLst>
              <a:ext uri="{FF2B5EF4-FFF2-40B4-BE49-F238E27FC236}">
                <a16:creationId xmlns:a16="http://schemas.microsoft.com/office/drawing/2014/main" id="{3FD0B821-2F85-465D-A08C-9BE974D39AE1}"/>
              </a:ext>
            </a:extLst>
          </p:cNvPr>
          <p:cNvSpPr txBox="1">
            <a:spLocks noChangeArrowheads="1"/>
          </p:cNvSpPr>
          <p:nvPr/>
        </p:nvSpPr>
        <p:spPr bwMode="auto">
          <a:xfrm>
            <a:off x="6428522" y="1580978"/>
            <a:ext cx="2041225" cy="80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chemeClr val="bg1"/>
                </a:solidFill>
                <a:effectLst>
                  <a:outerShdw blurRad="50800" algn="tl" rotWithShape="0">
                    <a:srgbClr val="000000"/>
                  </a:outerShdw>
                </a:effectLst>
                <a:latin typeface="Calibri" panose="020F0502020204030204" pitchFamily="34" charset="0"/>
              </a:rPr>
              <a:t>hidden</a:t>
            </a:r>
          </a:p>
        </p:txBody>
      </p:sp>
      <p:sp>
        <p:nvSpPr>
          <p:cNvPr id="21" name="Rectangle 2">
            <a:extLst>
              <a:ext uri="{FF2B5EF4-FFF2-40B4-BE49-F238E27FC236}">
                <a16:creationId xmlns:a16="http://schemas.microsoft.com/office/drawing/2014/main" id="{F9CEEF64-57AC-4B57-AD09-73E7F93AF5EE}"/>
              </a:ext>
            </a:extLst>
          </p:cNvPr>
          <p:cNvSpPr txBox="1">
            <a:spLocks noChangeArrowheads="1"/>
          </p:cNvSpPr>
          <p:nvPr/>
        </p:nvSpPr>
        <p:spPr bwMode="auto">
          <a:xfrm>
            <a:off x="6428984" y="1580978"/>
            <a:ext cx="2041225" cy="80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chemeClr val="bg1"/>
                </a:solidFill>
                <a:effectLst>
                  <a:outerShdw blurRad="50800" algn="tl" rotWithShape="0">
                    <a:srgbClr val="000000"/>
                  </a:outerShdw>
                </a:effectLst>
                <a:latin typeface="Calibri" panose="020F0502020204030204" pitchFamily="34" charset="0"/>
              </a:rPr>
              <a:t>hidden</a:t>
            </a:r>
          </a:p>
        </p:txBody>
      </p:sp>
      <p:sp>
        <p:nvSpPr>
          <p:cNvPr id="16" name="Rectangle 2"/>
          <p:cNvSpPr txBox="1">
            <a:spLocks noChangeArrowheads="1"/>
          </p:cNvSpPr>
          <p:nvPr/>
        </p:nvSpPr>
        <p:spPr bwMode="auto">
          <a:xfrm>
            <a:off x="1762774" y="6048568"/>
            <a:ext cx="1369046" cy="60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isometricOffAxis1Left">
                <a:rot lat="1080000" lon="3840000" rev="0"/>
              </a:camera>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dirty="0">
                <a:ln w="17780" cmpd="sng">
                  <a:noFill/>
                  <a:prstDash val="solid"/>
                  <a:miter lim="800000"/>
                </a:ln>
                <a:solidFill>
                  <a:srgbClr val="F96E50"/>
                </a:solidFill>
                <a:effectLst>
                  <a:glow rad="63500">
                    <a:srgbClr val="8B3726"/>
                  </a:glow>
                  <a:outerShdw blurRad="50800" algn="tl" rotWithShape="0">
                    <a:srgbClr val="000000"/>
                  </a:outerShdw>
                </a:effectLst>
                <a:latin typeface="Impact" panose="020B0806030902050204" pitchFamily="34" charset="0"/>
                <a:ea typeface="Yu Gothic UI Semibold" panose="020B0700000000000000" pitchFamily="34" charset="-128"/>
                <a:cs typeface="Aharoni" panose="02010803020104030203" pitchFamily="2" charset="-79"/>
              </a:rPr>
              <a:t>ENTER</a:t>
            </a:r>
          </a:p>
        </p:txBody>
      </p:sp>
      <p:sp>
        <p:nvSpPr>
          <p:cNvPr id="17" name="Rectangle 2"/>
          <p:cNvSpPr txBox="1">
            <a:spLocks noChangeArrowheads="1"/>
          </p:cNvSpPr>
          <p:nvPr/>
        </p:nvSpPr>
        <p:spPr bwMode="auto">
          <a:xfrm>
            <a:off x="1762774" y="6048568"/>
            <a:ext cx="1369046" cy="60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isometricOffAxis1Left">
                <a:rot lat="1080000" lon="3840000" rev="0"/>
              </a:camera>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dirty="0">
                <a:ln w="17780" cmpd="sng">
                  <a:noFill/>
                  <a:prstDash val="solid"/>
                  <a:miter lim="800000"/>
                </a:ln>
                <a:solidFill>
                  <a:schemeClr val="bg1"/>
                </a:solidFill>
                <a:effectLst>
                  <a:glow rad="63500">
                    <a:srgbClr val="8B3726"/>
                  </a:glow>
                  <a:outerShdw blurRad="50800" algn="tl" rotWithShape="0">
                    <a:srgbClr val="000000"/>
                  </a:outerShdw>
                </a:effectLst>
                <a:latin typeface="Impact" panose="020B0806030902050204" pitchFamily="34" charset="0"/>
                <a:ea typeface="Yu Gothic UI Semibold" panose="020B0700000000000000" pitchFamily="34" charset="-128"/>
                <a:cs typeface="Aharoni" panose="02010803020104030203" pitchFamily="2" charset="-79"/>
              </a:rPr>
              <a:t>ENTER</a:t>
            </a:r>
          </a:p>
        </p:txBody>
      </p:sp>
      <p:sp>
        <p:nvSpPr>
          <p:cNvPr id="9" name="Rectangle 2"/>
          <p:cNvSpPr txBox="1">
            <a:spLocks noChangeArrowheads="1"/>
          </p:cNvSpPr>
          <p:nvPr/>
        </p:nvSpPr>
        <p:spPr bwMode="auto">
          <a:xfrm>
            <a:off x="6317871" y="760412"/>
            <a:ext cx="74132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a:t>
            </a:r>
            <a:endPar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7495752" y="757134"/>
            <a:ext cx="74132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p>
        </p:txBody>
      </p:sp>
      <p:sp>
        <p:nvSpPr>
          <p:cNvPr id="12" name="Rectangle 2"/>
          <p:cNvSpPr txBox="1">
            <a:spLocks noChangeArrowheads="1"/>
          </p:cNvSpPr>
          <p:nvPr/>
        </p:nvSpPr>
        <p:spPr bwMode="auto">
          <a:xfrm>
            <a:off x="6530193" y="760944"/>
            <a:ext cx="74132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a:t>
            </a:r>
          </a:p>
        </p:txBody>
      </p:sp>
      <p:sp>
        <p:nvSpPr>
          <p:cNvPr id="13" name="Rectangle 2"/>
          <p:cNvSpPr txBox="1">
            <a:spLocks noChangeArrowheads="1"/>
          </p:cNvSpPr>
          <p:nvPr/>
        </p:nvSpPr>
        <p:spPr bwMode="auto">
          <a:xfrm>
            <a:off x="5215829" y="1431221"/>
            <a:ext cx="74132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a:t>
            </a:r>
          </a:p>
        </p:txBody>
      </p:sp>
      <p:sp>
        <p:nvSpPr>
          <p:cNvPr id="14" name="Rectangle 2"/>
          <p:cNvSpPr txBox="1">
            <a:spLocks noChangeArrowheads="1"/>
          </p:cNvSpPr>
          <p:nvPr/>
        </p:nvSpPr>
        <p:spPr bwMode="auto">
          <a:xfrm>
            <a:off x="4057520" y="2100429"/>
            <a:ext cx="74132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t>
            </a:r>
          </a:p>
        </p:txBody>
      </p:sp>
      <p:sp>
        <p:nvSpPr>
          <p:cNvPr id="15" name="Rectangle 2"/>
          <p:cNvSpPr txBox="1">
            <a:spLocks noChangeArrowheads="1"/>
          </p:cNvSpPr>
          <p:nvPr/>
        </p:nvSpPr>
        <p:spPr bwMode="auto">
          <a:xfrm>
            <a:off x="1859737" y="2098379"/>
            <a:ext cx="74132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t>
            </a:r>
          </a:p>
        </p:txBody>
      </p:sp>
      <p:sp>
        <p:nvSpPr>
          <p:cNvPr id="7" name="Rectangle 2" hidden="1"/>
          <p:cNvSpPr txBox="1">
            <a:spLocks noChangeArrowheads="1"/>
          </p:cNvSpPr>
          <p:nvPr/>
        </p:nvSpPr>
        <p:spPr bwMode="auto">
          <a:xfrm>
            <a:off x="6183600" y="1476668"/>
            <a:ext cx="2531994"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0000"/>
                  </a:solidFill>
                  <a:prstDash val="solid"/>
                  <a:miter lim="800000"/>
                </a:ln>
                <a:solidFill>
                  <a:srgbClr val="FF0000"/>
                </a:solidFill>
                <a:effectLst>
                  <a:outerShdw blurRad="50800" algn="tl" rotWithShape="0">
                    <a:srgbClr val="000000"/>
                  </a:outerShdw>
                </a:effectLst>
                <a:latin typeface="Calibri" panose="020F0502020204030204" pitchFamily="34" charset="0"/>
              </a:rPr>
              <a:t>hidden</a:t>
            </a:r>
          </a:p>
        </p:txBody>
      </p:sp>
    </p:spTree>
    <p:extLst>
      <p:ext uri="{BB962C8B-B14F-4D97-AF65-F5344CB8AC3E}">
        <p14:creationId xmlns:p14="http://schemas.microsoft.com/office/powerpoint/2010/main" val="9663487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4.72222E-6 1.99815E-6 L -0.00642 0.1346 " pathEditMode="relative" rAng="0" ptsTypes="AA">
                                      <p:cBhvr>
                                        <p:cTn id="10" dur="1000" spd="-100000" fill="hold"/>
                                        <p:tgtEl>
                                          <p:spTgt spid="3074"/>
                                        </p:tgtEl>
                                        <p:attrNameLst>
                                          <p:attrName>ppt_x</p:attrName>
                                          <p:attrName>ppt_y</p:attrName>
                                        </p:attrNameLst>
                                      </p:cBhvr>
                                      <p:rCtr x="-330" y="6730"/>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
                                        <p:tgtEl>
                                          <p:spTgt spid="6"/>
                                        </p:tgtEl>
                                      </p:cBhvr>
                                    </p:animEffect>
                                  </p:childTnLst>
                                </p:cTn>
                              </p:par>
                              <p:par>
                                <p:cTn id="20" presetID="0" presetClass="path" presetSubtype="0" accel="50000" decel="50000" fill="hold" grpId="3" nodeType="withEffect">
                                  <p:stCondLst>
                                    <p:cond delay="0"/>
                                  </p:stCondLst>
                                  <p:childTnLst>
                                    <p:animMotion origin="layout" path="M 3.88889E-6 -4.44444E-6 L 0.05121 0.5213 " pathEditMode="relative" rAng="0" ptsTypes="AA">
                                      <p:cBhvr>
                                        <p:cTn id="21" dur="2000" fill="hold"/>
                                        <p:tgtEl>
                                          <p:spTgt spid="6"/>
                                        </p:tgtEl>
                                        <p:attrNameLst>
                                          <p:attrName>ppt_x</p:attrName>
                                          <p:attrName>ppt_y</p:attrName>
                                        </p:attrNameLst>
                                      </p:cBhvr>
                                      <p:rCtr x="2552" y="26065"/>
                                    </p:animMotion>
                                  </p:childTnLst>
                                </p:cTn>
                              </p:par>
                              <p:par>
                                <p:cTn id="22" presetID="22" presetClass="entr" presetSubtype="8" fill="hold" grpId="0" nodeType="withEffect">
                                  <p:stCondLst>
                                    <p:cond delay="75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18" presetClass="emph" presetSubtype="0" fill="hold" grpId="1" nodeType="withEffect">
                                  <p:stCondLst>
                                    <p:cond delay="750"/>
                                  </p:stCondLst>
                                  <p:childTnLst>
                                    <p:set>
                                      <p:cBhvr override="childStyle">
                                        <p:cTn id="26" dur="500" fill="hold"/>
                                        <p:tgtEl>
                                          <p:spTgt spid="8"/>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
                                        <p:tgtEl>
                                          <p:spTgt spid="13"/>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
                                        <p:tgtEl>
                                          <p:spTgt spid="9"/>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
                                        <p:tgtEl>
                                          <p:spTgt spid="14"/>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
                                        <p:tgtEl>
                                          <p:spTgt spid="15"/>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
                                        <p:tgtEl>
                                          <p:spTgt spid="11"/>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
                                        <p:tgtEl>
                                          <p:spTgt spid="12"/>
                                        </p:tgtEl>
                                      </p:cBhvr>
                                    </p:animEffect>
                                  </p:childTnLst>
                                </p:cTn>
                              </p:par>
                              <p:par>
                                <p:cTn id="47" presetID="0" presetClass="path" presetSubtype="0" accel="50000" decel="50000" fill="hold" grpId="2" nodeType="withEffect">
                                  <p:stCondLst>
                                    <p:cond delay="0"/>
                                  </p:stCondLst>
                                  <p:childTnLst>
                                    <p:animMotion origin="layout" path="M 2.5E-6 -2.59259E-6 L 0.13159 0.01597 " pathEditMode="relative" rAng="0" ptsTypes="AA">
                                      <p:cBhvr>
                                        <p:cTn id="48" dur="2000" fill="hold"/>
                                        <p:tgtEl>
                                          <p:spTgt spid="13"/>
                                        </p:tgtEl>
                                        <p:attrNameLst>
                                          <p:attrName>ppt_x</p:attrName>
                                          <p:attrName>ppt_y</p:attrName>
                                        </p:attrNameLst>
                                      </p:cBhvr>
                                      <p:rCtr x="6580" y="787"/>
                                    </p:animMotion>
                                  </p:childTnLst>
                                </p:cTn>
                              </p:par>
                              <p:par>
                                <p:cTn id="49" presetID="0" presetClass="path" presetSubtype="0" accel="50000" decel="50000" fill="hold" grpId="2" nodeType="withEffect">
                                  <p:stCondLst>
                                    <p:cond delay="0"/>
                                  </p:stCondLst>
                                  <p:childTnLst>
                                    <p:animMotion origin="layout" path="M -3.61111E-6 4.07407E-6 L 0.03525 0.11388 " pathEditMode="relative" rAng="0" ptsTypes="AA">
                                      <p:cBhvr>
                                        <p:cTn id="50" dur="2000" fill="hold"/>
                                        <p:tgtEl>
                                          <p:spTgt spid="9"/>
                                        </p:tgtEl>
                                        <p:attrNameLst>
                                          <p:attrName>ppt_x</p:attrName>
                                          <p:attrName>ppt_y</p:attrName>
                                        </p:attrNameLst>
                                      </p:cBhvr>
                                      <p:rCtr x="1753" y="5694"/>
                                    </p:animMotion>
                                  </p:childTnLst>
                                </p:cTn>
                              </p:par>
                              <p:par>
                                <p:cTn id="51" presetID="0" presetClass="path" presetSubtype="0" accel="50000" decel="50000" fill="hold" grpId="2" nodeType="withEffect">
                                  <p:stCondLst>
                                    <p:cond delay="0"/>
                                  </p:stCondLst>
                                  <p:childTnLst>
                                    <p:animMotion origin="layout" path="M 0 -0.00092 C 0.02951 0.0007 0.05938 0.00232 0.08819 0.0044 C 0.11701 0.00625 0.14097 0.00834 0.17274 0.01135 C 0.20451 0.01413 0.24201 0.01968 0.27882 0.02153 C 0.3158 0.02338 0.36024 0.02524 0.3941 0.02338 C 0.42795 0.02153 0.46007 0.01783 0.48247 0.01065 C 0.50486 0.00348 0.51771 -0.00462 0.5283 -0.0199 C 0.53889 -0.03518 0.54271 -0.06851 0.54653 -0.08125 " pathEditMode="relative" rAng="0" ptsTypes="aaaaaaaa">
                                      <p:cBhvr>
                                        <p:cTn id="52" dur="2000" fill="hold"/>
                                        <p:tgtEl>
                                          <p:spTgt spid="15"/>
                                        </p:tgtEl>
                                        <p:attrNameLst>
                                          <p:attrName>ppt_x</p:attrName>
                                          <p:attrName>ppt_y</p:attrName>
                                        </p:attrNameLst>
                                      </p:cBhvr>
                                      <p:rCtr x="27326" y="-2708"/>
                                    </p:animMotion>
                                  </p:childTnLst>
                                </p:cTn>
                              </p:par>
                              <p:par>
                                <p:cTn id="53" presetID="0" presetClass="path" presetSubtype="0" accel="50000" decel="50000" fill="hold" grpId="2" nodeType="withEffect">
                                  <p:stCondLst>
                                    <p:cond delay="0"/>
                                  </p:stCondLst>
                                  <p:childTnLst>
                                    <p:animMotion origin="layout" path="M -1.38889E-6 -0.00047 C 0.01615 3.7037E-6 0.06233 0.00439 0.0974 0.00347 C 0.13264 0.00208 0.1783 -0.0007 0.21094 -0.00556 C 0.2434 -0.01065 0.27361 -0.01922 0.29236 -0.02639 C 0.31094 -0.03357 0.31528 -0.03982 0.32292 -0.04885 C 0.33056 -0.05834 0.33542 -0.07524 0.33906 -0.08195 " pathEditMode="relative" rAng="0" ptsTypes="AAAAAA">
                                      <p:cBhvr>
                                        <p:cTn id="54" dur="2000" fill="hold"/>
                                        <p:tgtEl>
                                          <p:spTgt spid="14"/>
                                        </p:tgtEl>
                                        <p:attrNameLst>
                                          <p:attrName>ppt_x</p:attrName>
                                          <p:attrName>ppt_y</p:attrName>
                                        </p:attrNameLst>
                                      </p:cBhvr>
                                      <p:rCtr x="16944" y="-3889"/>
                                    </p:animMotion>
                                  </p:childTnLst>
                                </p:cTn>
                              </p:par>
                              <p:par>
                                <p:cTn id="55" presetID="0" presetClass="path" presetSubtype="0" accel="50000" decel="50000" fill="hold" grpId="2" nodeType="withEffect">
                                  <p:stCondLst>
                                    <p:cond delay="0"/>
                                  </p:stCondLst>
                                  <p:childTnLst>
                                    <p:animMotion origin="layout" path="M -3.05556E-6 -2.96296E-6 L -0.00521 0.11389 " pathEditMode="relative" rAng="0" ptsTypes="AA">
                                      <p:cBhvr>
                                        <p:cTn id="56" dur="2000" fill="hold"/>
                                        <p:tgtEl>
                                          <p:spTgt spid="11"/>
                                        </p:tgtEl>
                                        <p:attrNameLst>
                                          <p:attrName>ppt_x</p:attrName>
                                          <p:attrName>ppt_y</p:attrName>
                                        </p:attrNameLst>
                                      </p:cBhvr>
                                      <p:rCtr x="-260" y="5694"/>
                                    </p:animMotion>
                                  </p:childTnLst>
                                </p:cTn>
                              </p:par>
                              <p:par>
                                <p:cTn id="57" presetID="0" presetClass="path" presetSubtype="0" accel="50000" decel="50000" fill="hold" grpId="2" nodeType="withEffect">
                                  <p:stCondLst>
                                    <p:cond delay="0"/>
                                  </p:stCondLst>
                                  <p:childTnLst>
                                    <p:animMotion origin="layout" path="M 2.5E-6 0.00046 C 0.00295 -0.00857 0.00607 -0.01736 0.01649 -0.02523 C 0.02691 -0.03334 0.04844 -0.04491 0.06232 -0.04722 C 0.07621 -0.04977 0.08923 -0.04954 0.10034 -0.03889 C 0.11146 -0.02824 0.12413 -0.00972 0.12951 0.01574 C 0.13507 0.04097 0.13368 0.07708 0.13212 0.11319 " pathEditMode="relative" rAng="0" ptsTypes="AAAAAA">
                                      <p:cBhvr>
                                        <p:cTn id="58" dur="2000" fill="hold"/>
                                        <p:tgtEl>
                                          <p:spTgt spid="12"/>
                                        </p:tgtEl>
                                        <p:attrNameLst>
                                          <p:attrName>ppt_x</p:attrName>
                                          <p:attrName>ppt_y</p:attrName>
                                        </p:attrNameLst>
                                      </p:cBhvr>
                                      <p:rCtr x="6667" y="3171"/>
                                    </p:animMotion>
                                  </p:childTnLst>
                                </p:cTn>
                              </p:par>
                              <p:par>
                                <p:cTn id="59" presetID="10" presetClass="exit" presetSubtype="0" fill="hold" grpId="2" nodeType="withEffect">
                                  <p:stCondLst>
                                    <p:cond delay="0"/>
                                  </p:stCondLst>
                                  <p:childTnLst>
                                    <p:animEffect transition="out" filter="fade">
                                      <p:cBhvr>
                                        <p:cTn id="60" dur="250"/>
                                        <p:tgtEl>
                                          <p:spTgt spid="8"/>
                                        </p:tgtEl>
                                      </p:cBhvr>
                                    </p:animEffect>
                                    <p:set>
                                      <p:cBhvr>
                                        <p:cTn id="61" dur="1" fill="hold">
                                          <p:stCondLst>
                                            <p:cond delay="249"/>
                                          </p:stCondLst>
                                        </p:cTn>
                                        <p:tgtEl>
                                          <p:spTgt spid="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500"/>
                                        <p:tgtEl>
                                          <p:spTgt spid="3074"/>
                                        </p:tgtEl>
                                      </p:cBhvr>
                                    </p:animEffect>
                                    <p:set>
                                      <p:cBhvr>
                                        <p:cTn id="64" dur="1" fill="hold">
                                          <p:stCondLst>
                                            <p:cond delay="1499"/>
                                          </p:stCondLst>
                                        </p:cTn>
                                        <p:tgtEl>
                                          <p:spTgt spid="3074"/>
                                        </p:tgtEl>
                                        <p:attrNameLst>
                                          <p:attrName>style.visibility</p:attrName>
                                        </p:attrNameLst>
                                      </p:cBhvr>
                                      <p:to>
                                        <p:strVal val="hidden"/>
                                      </p:to>
                                    </p:set>
                                  </p:childTnLst>
                                </p:cTn>
                              </p:par>
                              <p:par>
                                <p:cTn id="65" presetID="23" presetClass="entr" presetSubtype="16" fill="hold" grpId="0" nodeType="withEffect">
                                  <p:stCondLst>
                                    <p:cond delay="1000"/>
                                  </p:stCondLst>
                                  <p:childTnLst>
                                    <p:set>
                                      <p:cBhvr>
                                        <p:cTn id="66" dur="1" fill="hold">
                                          <p:stCondLst>
                                            <p:cond delay="0"/>
                                          </p:stCondLst>
                                        </p:cTn>
                                        <p:tgtEl>
                                          <p:spTgt spid="3"/>
                                        </p:tgtEl>
                                        <p:attrNameLst>
                                          <p:attrName>style.visibility</p:attrName>
                                        </p:attrNameLst>
                                      </p:cBhvr>
                                      <p:to>
                                        <p:strVal val="visible"/>
                                      </p:to>
                                    </p:set>
                                    <p:anim calcmode="lin" valueType="num">
                                      <p:cBhvr>
                                        <p:cTn id="67" dur="1000" fill="hold"/>
                                        <p:tgtEl>
                                          <p:spTgt spid="3"/>
                                        </p:tgtEl>
                                        <p:attrNameLst>
                                          <p:attrName>ppt_w</p:attrName>
                                        </p:attrNameLst>
                                      </p:cBhvr>
                                      <p:tavLst>
                                        <p:tav tm="0">
                                          <p:val>
                                            <p:fltVal val="0"/>
                                          </p:val>
                                        </p:tav>
                                        <p:tav tm="100000">
                                          <p:val>
                                            <p:strVal val="#ppt_w"/>
                                          </p:val>
                                        </p:tav>
                                      </p:tavLst>
                                    </p:anim>
                                    <p:anim calcmode="lin" valueType="num">
                                      <p:cBhvr>
                                        <p:cTn id="68" dur="1000" fill="hold"/>
                                        <p:tgtEl>
                                          <p:spTgt spid="3"/>
                                        </p:tgtEl>
                                        <p:attrNameLst>
                                          <p:attrName>ppt_h</p:attrName>
                                        </p:attrNameLst>
                                      </p:cBhvr>
                                      <p:tavLst>
                                        <p:tav tm="0">
                                          <p:val>
                                            <p:fltVal val="0"/>
                                          </p:val>
                                        </p:tav>
                                        <p:tav tm="100000">
                                          <p:val>
                                            <p:strVal val="#ppt_h"/>
                                          </p:val>
                                        </p:tav>
                                      </p:tavLst>
                                    </p:anim>
                                  </p:childTnLst>
                                </p:cTn>
                              </p:par>
                              <p:par>
                                <p:cTn id="69" presetID="0" presetClass="path" presetSubtype="0" accel="50000" decel="50000" fill="hold" grpId="2" nodeType="withEffect">
                                  <p:stCondLst>
                                    <p:cond delay="1000"/>
                                  </p:stCondLst>
                                  <p:childTnLst>
                                    <p:animMotion origin="layout" path="M 0.00018 0.00046 L -0.01371 -0.28125 " pathEditMode="relative" rAng="0" ptsTypes="AA">
                                      <p:cBhvr>
                                        <p:cTn id="70" dur="1000" spd="-100000" fill="hold"/>
                                        <p:tgtEl>
                                          <p:spTgt spid="3"/>
                                        </p:tgtEl>
                                        <p:attrNameLst>
                                          <p:attrName>ppt_x</p:attrName>
                                          <p:attrName>ppt_y</p:attrName>
                                        </p:attrNameLst>
                                      </p:cBhvr>
                                      <p:rCtr x="-694" y="-14097"/>
                                    </p:animMotion>
                                  </p:childTnLst>
                                </p:cTn>
                              </p:par>
                            </p:childTnLst>
                          </p:cTn>
                        </p:par>
                        <p:par>
                          <p:cTn id="71" fill="hold">
                            <p:stCondLst>
                              <p:cond delay="20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42" presetClass="path" presetSubtype="0" accel="100000" fill="hold" grpId="3" nodeType="withEffect">
                                  <p:stCondLst>
                                    <p:cond delay="0"/>
                                  </p:stCondLst>
                                  <p:childTnLst>
                                    <p:animMotion origin="layout" path="M 0.00017 -3.7037E-7 L -0.08525 0.00116 " pathEditMode="relative" rAng="0" ptsTypes="AA">
                                      <p:cBhvr>
                                        <p:cTn id="75" dur="500" fill="hold"/>
                                        <p:tgtEl>
                                          <p:spTgt spid="21"/>
                                        </p:tgtEl>
                                        <p:attrNameLst>
                                          <p:attrName>ppt_x</p:attrName>
                                          <p:attrName>ppt_y</p:attrName>
                                        </p:attrNameLst>
                                      </p:cBhvr>
                                      <p:rCtr x="-4271" y="46"/>
                                    </p:animMotion>
                                  </p:childTnLst>
                                </p:cTn>
                              </p:par>
                              <p:par>
                                <p:cTn id="76" presetID="10" presetClass="exit" presetSubtype="0" fill="hold" grpId="1" nodeType="withEffect">
                                  <p:stCondLst>
                                    <p:cond delay="0"/>
                                  </p:stCondLst>
                                  <p:childTnLst>
                                    <p:animEffect transition="out" filter="fade">
                                      <p:cBhvr>
                                        <p:cTn id="77" dur="500"/>
                                        <p:tgtEl>
                                          <p:spTgt spid="21"/>
                                        </p:tgtEl>
                                      </p:cBhvr>
                                    </p:animEffect>
                                    <p:set>
                                      <p:cBhvr>
                                        <p:cTn id="78" dur="1" fill="hold">
                                          <p:stCondLst>
                                            <p:cond delay="499"/>
                                          </p:stCondLst>
                                        </p:cTn>
                                        <p:tgtEl>
                                          <p:spTgt spid="21"/>
                                        </p:tgtEl>
                                        <p:attrNameLst>
                                          <p:attrName>style.visibility</p:attrName>
                                        </p:attrNameLst>
                                      </p:cBhvr>
                                      <p:to>
                                        <p:strVal val="hidden"/>
                                      </p:to>
                                    </p:set>
                                  </p:childTnLst>
                                </p:cTn>
                              </p:par>
                              <p:par>
                                <p:cTn id="79" presetID="23" presetClass="exit" presetSubtype="16" fill="hold" grpId="2" nodeType="withEffect">
                                  <p:stCondLst>
                                    <p:cond delay="0"/>
                                  </p:stCondLst>
                                  <p:childTnLst>
                                    <p:anim calcmode="lin" valueType="num">
                                      <p:cBhvr>
                                        <p:cTn id="80" dur="500"/>
                                        <p:tgtEl>
                                          <p:spTgt spid="21"/>
                                        </p:tgtEl>
                                        <p:attrNameLst>
                                          <p:attrName>ppt_w</p:attrName>
                                        </p:attrNameLst>
                                      </p:cBhvr>
                                      <p:tavLst>
                                        <p:tav tm="0">
                                          <p:val>
                                            <p:strVal val="ppt_w"/>
                                          </p:val>
                                        </p:tav>
                                        <p:tav tm="100000">
                                          <p:val>
                                            <p:strVal val="4*ppt_w"/>
                                          </p:val>
                                        </p:tav>
                                      </p:tavLst>
                                    </p:anim>
                                    <p:anim calcmode="lin" valueType="num">
                                      <p:cBhvr>
                                        <p:cTn id="81" dur="500"/>
                                        <p:tgtEl>
                                          <p:spTgt spid="21"/>
                                        </p:tgtEl>
                                        <p:attrNameLst>
                                          <p:attrName>ppt_h</p:attrName>
                                        </p:attrNameLst>
                                      </p:cBhvr>
                                      <p:tavLst>
                                        <p:tav tm="0">
                                          <p:val>
                                            <p:strVal val="ppt_h"/>
                                          </p:val>
                                        </p:tav>
                                        <p:tav tm="100000">
                                          <p:val>
                                            <p:strVal val="4*ppt_h"/>
                                          </p:val>
                                        </p:tav>
                                      </p:tavLst>
                                    </p:anim>
                                    <p:set>
                                      <p:cBhvr>
                                        <p:cTn id="82" dur="1" fill="hold">
                                          <p:stCondLst>
                                            <p:cond delay="499"/>
                                          </p:stCondLst>
                                        </p:cTn>
                                        <p:tgtEl>
                                          <p:spTgt spid="21"/>
                                        </p:tgtEl>
                                        <p:attrNameLst>
                                          <p:attrName>style.visibility</p:attrName>
                                        </p:attrNameLst>
                                      </p:cBhvr>
                                      <p:to>
                                        <p:strVal val="hidden"/>
                                      </p:to>
                                    </p:set>
                                  </p:childTnLst>
                                </p:cTn>
                              </p:par>
                              <p:par>
                                <p:cTn id="83" presetID="1" presetClass="entr" presetSubtype="0" fill="hold" grpId="0" nodeType="withEffect">
                                  <p:stCondLst>
                                    <p:cond delay="300"/>
                                  </p:stCondLst>
                                  <p:childTnLst>
                                    <p:set>
                                      <p:cBhvr>
                                        <p:cTn id="84" dur="1" fill="hold">
                                          <p:stCondLst>
                                            <p:cond delay="0"/>
                                          </p:stCondLst>
                                        </p:cTn>
                                        <p:tgtEl>
                                          <p:spTgt spid="20"/>
                                        </p:tgtEl>
                                        <p:attrNameLst>
                                          <p:attrName>style.visibility</p:attrName>
                                        </p:attrNameLst>
                                      </p:cBhvr>
                                      <p:to>
                                        <p:strVal val="visible"/>
                                      </p:to>
                                    </p:set>
                                  </p:childTnLst>
                                </p:cTn>
                              </p:par>
                              <p:par>
                                <p:cTn id="85" presetID="42" presetClass="path" presetSubtype="0" accel="100000" fill="hold" grpId="3" nodeType="withEffect">
                                  <p:stCondLst>
                                    <p:cond delay="300"/>
                                  </p:stCondLst>
                                  <p:childTnLst>
                                    <p:animMotion origin="layout" path="M -3.33333E-6 -3.7037E-7 L -0.08507 0.00162 " pathEditMode="relative" rAng="0" ptsTypes="AA">
                                      <p:cBhvr>
                                        <p:cTn id="86" dur="500" fill="hold"/>
                                        <p:tgtEl>
                                          <p:spTgt spid="20"/>
                                        </p:tgtEl>
                                        <p:attrNameLst>
                                          <p:attrName>ppt_x</p:attrName>
                                          <p:attrName>ppt_y</p:attrName>
                                        </p:attrNameLst>
                                      </p:cBhvr>
                                      <p:rCtr x="-4253" y="69"/>
                                    </p:animMotion>
                                  </p:childTnLst>
                                </p:cTn>
                              </p:par>
                              <p:par>
                                <p:cTn id="87" presetID="10" presetClass="exit" presetSubtype="0" fill="hold" grpId="1" nodeType="withEffect">
                                  <p:stCondLst>
                                    <p:cond delay="300"/>
                                  </p:stCondLst>
                                  <p:childTnLst>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par>
                                <p:cTn id="90" presetID="23" presetClass="exit" presetSubtype="16" fill="hold" grpId="2" nodeType="withEffect">
                                  <p:stCondLst>
                                    <p:cond delay="300"/>
                                  </p:stCondLst>
                                  <p:childTnLst>
                                    <p:anim calcmode="lin" valueType="num">
                                      <p:cBhvr>
                                        <p:cTn id="91" dur="500"/>
                                        <p:tgtEl>
                                          <p:spTgt spid="20"/>
                                        </p:tgtEl>
                                        <p:attrNameLst>
                                          <p:attrName>ppt_w</p:attrName>
                                        </p:attrNameLst>
                                      </p:cBhvr>
                                      <p:tavLst>
                                        <p:tav tm="0">
                                          <p:val>
                                            <p:strVal val="ppt_w"/>
                                          </p:val>
                                        </p:tav>
                                        <p:tav tm="100000">
                                          <p:val>
                                            <p:strVal val="4*ppt_w"/>
                                          </p:val>
                                        </p:tav>
                                      </p:tavLst>
                                    </p:anim>
                                    <p:anim calcmode="lin" valueType="num">
                                      <p:cBhvr>
                                        <p:cTn id="92" dur="500"/>
                                        <p:tgtEl>
                                          <p:spTgt spid="20"/>
                                        </p:tgtEl>
                                        <p:attrNameLst>
                                          <p:attrName>ppt_h</p:attrName>
                                        </p:attrNameLst>
                                      </p:cBhvr>
                                      <p:tavLst>
                                        <p:tav tm="0">
                                          <p:val>
                                            <p:strVal val="ppt_h"/>
                                          </p:val>
                                        </p:tav>
                                        <p:tav tm="100000">
                                          <p:val>
                                            <p:strVal val="4*ppt_h"/>
                                          </p:val>
                                        </p:tav>
                                      </p:tavLst>
                                    </p:anim>
                                    <p:set>
                                      <p:cBhvr>
                                        <p:cTn id="93" dur="1" fill="hold">
                                          <p:stCondLst>
                                            <p:cond delay="499"/>
                                          </p:stCondLst>
                                        </p:cTn>
                                        <p:tgtEl>
                                          <p:spTgt spid="20"/>
                                        </p:tgtEl>
                                        <p:attrNameLst>
                                          <p:attrName>style.visibility</p:attrName>
                                        </p:attrNameLst>
                                      </p:cBhvr>
                                      <p:to>
                                        <p:strVal val="hidden"/>
                                      </p:to>
                                    </p:set>
                                  </p:childTnLst>
                                </p:cTn>
                              </p:par>
                              <p:par>
                                <p:cTn id="94" presetID="1" presetClass="entr" presetSubtype="0" fill="hold" grpId="0" nodeType="withEffect">
                                  <p:stCondLst>
                                    <p:cond delay="600"/>
                                  </p:stCondLst>
                                  <p:childTnLst>
                                    <p:set>
                                      <p:cBhvr>
                                        <p:cTn id="95" dur="1" fill="hold">
                                          <p:stCondLst>
                                            <p:cond delay="0"/>
                                          </p:stCondLst>
                                        </p:cTn>
                                        <p:tgtEl>
                                          <p:spTgt spid="19"/>
                                        </p:tgtEl>
                                        <p:attrNameLst>
                                          <p:attrName>style.visibility</p:attrName>
                                        </p:attrNameLst>
                                      </p:cBhvr>
                                      <p:to>
                                        <p:strVal val="visible"/>
                                      </p:to>
                                    </p:set>
                                  </p:childTnLst>
                                </p:cTn>
                              </p:par>
                              <p:par>
                                <p:cTn id="96" presetID="42" presetClass="path" presetSubtype="0" accel="100000" fill="hold" grpId="3" nodeType="withEffect">
                                  <p:stCondLst>
                                    <p:cond delay="600"/>
                                  </p:stCondLst>
                                  <p:childTnLst>
                                    <p:animMotion origin="layout" path="M -5.55556E-7 2.22222E-6 L -0.08576 0.00046 " pathEditMode="relative" rAng="0" ptsTypes="AA">
                                      <p:cBhvr>
                                        <p:cTn id="97" dur="500" fill="hold"/>
                                        <p:tgtEl>
                                          <p:spTgt spid="19"/>
                                        </p:tgtEl>
                                        <p:attrNameLst>
                                          <p:attrName>ppt_x</p:attrName>
                                          <p:attrName>ppt_y</p:attrName>
                                        </p:attrNameLst>
                                      </p:cBhvr>
                                      <p:rCtr x="-4288" y="23"/>
                                    </p:animMotion>
                                  </p:childTnLst>
                                </p:cTn>
                              </p:par>
                              <p:par>
                                <p:cTn id="98" presetID="10" presetClass="exit" presetSubtype="0" fill="hold" grpId="1" nodeType="withEffect">
                                  <p:stCondLst>
                                    <p:cond delay="60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par>
                                <p:cTn id="101" presetID="23" presetClass="exit" presetSubtype="16" fill="hold" grpId="2" nodeType="withEffect">
                                  <p:stCondLst>
                                    <p:cond delay="600"/>
                                  </p:stCondLst>
                                  <p:childTnLst>
                                    <p:anim calcmode="lin" valueType="num">
                                      <p:cBhvr>
                                        <p:cTn id="102" dur="500"/>
                                        <p:tgtEl>
                                          <p:spTgt spid="19"/>
                                        </p:tgtEl>
                                        <p:attrNameLst>
                                          <p:attrName>ppt_w</p:attrName>
                                        </p:attrNameLst>
                                      </p:cBhvr>
                                      <p:tavLst>
                                        <p:tav tm="0">
                                          <p:val>
                                            <p:strVal val="ppt_w"/>
                                          </p:val>
                                        </p:tav>
                                        <p:tav tm="100000">
                                          <p:val>
                                            <p:strVal val="4*ppt_w"/>
                                          </p:val>
                                        </p:tav>
                                      </p:tavLst>
                                    </p:anim>
                                    <p:anim calcmode="lin" valueType="num">
                                      <p:cBhvr>
                                        <p:cTn id="103" dur="500"/>
                                        <p:tgtEl>
                                          <p:spTgt spid="19"/>
                                        </p:tgtEl>
                                        <p:attrNameLst>
                                          <p:attrName>ppt_h</p:attrName>
                                        </p:attrNameLst>
                                      </p:cBhvr>
                                      <p:tavLst>
                                        <p:tav tm="0">
                                          <p:val>
                                            <p:strVal val="ppt_h"/>
                                          </p:val>
                                        </p:tav>
                                        <p:tav tm="100000">
                                          <p:val>
                                            <p:strVal val="4*ppt_h"/>
                                          </p:val>
                                        </p:tav>
                                      </p:tavLst>
                                    </p:anim>
                                    <p:set>
                                      <p:cBhvr>
                                        <p:cTn id="104" dur="1" fill="hold">
                                          <p:stCondLst>
                                            <p:cond delay="499"/>
                                          </p:stCondLst>
                                        </p:cTn>
                                        <p:tgtEl>
                                          <p:spTgt spid="19"/>
                                        </p:tgtEl>
                                        <p:attrNameLst>
                                          <p:attrName>style.visibility</p:attrName>
                                        </p:attrNameLst>
                                      </p:cBhvr>
                                      <p:to>
                                        <p:strVal val="hidden"/>
                                      </p:to>
                                    </p:set>
                                  </p:childTnLst>
                                </p:cTn>
                              </p:par>
                              <p:par>
                                <p:cTn id="105" presetID="1" presetClass="entr" presetSubtype="0" fill="hold" grpId="0" nodeType="withEffect">
                                  <p:stCondLst>
                                    <p:cond delay="900"/>
                                  </p:stCondLst>
                                  <p:childTnLst>
                                    <p:set>
                                      <p:cBhvr>
                                        <p:cTn id="106" dur="1" fill="hold">
                                          <p:stCondLst>
                                            <p:cond delay="0"/>
                                          </p:stCondLst>
                                        </p:cTn>
                                        <p:tgtEl>
                                          <p:spTgt spid="18"/>
                                        </p:tgtEl>
                                        <p:attrNameLst>
                                          <p:attrName>style.visibility</p:attrName>
                                        </p:attrNameLst>
                                      </p:cBhvr>
                                      <p:to>
                                        <p:strVal val="visible"/>
                                      </p:to>
                                    </p:set>
                                  </p:childTnLst>
                                </p:cTn>
                              </p:par>
                              <p:par>
                                <p:cTn id="107" presetID="42" presetClass="path" presetSubtype="0" accel="100000" fill="hold" grpId="3" nodeType="withEffect">
                                  <p:stCondLst>
                                    <p:cond delay="900"/>
                                  </p:stCondLst>
                                  <p:childTnLst>
                                    <p:animMotion origin="layout" path="M 3.88889E-6 -3.7037E-7 L -0.08507 0.00116 " pathEditMode="relative" rAng="0" ptsTypes="AA">
                                      <p:cBhvr>
                                        <p:cTn id="108" dur="500" fill="hold"/>
                                        <p:tgtEl>
                                          <p:spTgt spid="18"/>
                                        </p:tgtEl>
                                        <p:attrNameLst>
                                          <p:attrName>ppt_x</p:attrName>
                                          <p:attrName>ppt_y</p:attrName>
                                        </p:attrNameLst>
                                      </p:cBhvr>
                                      <p:rCtr x="-4253" y="46"/>
                                    </p:animMotion>
                                  </p:childTnLst>
                                </p:cTn>
                              </p:par>
                              <p:par>
                                <p:cTn id="109" presetID="10" presetClass="exit" presetSubtype="0" fill="hold" grpId="1" nodeType="withEffect">
                                  <p:stCondLst>
                                    <p:cond delay="900"/>
                                  </p:stCondLst>
                                  <p:childTnLst>
                                    <p:animEffect transition="out" filter="fade">
                                      <p:cBhvr>
                                        <p:cTn id="110" dur="500"/>
                                        <p:tgtEl>
                                          <p:spTgt spid="18"/>
                                        </p:tgtEl>
                                      </p:cBhvr>
                                    </p:animEffect>
                                    <p:set>
                                      <p:cBhvr>
                                        <p:cTn id="111" dur="1" fill="hold">
                                          <p:stCondLst>
                                            <p:cond delay="499"/>
                                          </p:stCondLst>
                                        </p:cTn>
                                        <p:tgtEl>
                                          <p:spTgt spid="18"/>
                                        </p:tgtEl>
                                        <p:attrNameLst>
                                          <p:attrName>style.visibility</p:attrName>
                                        </p:attrNameLst>
                                      </p:cBhvr>
                                      <p:to>
                                        <p:strVal val="hidden"/>
                                      </p:to>
                                    </p:set>
                                  </p:childTnLst>
                                </p:cTn>
                              </p:par>
                              <p:par>
                                <p:cTn id="112" presetID="23" presetClass="exit" presetSubtype="16" fill="hold" grpId="2" nodeType="withEffect">
                                  <p:stCondLst>
                                    <p:cond delay="900"/>
                                  </p:stCondLst>
                                  <p:childTnLst>
                                    <p:anim calcmode="lin" valueType="num">
                                      <p:cBhvr>
                                        <p:cTn id="113" dur="500"/>
                                        <p:tgtEl>
                                          <p:spTgt spid="18"/>
                                        </p:tgtEl>
                                        <p:attrNameLst>
                                          <p:attrName>ppt_w</p:attrName>
                                        </p:attrNameLst>
                                      </p:cBhvr>
                                      <p:tavLst>
                                        <p:tav tm="0">
                                          <p:val>
                                            <p:strVal val="ppt_w"/>
                                          </p:val>
                                        </p:tav>
                                        <p:tav tm="100000">
                                          <p:val>
                                            <p:strVal val="4*ppt_w"/>
                                          </p:val>
                                        </p:tav>
                                      </p:tavLst>
                                    </p:anim>
                                    <p:anim calcmode="lin" valueType="num">
                                      <p:cBhvr>
                                        <p:cTn id="114" dur="500"/>
                                        <p:tgtEl>
                                          <p:spTgt spid="18"/>
                                        </p:tgtEl>
                                        <p:attrNameLst>
                                          <p:attrName>ppt_h</p:attrName>
                                        </p:attrNameLst>
                                      </p:cBhvr>
                                      <p:tavLst>
                                        <p:tav tm="0">
                                          <p:val>
                                            <p:strVal val="ppt_h"/>
                                          </p:val>
                                        </p:tav>
                                        <p:tav tm="100000">
                                          <p:val>
                                            <p:strVal val="4*ppt_h"/>
                                          </p:val>
                                        </p:tav>
                                      </p:tavLst>
                                    </p:anim>
                                    <p:set>
                                      <p:cBhvr>
                                        <p:cTn id="115" dur="1" fill="hold">
                                          <p:stCondLst>
                                            <p:cond delay="499"/>
                                          </p:stCondLst>
                                        </p:cTn>
                                        <p:tgtEl>
                                          <p:spTgt spid="18"/>
                                        </p:tgtEl>
                                        <p:attrNameLst>
                                          <p:attrName>style.visibility</p:attrName>
                                        </p:attrNameLst>
                                      </p:cBhvr>
                                      <p:to>
                                        <p:strVal val="hidden"/>
                                      </p:to>
                                    </p:set>
                                  </p:childTnLst>
                                </p:cTn>
                              </p:par>
                              <p:par>
                                <p:cTn id="116" presetID="1" presetClass="entr" presetSubtype="0" fill="hold" grpId="0" nodeType="withEffect">
                                  <p:stCondLst>
                                    <p:cond delay="1200"/>
                                  </p:stCondLst>
                                  <p:childTnLst>
                                    <p:set>
                                      <p:cBhvr>
                                        <p:cTn id="117" dur="1" fill="hold">
                                          <p:stCondLst>
                                            <p:cond delay="0"/>
                                          </p:stCondLst>
                                        </p:cTn>
                                        <p:tgtEl>
                                          <p:spTgt spid="22"/>
                                        </p:tgtEl>
                                        <p:attrNameLst>
                                          <p:attrName>style.visibility</p:attrName>
                                        </p:attrNameLst>
                                      </p:cBhvr>
                                      <p:to>
                                        <p:strVal val="visible"/>
                                      </p:to>
                                    </p:set>
                                  </p:childTnLst>
                                </p:cTn>
                              </p:par>
                              <p:par>
                                <p:cTn id="118" presetID="42" presetClass="path" presetSubtype="0" accel="100000" fill="hold" grpId="3" nodeType="withEffect">
                                  <p:stCondLst>
                                    <p:cond delay="1200"/>
                                  </p:stCondLst>
                                  <p:childTnLst>
                                    <p:animMotion origin="layout" path="M -3.33333E-6 -4.81481E-6 L -0.08611 0.00047 " pathEditMode="relative" rAng="0" ptsTypes="AA">
                                      <p:cBhvr>
                                        <p:cTn id="119" dur="500" fill="hold"/>
                                        <p:tgtEl>
                                          <p:spTgt spid="22"/>
                                        </p:tgtEl>
                                        <p:attrNameLst>
                                          <p:attrName>ppt_x</p:attrName>
                                          <p:attrName>ppt_y</p:attrName>
                                        </p:attrNameLst>
                                      </p:cBhvr>
                                      <p:rCtr x="-4306" y="23"/>
                                    </p:animMotion>
                                  </p:childTnLst>
                                </p:cTn>
                              </p:par>
                              <p:par>
                                <p:cTn id="120" presetID="10" presetClass="exit" presetSubtype="0" fill="hold" grpId="1" nodeType="withEffect">
                                  <p:stCondLst>
                                    <p:cond delay="1200"/>
                                  </p:stCondLst>
                                  <p:childTnLst>
                                    <p:animEffect transition="out" filter="fade">
                                      <p:cBhvr>
                                        <p:cTn id="121" dur="500"/>
                                        <p:tgtEl>
                                          <p:spTgt spid="22"/>
                                        </p:tgtEl>
                                      </p:cBhvr>
                                    </p:animEffect>
                                    <p:set>
                                      <p:cBhvr>
                                        <p:cTn id="122" dur="1" fill="hold">
                                          <p:stCondLst>
                                            <p:cond delay="499"/>
                                          </p:stCondLst>
                                        </p:cTn>
                                        <p:tgtEl>
                                          <p:spTgt spid="22"/>
                                        </p:tgtEl>
                                        <p:attrNameLst>
                                          <p:attrName>style.visibility</p:attrName>
                                        </p:attrNameLst>
                                      </p:cBhvr>
                                      <p:to>
                                        <p:strVal val="hidden"/>
                                      </p:to>
                                    </p:set>
                                  </p:childTnLst>
                                </p:cTn>
                              </p:par>
                              <p:par>
                                <p:cTn id="123" presetID="23" presetClass="exit" presetSubtype="16" fill="hold" grpId="2" nodeType="withEffect">
                                  <p:stCondLst>
                                    <p:cond delay="1200"/>
                                  </p:stCondLst>
                                  <p:childTnLst>
                                    <p:anim calcmode="lin" valueType="num">
                                      <p:cBhvr>
                                        <p:cTn id="124" dur="500"/>
                                        <p:tgtEl>
                                          <p:spTgt spid="22"/>
                                        </p:tgtEl>
                                        <p:attrNameLst>
                                          <p:attrName>ppt_w</p:attrName>
                                        </p:attrNameLst>
                                      </p:cBhvr>
                                      <p:tavLst>
                                        <p:tav tm="0">
                                          <p:val>
                                            <p:strVal val="ppt_w"/>
                                          </p:val>
                                        </p:tav>
                                        <p:tav tm="100000">
                                          <p:val>
                                            <p:strVal val="4*ppt_w"/>
                                          </p:val>
                                        </p:tav>
                                      </p:tavLst>
                                    </p:anim>
                                    <p:anim calcmode="lin" valueType="num">
                                      <p:cBhvr>
                                        <p:cTn id="125" dur="500"/>
                                        <p:tgtEl>
                                          <p:spTgt spid="22"/>
                                        </p:tgtEl>
                                        <p:attrNameLst>
                                          <p:attrName>ppt_h</p:attrName>
                                        </p:attrNameLst>
                                      </p:cBhvr>
                                      <p:tavLst>
                                        <p:tav tm="0">
                                          <p:val>
                                            <p:strVal val="ppt_h"/>
                                          </p:val>
                                        </p:tav>
                                        <p:tav tm="100000">
                                          <p:val>
                                            <p:strVal val="4*ppt_h"/>
                                          </p:val>
                                        </p:tav>
                                      </p:tavLst>
                                    </p:anim>
                                    <p:set>
                                      <p:cBhvr>
                                        <p:cTn id="126" dur="1" fill="hold">
                                          <p:stCondLst>
                                            <p:cond delay="499"/>
                                          </p:stCondLst>
                                        </p:cTn>
                                        <p:tgtEl>
                                          <p:spTgt spid="22"/>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1" nodeType="clickEffect">
                                  <p:stCondLst>
                                    <p:cond delay="0"/>
                                  </p:stCondLst>
                                  <p:childTnLst>
                                    <p:set>
                                      <p:cBhvr>
                                        <p:cTn id="130" dur="1" fill="hold">
                                          <p:stCondLst>
                                            <p:cond delay="0"/>
                                          </p:stCondLst>
                                        </p:cTn>
                                        <p:tgtEl>
                                          <p:spTgt spid="17"/>
                                        </p:tgtEl>
                                        <p:attrNameLst>
                                          <p:attrName>style.visibility</p:attrName>
                                        </p:attrNameLst>
                                      </p:cBhvr>
                                      <p:to>
                                        <p:strVal val="visible"/>
                                      </p:to>
                                    </p:set>
                                  </p:childTnLst>
                                </p:cTn>
                              </p:par>
                              <p:par>
                                <p:cTn id="131" presetID="1" presetClass="exit" presetSubtype="0" fill="hold" grpId="0" nodeType="withEffect">
                                  <p:stCondLst>
                                    <p:cond delay="500"/>
                                  </p:stCondLst>
                                  <p:childTnLst>
                                    <p:set>
                                      <p:cBhvr>
                                        <p:cTn id="132" dur="1" fill="hold">
                                          <p:stCondLst>
                                            <p:cond delay="0"/>
                                          </p:stCondLst>
                                        </p:cTn>
                                        <p:tgtEl>
                                          <p:spTgt spid="17"/>
                                        </p:tgtEl>
                                        <p:attrNameLst>
                                          <p:attrName>style.visibility</p:attrName>
                                        </p:attrNameLst>
                                      </p:cBhvr>
                                      <p:to>
                                        <p:strVal val="hidden"/>
                                      </p:to>
                                    </p:set>
                                  </p:childTnLst>
                                </p:cTn>
                              </p:par>
                              <p:par>
                                <p:cTn id="133" presetID="1" presetClass="entr" presetSubtype="0" fill="hold" grpId="3" nodeType="withEffect">
                                  <p:stCondLst>
                                    <p:cond delay="1000"/>
                                  </p:stCondLst>
                                  <p:childTnLst>
                                    <p:set>
                                      <p:cBhvr>
                                        <p:cTn id="134" dur="1" fill="hold">
                                          <p:stCondLst>
                                            <p:cond delay="0"/>
                                          </p:stCondLst>
                                        </p:cTn>
                                        <p:tgtEl>
                                          <p:spTgt spid="17"/>
                                        </p:tgtEl>
                                        <p:attrNameLst>
                                          <p:attrName>style.visibility</p:attrName>
                                        </p:attrNameLst>
                                      </p:cBhvr>
                                      <p:to>
                                        <p:strVal val="visible"/>
                                      </p:to>
                                    </p:set>
                                  </p:childTnLst>
                                </p:cTn>
                              </p:par>
                              <p:par>
                                <p:cTn id="135" presetID="1" presetClass="exit" presetSubtype="0" fill="hold" grpId="2" nodeType="withEffect">
                                  <p:stCondLst>
                                    <p:cond delay="1500"/>
                                  </p:stCondLst>
                                  <p:childTnLst>
                                    <p:set>
                                      <p:cBhvr>
                                        <p:cTn id="136" dur="1" fill="hold">
                                          <p:stCondLst>
                                            <p:cond delay="0"/>
                                          </p:stCondLst>
                                        </p:cTn>
                                        <p:tgtEl>
                                          <p:spTgt spid="17"/>
                                        </p:tgtEl>
                                        <p:attrNameLst>
                                          <p:attrName>style.visibility</p:attrName>
                                        </p:attrNameLst>
                                      </p:cBhvr>
                                      <p:to>
                                        <p:strVal val="hidden"/>
                                      </p:to>
                                    </p:set>
                                  </p:childTnLst>
                                </p:cTn>
                              </p:par>
                              <p:par>
                                <p:cTn id="137" presetID="1" presetClass="entr" presetSubtype="0" fill="hold" grpId="4" nodeType="withEffect">
                                  <p:stCondLst>
                                    <p:cond delay="2000"/>
                                  </p:stCondLst>
                                  <p:childTnLst>
                                    <p:set>
                                      <p:cBhvr>
                                        <p:cTn id="138" dur="1" fill="hold">
                                          <p:stCondLst>
                                            <p:cond delay="0"/>
                                          </p:stCondLst>
                                        </p:cTn>
                                        <p:tgtEl>
                                          <p:spTgt spid="17"/>
                                        </p:tgtEl>
                                        <p:attrNameLst>
                                          <p:attrName>style.visibility</p:attrName>
                                        </p:attrNameLst>
                                      </p:cBhvr>
                                      <p:to>
                                        <p:strVal val="visible"/>
                                      </p:to>
                                    </p:set>
                                  </p:childTnLst>
                                </p:cTn>
                              </p:par>
                              <p:par>
                                <p:cTn id="139" presetID="1" presetClass="exit" presetSubtype="0" fill="hold" grpId="5" nodeType="withEffect">
                                  <p:stCondLst>
                                    <p:cond delay="2500"/>
                                  </p:stCondLst>
                                  <p:childTnLst>
                                    <p:set>
                                      <p:cBhvr>
                                        <p:cTn id="140" dur="1" fill="hold">
                                          <p:stCondLst>
                                            <p:cond delay="0"/>
                                          </p:stCondLst>
                                        </p:cTn>
                                        <p:tgtEl>
                                          <p:spTgt spid="17"/>
                                        </p:tgtEl>
                                        <p:attrNameLst>
                                          <p:attrName>style.visibility</p:attrName>
                                        </p:attrNameLst>
                                      </p:cBhvr>
                                      <p:to>
                                        <p:strVal val="hidden"/>
                                      </p:to>
                                    </p:set>
                                  </p:childTnLst>
                                </p:cTn>
                              </p:par>
                              <p:par>
                                <p:cTn id="141" presetID="1" presetClass="entr" presetSubtype="0" fill="hold" grpId="6" nodeType="withEffect">
                                  <p:stCondLst>
                                    <p:cond delay="3000"/>
                                  </p:stCondLst>
                                  <p:childTnLst>
                                    <p:set>
                                      <p:cBhvr>
                                        <p:cTn id="142" dur="1" fill="hold">
                                          <p:stCondLst>
                                            <p:cond delay="0"/>
                                          </p:stCondLst>
                                        </p:cTn>
                                        <p:tgtEl>
                                          <p:spTgt spid="17"/>
                                        </p:tgtEl>
                                        <p:attrNameLst>
                                          <p:attrName>style.visibility</p:attrName>
                                        </p:attrNameLst>
                                      </p:cBhvr>
                                      <p:to>
                                        <p:strVal val="visible"/>
                                      </p:to>
                                    </p:set>
                                  </p:childTnLst>
                                </p:cTn>
                              </p:par>
                              <p:par>
                                <p:cTn id="143" presetID="1" presetClass="exit" presetSubtype="0" fill="hold" grpId="7" nodeType="withEffect">
                                  <p:stCondLst>
                                    <p:cond delay="3500"/>
                                  </p:stCondLst>
                                  <p:childTnLst>
                                    <p:set>
                                      <p:cBhvr>
                                        <p:cTn id="144" dur="1" fill="hold">
                                          <p:stCondLst>
                                            <p:cond delay="0"/>
                                          </p:stCondLst>
                                        </p:cTn>
                                        <p:tgtEl>
                                          <p:spTgt spid="17"/>
                                        </p:tgtEl>
                                        <p:attrNameLst>
                                          <p:attrName>style.visibility</p:attrName>
                                        </p:attrNameLst>
                                      </p:cBhvr>
                                      <p:to>
                                        <p:strVal val="hidden"/>
                                      </p:to>
                                    </p:set>
                                  </p:childTnLst>
                                </p:cTn>
                              </p:par>
                              <p:par>
                                <p:cTn id="145" presetID="1" presetClass="entr" presetSubtype="0" fill="hold" grpId="8" nodeType="withEffect">
                                  <p:stCondLst>
                                    <p:cond delay="4000"/>
                                  </p:stCondLst>
                                  <p:childTnLst>
                                    <p:set>
                                      <p:cBhvr>
                                        <p:cTn id="146" dur="1" fill="hold">
                                          <p:stCondLst>
                                            <p:cond delay="0"/>
                                          </p:stCondLst>
                                        </p:cTn>
                                        <p:tgtEl>
                                          <p:spTgt spid="17"/>
                                        </p:tgtEl>
                                        <p:attrNameLst>
                                          <p:attrName>style.visibility</p:attrName>
                                        </p:attrNameLst>
                                      </p:cBhvr>
                                      <p:to>
                                        <p:strVal val="visible"/>
                                      </p:to>
                                    </p:set>
                                  </p:childTnLst>
                                </p:cTn>
                              </p:par>
                              <p:par>
                                <p:cTn id="147" presetID="1" presetClass="exit" presetSubtype="0" fill="hold" grpId="9" nodeType="withEffect">
                                  <p:stCondLst>
                                    <p:cond delay="4500"/>
                                  </p:stCondLst>
                                  <p:childTnLst>
                                    <p:set>
                                      <p:cBhvr>
                                        <p:cTn id="148" dur="1" fill="hold">
                                          <p:stCondLst>
                                            <p:cond delay="0"/>
                                          </p:stCondLst>
                                        </p:cTn>
                                        <p:tgtEl>
                                          <p:spTgt spid="17"/>
                                        </p:tgtEl>
                                        <p:attrNameLst>
                                          <p:attrName>style.visibility</p:attrName>
                                        </p:attrNameLst>
                                      </p:cBhvr>
                                      <p:to>
                                        <p:strVal val="hidden"/>
                                      </p:to>
                                    </p:set>
                                  </p:childTnLst>
                                </p:cTn>
                              </p:par>
                              <p:par>
                                <p:cTn id="149" presetID="1" presetClass="entr" presetSubtype="0" fill="hold" grpId="10" nodeType="withEffect">
                                  <p:stCondLst>
                                    <p:cond delay="5000"/>
                                  </p:stCondLst>
                                  <p:childTnLst>
                                    <p:set>
                                      <p:cBhvr>
                                        <p:cTn id="150" dur="1" fill="hold">
                                          <p:stCondLst>
                                            <p:cond delay="0"/>
                                          </p:stCondLst>
                                        </p:cTn>
                                        <p:tgtEl>
                                          <p:spTgt spid="17"/>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42" presetClass="exit" presetSubtype="0" fill="hold" grpId="1" nodeType="clickEffect">
                                  <p:stCondLst>
                                    <p:cond delay="0"/>
                                  </p:stCondLst>
                                  <p:childTnLst>
                                    <p:animEffect transition="out" filter="fade">
                                      <p:cBhvr>
                                        <p:cTn id="154" dur="1000"/>
                                        <p:tgtEl>
                                          <p:spTgt spid="3"/>
                                        </p:tgtEl>
                                      </p:cBhvr>
                                    </p:animEffect>
                                    <p:anim calcmode="lin" valueType="num">
                                      <p:cBhvr>
                                        <p:cTn id="155" dur="1000"/>
                                        <p:tgtEl>
                                          <p:spTgt spid="3"/>
                                        </p:tgtEl>
                                        <p:attrNameLst>
                                          <p:attrName>ppt_x</p:attrName>
                                        </p:attrNameLst>
                                      </p:cBhvr>
                                      <p:tavLst>
                                        <p:tav tm="0">
                                          <p:val>
                                            <p:strVal val="ppt_x"/>
                                          </p:val>
                                        </p:tav>
                                        <p:tav tm="100000">
                                          <p:val>
                                            <p:strVal val="ppt_x"/>
                                          </p:val>
                                        </p:tav>
                                      </p:tavLst>
                                    </p:anim>
                                    <p:anim calcmode="lin" valueType="num">
                                      <p:cBhvr>
                                        <p:cTn id="156" dur="1000"/>
                                        <p:tgtEl>
                                          <p:spTgt spid="3"/>
                                        </p:tgtEl>
                                        <p:attrNameLst>
                                          <p:attrName>ppt_y</p:attrName>
                                        </p:attrNameLst>
                                      </p:cBhvr>
                                      <p:tavLst>
                                        <p:tav tm="0">
                                          <p:val>
                                            <p:strVal val="ppt_y"/>
                                          </p:val>
                                        </p:tav>
                                        <p:tav tm="100000">
                                          <p:val>
                                            <p:strVal val="ppt_y+.1"/>
                                          </p:val>
                                        </p:tav>
                                      </p:tavLst>
                                    </p:anim>
                                    <p:set>
                                      <p:cBhvr>
                                        <p:cTn id="157" dur="1" fill="hold">
                                          <p:stCondLst>
                                            <p:cond delay="999"/>
                                          </p:stCondLst>
                                        </p:cTn>
                                        <p:tgtEl>
                                          <p:spTgt spid="3"/>
                                        </p:tgtEl>
                                        <p:attrNameLst>
                                          <p:attrName>style.visibility</p:attrName>
                                        </p:attrNameLst>
                                      </p:cBhvr>
                                      <p:to>
                                        <p:strVal val="hidden"/>
                                      </p:to>
                                    </p:set>
                                  </p:childTnLst>
                                </p:cTn>
                              </p:par>
                              <p:par>
                                <p:cTn id="158" presetID="42" presetClass="exit" presetSubtype="0" fill="hold" grpId="2" nodeType="withEffect">
                                  <p:stCondLst>
                                    <p:cond delay="0"/>
                                  </p:stCondLst>
                                  <p:childTnLst>
                                    <p:animEffect transition="out" filter="fade">
                                      <p:cBhvr>
                                        <p:cTn id="159" dur="1000"/>
                                        <p:tgtEl>
                                          <p:spTgt spid="6"/>
                                        </p:tgtEl>
                                      </p:cBhvr>
                                    </p:animEffect>
                                    <p:anim calcmode="lin" valueType="num">
                                      <p:cBhvr>
                                        <p:cTn id="160" dur="1000"/>
                                        <p:tgtEl>
                                          <p:spTgt spid="6"/>
                                        </p:tgtEl>
                                        <p:attrNameLst>
                                          <p:attrName>ppt_x</p:attrName>
                                        </p:attrNameLst>
                                      </p:cBhvr>
                                      <p:tavLst>
                                        <p:tav tm="0">
                                          <p:val>
                                            <p:strVal val="ppt_x"/>
                                          </p:val>
                                        </p:tav>
                                        <p:tav tm="100000">
                                          <p:val>
                                            <p:strVal val="ppt_x"/>
                                          </p:val>
                                        </p:tav>
                                      </p:tavLst>
                                    </p:anim>
                                    <p:anim calcmode="lin" valueType="num">
                                      <p:cBhvr>
                                        <p:cTn id="161" dur="1000"/>
                                        <p:tgtEl>
                                          <p:spTgt spid="6"/>
                                        </p:tgtEl>
                                        <p:attrNameLst>
                                          <p:attrName>ppt_y</p:attrName>
                                        </p:attrNameLst>
                                      </p:cBhvr>
                                      <p:tavLst>
                                        <p:tav tm="0">
                                          <p:val>
                                            <p:strVal val="ppt_y"/>
                                          </p:val>
                                        </p:tav>
                                        <p:tav tm="100000">
                                          <p:val>
                                            <p:strVal val="ppt_y+.1"/>
                                          </p:val>
                                        </p:tav>
                                      </p:tavLst>
                                    </p:anim>
                                    <p:set>
                                      <p:cBhvr>
                                        <p:cTn id="162" dur="1" fill="hold">
                                          <p:stCondLst>
                                            <p:cond delay="999"/>
                                          </p:stCondLst>
                                        </p:cTn>
                                        <p:tgtEl>
                                          <p:spTgt spid="6"/>
                                        </p:tgtEl>
                                        <p:attrNameLst>
                                          <p:attrName>style.visibility</p:attrName>
                                        </p:attrNameLst>
                                      </p:cBhvr>
                                      <p:to>
                                        <p:strVal val="hidden"/>
                                      </p:to>
                                    </p:set>
                                  </p:childTnLst>
                                </p:cTn>
                              </p:par>
                              <p:par>
                                <p:cTn id="163" presetID="23" presetClass="exit" presetSubtype="16" fill="hold" grpId="11" nodeType="withEffect">
                                  <p:stCondLst>
                                    <p:cond delay="0"/>
                                  </p:stCondLst>
                                  <p:childTnLst>
                                    <p:anim calcmode="lin" valueType="num">
                                      <p:cBhvr>
                                        <p:cTn id="164" dur="1000"/>
                                        <p:tgtEl>
                                          <p:spTgt spid="17"/>
                                        </p:tgtEl>
                                        <p:attrNameLst>
                                          <p:attrName>ppt_w</p:attrName>
                                        </p:attrNameLst>
                                      </p:cBhvr>
                                      <p:tavLst>
                                        <p:tav tm="0">
                                          <p:val>
                                            <p:strVal val="ppt_w"/>
                                          </p:val>
                                        </p:tav>
                                        <p:tav tm="100000">
                                          <p:val>
                                            <p:strVal val="4*ppt_w"/>
                                          </p:val>
                                        </p:tav>
                                      </p:tavLst>
                                    </p:anim>
                                    <p:anim calcmode="lin" valueType="num">
                                      <p:cBhvr>
                                        <p:cTn id="165" dur="1000"/>
                                        <p:tgtEl>
                                          <p:spTgt spid="17"/>
                                        </p:tgtEl>
                                        <p:attrNameLst>
                                          <p:attrName>ppt_h</p:attrName>
                                        </p:attrNameLst>
                                      </p:cBhvr>
                                      <p:tavLst>
                                        <p:tav tm="0">
                                          <p:val>
                                            <p:strVal val="ppt_h"/>
                                          </p:val>
                                        </p:tav>
                                        <p:tav tm="100000">
                                          <p:val>
                                            <p:strVal val="4*ppt_h"/>
                                          </p:val>
                                        </p:tav>
                                      </p:tavLst>
                                    </p:anim>
                                    <p:set>
                                      <p:cBhvr>
                                        <p:cTn id="166" dur="1" fill="hold">
                                          <p:stCondLst>
                                            <p:cond delay="999"/>
                                          </p:stCondLst>
                                        </p:cTn>
                                        <p:tgtEl>
                                          <p:spTgt spid="17"/>
                                        </p:tgtEl>
                                        <p:attrNameLst>
                                          <p:attrName>style.visibility</p:attrName>
                                        </p:attrNameLst>
                                      </p:cBhvr>
                                      <p:to>
                                        <p:strVal val="hidden"/>
                                      </p:to>
                                    </p:set>
                                  </p:childTnLst>
                                </p:cTn>
                              </p:par>
                              <p:par>
                                <p:cTn id="167" presetID="10" presetClass="exit" presetSubtype="0" fill="hold" grpId="12" nodeType="withEffect">
                                  <p:stCondLst>
                                    <p:cond delay="0"/>
                                  </p:stCondLst>
                                  <p:childTnLst>
                                    <p:animEffect transition="out" filter="fade">
                                      <p:cBhvr>
                                        <p:cTn id="168" dur="1000"/>
                                        <p:tgtEl>
                                          <p:spTgt spid="17"/>
                                        </p:tgtEl>
                                      </p:cBhvr>
                                    </p:animEffect>
                                    <p:set>
                                      <p:cBhvr>
                                        <p:cTn id="169" dur="1" fill="hold">
                                          <p:stCondLst>
                                            <p:cond delay="999"/>
                                          </p:stCondLst>
                                        </p:cTn>
                                        <p:tgtEl>
                                          <p:spTgt spid="17"/>
                                        </p:tgtEl>
                                        <p:attrNameLst>
                                          <p:attrName>style.visibility</p:attrName>
                                        </p:attrNameLst>
                                      </p:cBhvr>
                                      <p:to>
                                        <p:strVal val="hidden"/>
                                      </p:to>
                                    </p:set>
                                  </p:childTnLst>
                                </p:cTn>
                              </p:par>
                              <p:par>
                                <p:cTn id="170" presetID="42" presetClass="path" presetSubtype="0" accel="50000" decel="50000" fill="hold" grpId="13" nodeType="withEffect">
                                  <p:stCondLst>
                                    <p:cond delay="0"/>
                                  </p:stCondLst>
                                  <p:childTnLst>
                                    <p:animMotion origin="layout" path="M -4.72222E-6 2.59259E-6 L 0.2573 -0.06366 " pathEditMode="relative" rAng="0" ptsTypes="AA">
                                      <p:cBhvr>
                                        <p:cTn id="171" dur="1000" fill="hold"/>
                                        <p:tgtEl>
                                          <p:spTgt spid="17"/>
                                        </p:tgtEl>
                                        <p:attrNameLst>
                                          <p:attrName>ppt_x</p:attrName>
                                          <p:attrName>ppt_y</p:attrName>
                                        </p:attrNameLst>
                                      </p:cBhvr>
                                      <p:rCtr x="12865" y="-3194"/>
                                    </p:animMotion>
                                  </p:childTnLst>
                                </p:cTn>
                              </p:par>
                            </p:childTnLst>
                          </p:cTn>
                        </p:par>
                        <p:par>
                          <p:cTn id="172" fill="hold">
                            <p:stCondLst>
                              <p:cond delay="1000"/>
                            </p:stCondLst>
                            <p:childTnLst>
                              <p:par>
                                <p:cTn id="173" presetID="26" presetClass="emph" presetSubtype="0" fill="hold" grpId="3" nodeType="afterEffect">
                                  <p:stCondLst>
                                    <p:cond delay="0"/>
                                  </p:stCondLst>
                                  <p:childTnLst>
                                    <p:animEffect transition="out" filter="fade">
                                      <p:cBhvr>
                                        <p:cTn id="174" dur="500" tmFilter="0, 0; .2, .5; .8, .5; 1, 0"/>
                                        <p:tgtEl>
                                          <p:spTgt spid="13"/>
                                        </p:tgtEl>
                                      </p:cBhvr>
                                    </p:animEffect>
                                    <p:animScale>
                                      <p:cBhvr>
                                        <p:cTn id="175" dur="250" autoRev="1" fill="hold"/>
                                        <p:tgtEl>
                                          <p:spTgt spid="13"/>
                                        </p:tgtEl>
                                      </p:cBhvr>
                                      <p:by x="105000" y="105000"/>
                                    </p:animScale>
                                  </p:childTnLst>
                                </p:cTn>
                              </p:par>
                              <p:par>
                                <p:cTn id="176" presetID="26" presetClass="emph" presetSubtype="0" fill="hold" grpId="3" nodeType="withEffect">
                                  <p:stCondLst>
                                    <p:cond delay="0"/>
                                  </p:stCondLst>
                                  <p:childTnLst>
                                    <p:animEffect transition="out" filter="fade">
                                      <p:cBhvr>
                                        <p:cTn id="177" dur="500" tmFilter="0, 0; .2, .5; .8, .5; 1, 0"/>
                                        <p:tgtEl>
                                          <p:spTgt spid="9"/>
                                        </p:tgtEl>
                                      </p:cBhvr>
                                    </p:animEffect>
                                    <p:animScale>
                                      <p:cBhvr>
                                        <p:cTn id="178" dur="250" autoRev="1" fill="hold"/>
                                        <p:tgtEl>
                                          <p:spTgt spid="9"/>
                                        </p:tgtEl>
                                      </p:cBhvr>
                                      <p:by x="105000" y="105000"/>
                                    </p:animScale>
                                  </p:childTnLst>
                                </p:cTn>
                              </p:par>
                              <p:par>
                                <p:cTn id="179" presetID="26" presetClass="emph" presetSubtype="0" fill="hold" grpId="3" nodeType="withEffect">
                                  <p:stCondLst>
                                    <p:cond delay="0"/>
                                  </p:stCondLst>
                                  <p:childTnLst>
                                    <p:animEffect transition="out" filter="fade">
                                      <p:cBhvr>
                                        <p:cTn id="180" dur="500" tmFilter="0, 0; .2, .5; .8, .5; 1, 0"/>
                                        <p:tgtEl>
                                          <p:spTgt spid="14"/>
                                        </p:tgtEl>
                                      </p:cBhvr>
                                    </p:animEffect>
                                    <p:animScale>
                                      <p:cBhvr>
                                        <p:cTn id="181" dur="250" autoRev="1" fill="hold"/>
                                        <p:tgtEl>
                                          <p:spTgt spid="14"/>
                                        </p:tgtEl>
                                      </p:cBhvr>
                                      <p:by x="105000" y="105000"/>
                                    </p:animScale>
                                  </p:childTnLst>
                                </p:cTn>
                              </p:par>
                              <p:par>
                                <p:cTn id="182" presetID="26" presetClass="emph" presetSubtype="0" fill="hold" grpId="3" nodeType="withEffect">
                                  <p:stCondLst>
                                    <p:cond delay="0"/>
                                  </p:stCondLst>
                                  <p:childTnLst>
                                    <p:animEffect transition="out" filter="fade">
                                      <p:cBhvr>
                                        <p:cTn id="183" dur="500" tmFilter="0, 0; .2, .5; .8, .5; 1, 0"/>
                                        <p:tgtEl>
                                          <p:spTgt spid="15"/>
                                        </p:tgtEl>
                                      </p:cBhvr>
                                    </p:animEffect>
                                    <p:animScale>
                                      <p:cBhvr>
                                        <p:cTn id="184" dur="250" autoRev="1" fill="hold"/>
                                        <p:tgtEl>
                                          <p:spTgt spid="15"/>
                                        </p:tgtEl>
                                      </p:cBhvr>
                                      <p:by x="105000" y="105000"/>
                                    </p:animScale>
                                  </p:childTnLst>
                                </p:cTn>
                              </p:par>
                              <p:par>
                                <p:cTn id="185" presetID="26" presetClass="emph" presetSubtype="0" fill="hold" grpId="3" nodeType="withEffect">
                                  <p:stCondLst>
                                    <p:cond delay="0"/>
                                  </p:stCondLst>
                                  <p:childTnLst>
                                    <p:animEffect transition="out" filter="fade">
                                      <p:cBhvr>
                                        <p:cTn id="186" dur="500" tmFilter="0, 0; .2, .5; .8, .5; 1, 0"/>
                                        <p:tgtEl>
                                          <p:spTgt spid="11"/>
                                        </p:tgtEl>
                                      </p:cBhvr>
                                    </p:animEffect>
                                    <p:animScale>
                                      <p:cBhvr>
                                        <p:cTn id="187" dur="250" autoRev="1" fill="hold"/>
                                        <p:tgtEl>
                                          <p:spTgt spid="11"/>
                                        </p:tgtEl>
                                      </p:cBhvr>
                                      <p:by x="105000" y="105000"/>
                                    </p:animScale>
                                  </p:childTnLst>
                                </p:cTn>
                              </p:par>
                              <p:par>
                                <p:cTn id="188" presetID="26" presetClass="emph" presetSubtype="0" fill="hold" grpId="3" nodeType="withEffect">
                                  <p:stCondLst>
                                    <p:cond delay="0"/>
                                  </p:stCondLst>
                                  <p:childTnLst>
                                    <p:animEffect transition="out" filter="fade">
                                      <p:cBhvr>
                                        <p:cTn id="189" dur="500" tmFilter="0, 0; .2, .5; .8, .5; 1, 0"/>
                                        <p:tgtEl>
                                          <p:spTgt spid="12"/>
                                        </p:tgtEl>
                                      </p:cBhvr>
                                    </p:animEffect>
                                    <p:animScale>
                                      <p:cBhvr>
                                        <p:cTn id="190" dur="250" autoRev="1" fill="hold"/>
                                        <p:tgtEl>
                                          <p:spTgt spid="12"/>
                                        </p:tgtEl>
                                      </p:cBhvr>
                                      <p:by x="105000" y="105000"/>
                                    </p:animScale>
                                  </p:childTnLst>
                                </p:cTn>
                              </p:par>
                              <p:par>
                                <p:cTn id="191" presetID="3" presetClass="emph" presetSubtype="10" autoRev="1" fill="remove" grpId="4" nodeType="withEffect">
                                  <p:stCondLst>
                                    <p:cond delay="0"/>
                                  </p:stCondLst>
                                  <p:childTnLst>
                                    <p:animClr clrSpc="hsl" dir="ccw">
                                      <p:cBhvr override="childStyle">
                                        <p:cTn id="192" dur="500" fill="hold"/>
                                        <p:tgtEl>
                                          <p:spTgt spid="13"/>
                                        </p:tgtEl>
                                        <p:attrNameLst>
                                          <p:attrName>style.color</p:attrName>
                                        </p:attrNameLst>
                                      </p:cBhvr>
                                      <p:to>
                                        <a:schemeClr val="bg1"/>
                                      </p:to>
                                    </p:animClr>
                                  </p:childTnLst>
                                </p:cTn>
                              </p:par>
                              <p:par>
                                <p:cTn id="193" presetID="3" presetClass="emph" presetSubtype="10" autoRev="1" fill="remove" grpId="4" nodeType="withEffect">
                                  <p:stCondLst>
                                    <p:cond delay="0"/>
                                  </p:stCondLst>
                                  <p:childTnLst>
                                    <p:animClr clrSpc="hsl" dir="ccw">
                                      <p:cBhvr override="childStyle">
                                        <p:cTn id="194" dur="500" fill="hold"/>
                                        <p:tgtEl>
                                          <p:spTgt spid="9"/>
                                        </p:tgtEl>
                                        <p:attrNameLst>
                                          <p:attrName>style.color</p:attrName>
                                        </p:attrNameLst>
                                      </p:cBhvr>
                                      <p:to>
                                        <a:schemeClr val="bg1"/>
                                      </p:to>
                                    </p:animClr>
                                  </p:childTnLst>
                                </p:cTn>
                              </p:par>
                              <p:par>
                                <p:cTn id="195" presetID="3" presetClass="emph" presetSubtype="10" autoRev="1" fill="remove" grpId="4" nodeType="withEffect">
                                  <p:stCondLst>
                                    <p:cond delay="0"/>
                                  </p:stCondLst>
                                  <p:childTnLst>
                                    <p:animClr clrSpc="hsl" dir="ccw">
                                      <p:cBhvr override="childStyle">
                                        <p:cTn id="196" dur="500" fill="hold"/>
                                        <p:tgtEl>
                                          <p:spTgt spid="14"/>
                                        </p:tgtEl>
                                        <p:attrNameLst>
                                          <p:attrName>style.color</p:attrName>
                                        </p:attrNameLst>
                                      </p:cBhvr>
                                      <p:to>
                                        <a:schemeClr val="bg1"/>
                                      </p:to>
                                    </p:animClr>
                                  </p:childTnLst>
                                </p:cTn>
                              </p:par>
                              <p:par>
                                <p:cTn id="197" presetID="3" presetClass="emph" presetSubtype="10" autoRev="1" fill="remove" grpId="4" nodeType="withEffect">
                                  <p:stCondLst>
                                    <p:cond delay="0"/>
                                  </p:stCondLst>
                                  <p:childTnLst>
                                    <p:animClr clrSpc="hsl" dir="ccw">
                                      <p:cBhvr override="childStyle">
                                        <p:cTn id="198" dur="500" fill="hold"/>
                                        <p:tgtEl>
                                          <p:spTgt spid="15"/>
                                        </p:tgtEl>
                                        <p:attrNameLst>
                                          <p:attrName>style.color</p:attrName>
                                        </p:attrNameLst>
                                      </p:cBhvr>
                                      <p:to>
                                        <a:schemeClr val="bg1"/>
                                      </p:to>
                                    </p:animClr>
                                  </p:childTnLst>
                                </p:cTn>
                              </p:par>
                              <p:par>
                                <p:cTn id="199" presetID="3" presetClass="emph" presetSubtype="10" autoRev="1" fill="remove" grpId="4" nodeType="withEffect">
                                  <p:stCondLst>
                                    <p:cond delay="0"/>
                                  </p:stCondLst>
                                  <p:childTnLst>
                                    <p:animClr clrSpc="hsl" dir="ccw">
                                      <p:cBhvr override="childStyle">
                                        <p:cTn id="200" dur="500" fill="hold"/>
                                        <p:tgtEl>
                                          <p:spTgt spid="11"/>
                                        </p:tgtEl>
                                        <p:attrNameLst>
                                          <p:attrName>style.color</p:attrName>
                                        </p:attrNameLst>
                                      </p:cBhvr>
                                      <p:to>
                                        <a:schemeClr val="bg1"/>
                                      </p:to>
                                    </p:animClr>
                                  </p:childTnLst>
                                </p:cTn>
                              </p:par>
                              <p:par>
                                <p:cTn id="201" presetID="3" presetClass="emph" presetSubtype="10" autoRev="1" fill="remove" grpId="4" nodeType="withEffect">
                                  <p:stCondLst>
                                    <p:cond delay="0"/>
                                  </p:stCondLst>
                                  <p:childTnLst>
                                    <p:animClr clrSpc="hsl" dir="ccw">
                                      <p:cBhvr override="childStyle">
                                        <p:cTn id="202" dur="500" fill="hold"/>
                                        <p:tgtEl>
                                          <p:spTgt spid="12"/>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8" grpId="1"/>
      <p:bldP spid="8" grpId="2"/>
      <p:bldP spid="3074" grpId="0"/>
      <p:bldP spid="3074" grpId="1"/>
      <p:bldP spid="3074" grpId="2"/>
      <p:bldP spid="3" grpId="0"/>
      <p:bldP spid="3" grpId="1"/>
      <p:bldP spid="3" grpId="2"/>
      <p:bldP spid="6" grpId="0"/>
      <p:bldP spid="6" grpId="2"/>
      <p:bldP spid="6" grpId="3"/>
      <p:bldP spid="22" grpId="0"/>
      <p:bldP spid="22" grpId="1"/>
      <p:bldP spid="22" grpId="2"/>
      <p:bldP spid="22" grpId="3"/>
      <p:bldP spid="18" grpId="0"/>
      <p:bldP spid="18" grpId="1"/>
      <p:bldP spid="18" grpId="2"/>
      <p:bldP spid="18" grpId="3"/>
      <p:bldP spid="19" grpId="0"/>
      <p:bldP spid="19" grpId="1"/>
      <p:bldP spid="19" grpId="2"/>
      <p:bldP spid="19" grpId="3"/>
      <p:bldP spid="20" grpId="0"/>
      <p:bldP spid="20" grpId="1"/>
      <p:bldP spid="20" grpId="2"/>
      <p:bldP spid="20" grpId="3"/>
      <p:bldP spid="21" grpId="0"/>
      <p:bldP spid="21" grpId="1"/>
      <p:bldP spid="21" grpId="2"/>
      <p:bldP spid="21" grpId="3"/>
      <p:bldP spid="17" grpId="0"/>
      <p:bldP spid="17" grpId="1"/>
      <p:bldP spid="17" grpId="2"/>
      <p:bldP spid="17" grpId="3"/>
      <p:bldP spid="17" grpId="4"/>
      <p:bldP spid="17" grpId="5"/>
      <p:bldP spid="17" grpId="6"/>
      <p:bldP spid="17" grpId="7"/>
      <p:bldP spid="17" grpId="8"/>
      <p:bldP spid="17" grpId="9"/>
      <p:bldP spid="17" grpId="10"/>
      <p:bldP spid="17" grpId="11"/>
      <p:bldP spid="17" grpId="12"/>
      <p:bldP spid="17" grpId="13"/>
      <p:bldP spid="9" grpId="1"/>
      <p:bldP spid="9" grpId="2"/>
      <p:bldP spid="9" grpId="3"/>
      <p:bldP spid="9" grpId="4"/>
      <p:bldP spid="11" grpId="1"/>
      <p:bldP spid="11" grpId="2"/>
      <p:bldP spid="11" grpId="3"/>
      <p:bldP spid="11" grpId="4"/>
      <p:bldP spid="12" grpId="1"/>
      <p:bldP spid="12" grpId="2"/>
      <p:bldP spid="12" grpId="3"/>
      <p:bldP spid="12" grpId="4"/>
      <p:bldP spid="13" grpId="1"/>
      <p:bldP spid="13" grpId="2"/>
      <p:bldP spid="13" grpId="3"/>
      <p:bldP spid="13" grpId="4"/>
      <p:bldP spid="14" grpId="1"/>
      <p:bldP spid="14" grpId="2"/>
      <p:bldP spid="14" grpId="3"/>
      <p:bldP spid="14" grpId="4"/>
      <p:bldP spid="15" grpId="1"/>
      <p:bldP spid="15" grpId="2"/>
      <p:bldP spid="15" grpId="3"/>
      <p:bldP spid="15" grpId="4"/>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2257207" y="3501268"/>
            <a:ext cx="5694744" cy="10106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 whom we must give</a:t>
            </a:r>
          </a:p>
        </p:txBody>
      </p:sp>
      <p:sp>
        <p:nvSpPr>
          <p:cNvPr id="3" name="Title 1"/>
          <p:cNvSpPr txBox="1">
            <a:spLocks/>
          </p:cNvSpPr>
          <p:nvPr/>
        </p:nvSpPr>
        <p:spPr>
          <a:xfrm>
            <a:off x="1796415" y="4108450"/>
            <a:ext cx="25019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account</a:t>
            </a:r>
          </a:p>
        </p:txBody>
      </p:sp>
      <p:sp>
        <p:nvSpPr>
          <p:cNvPr id="3074" name="Rectangle 2"/>
          <p:cNvSpPr>
            <a:spLocks noGrp="1" noChangeArrowheads="1"/>
          </p:cNvSpPr>
          <p:nvPr>
            <p:ph type="title"/>
          </p:nvPr>
        </p:nvSpPr>
        <p:spPr>
          <a:xfrm>
            <a:off x="457200" y="1447800"/>
            <a:ext cx="8229600" cy="3763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there is no creature hidden from His sight, but all things are naked and open to the eyes of Him to whom we must give account.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Hebrews 4:13 </a:t>
            </a:r>
          </a:p>
        </p:txBody>
      </p:sp>
      <p:sp>
        <p:nvSpPr>
          <p:cNvPr id="5" name="Rectangle 2"/>
          <p:cNvSpPr txBox="1">
            <a:spLocks noChangeArrowheads="1"/>
          </p:cNvSpPr>
          <p:nvPr/>
        </p:nvSpPr>
        <p:spPr bwMode="auto">
          <a:xfrm>
            <a:off x="6183600" y="1476668"/>
            <a:ext cx="2531994"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hidden</a:t>
            </a:r>
          </a:p>
        </p:txBody>
      </p:sp>
      <p:sp>
        <p:nvSpPr>
          <p:cNvPr id="15" name="Rectangle 2">
            <a:extLst>
              <a:ext uri="{FF2B5EF4-FFF2-40B4-BE49-F238E27FC236}">
                <a16:creationId xmlns:a16="http://schemas.microsoft.com/office/drawing/2014/main" id="{ECE218EC-2F85-4736-8940-818A4613D32B}"/>
              </a:ext>
            </a:extLst>
          </p:cNvPr>
          <p:cNvSpPr txBox="1">
            <a:spLocks noChangeArrowheads="1"/>
          </p:cNvSpPr>
          <p:nvPr/>
        </p:nvSpPr>
        <p:spPr bwMode="auto">
          <a:xfrm>
            <a:off x="5344313" y="3551014"/>
            <a:ext cx="1494972"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must</a:t>
            </a:r>
          </a:p>
        </p:txBody>
      </p:sp>
      <p:sp>
        <p:nvSpPr>
          <p:cNvPr id="7" name="Title 1"/>
          <p:cNvSpPr txBox="1">
            <a:spLocks/>
          </p:cNvSpPr>
          <p:nvPr/>
        </p:nvSpPr>
        <p:spPr>
          <a:xfrm>
            <a:off x="2921923" y="3633746"/>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
        <p:nvSpPr>
          <p:cNvPr id="9" name="Rectangle 2"/>
          <p:cNvSpPr txBox="1">
            <a:spLocks noChangeArrowheads="1"/>
          </p:cNvSpPr>
          <p:nvPr/>
        </p:nvSpPr>
        <p:spPr bwMode="auto">
          <a:xfrm>
            <a:off x="1303296" y="1536449"/>
            <a:ext cx="74132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t>
            </a:r>
          </a:p>
        </p:txBody>
      </p:sp>
      <p:sp>
        <p:nvSpPr>
          <p:cNvPr id="10" name="Rectangle 2"/>
          <p:cNvSpPr txBox="1">
            <a:spLocks noChangeArrowheads="1"/>
          </p:cNvSpPr>
          <p:nvPr/>
        </p:nvSpPr>
        <p:spPr bwMode="auto">
          <a:xfrm>
            <a:off x="1442482" y="3552492"/>
            <a:ext cx="74132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a:t>
            </a:r>
            <a:endPar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2460765" y="1540258"/>
            <a:ext cx="74132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a:t>
            </a:r>
          </a:p>
        </p:txBody>
      </p:sp>
      <p:sp>
        <p:nvSpPr>
          <p:cNvPr id="12" name="Rectangle 2"/>
          <p:cNvSpPr txBox="1">
            <a:spLocks noChangeArrowheads="1"/>
          </p:cNvSpPr>
          <p:nvPr/>
        </p:nvSpPr>
        <p:spPr bwMode="auto">
          <a:xfrm>
            <a:off x="3977192" y="2881160"/>
            <a:ext cx="74132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p>
        </p:txBody>
      </p:sp>
      <p:sp>
        <p:nvSpPr>
          <p:cNvPr id="13" name="Rectangle 2"/>
          <p:cNvSpPr txBox="1">
            <a:spLocks noChangeArrowheads="1"/>
          </p:cNvSpPr>
          <p:nvPr/>
        </p:nvSpPr>
        <p:spPr bwMode="auto">
          <a:xfrm>
            <a:off x="4291469" y="1538208"/>
            <a:ext cx="74132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a:t>
            </a:r>
          </a:p>
        </p:txBody>
      </p:sp>
      <p:sp>
        <p:nvSpPr>
          <p:cNvPr id="14" name="Rectangle 2"/>
          <p:cNvSpPr txBox="1">
            <a:spLocks noChangeArrowheads="1"/>
          </p:cNvSpPr>
          <p:nvPr/>
        </p:nvSpPr>
        <p:spPr bwMode="auto">
          <a:xfrm>
            <a:off x="6210962" y="3556302"/>
            <a:ext cx="74132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a:t>
            </a:r>
          </a:p>
        </p:txBody>
      </p:sp>
      <p:sp>
        <p:nvSpPr>
          <p:cNvPr id="8" name="Rectangle 2" hidden="1"/>
          <p:cNvSpPr txBox="1">
            <a:spLocks noChangeArrowheads="1"/>
          </p:cNvSpPr>
          <p:nvPr/>
        </p:nvSpPr>
        <p:spPr bwMode="auto">
          <a:xfrm>
            <a:off x="3487933" y="3417405"/>
            <a:ext cx="1955979"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direct</a:t>
            </a:r>
          </a:p>
        </p:txBody>
      </p:sp>
    </p:spTree>
    <p:extLst>
      <p:ext uri="{BB962C8B-B14F-4D97-AF65-F5344CB8AC3E}">
        <p14:creationId xmlns:p14="http://schemas.microsoft.com/office/powerpoint/2010/main" val="7935757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18" presetClass="emph" presetSubtype="0" fill="hold" grpId="1" nodeType="withEffect">
                                  <p:stCondLst>
                                    <p:cond delay="0"/>
                                  </p:stCondLst>
                                  <p:childTnLst>
                                    <p:set>
                                      <p:cBhvr override="childStyle">
                                        <p:cTn id="27" dur="500" fill="hold"/>
                                        <p:tgtEl>
                                          <p:spTgt spid="3"/>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dissolve">
                                      <p:cBhvr>
                                        <p:cTn id="38" dur="500">
                                          <p:stCondLst>
                                            <p:cond delay="0"/>
                                          </p:stCondLst>
                                        </p:cTn>
                                        <p:tgtEl>
                                          <p:spTgt spid="7"/>
                                        </p:tgtEl>
                                      </p:cBhvr>
                                    </p:animEffect>
                                    <p:anim to="" calcmode="lin" valueType="num">
                                      <p:cBhvr>
                                        <p:cTn id="39"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
                                        <p:tgtEl>
                                          <p:spTgt spid="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
                                        <p:tgtEl>
                                          <p:spTgt spid="1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
                                        <p:tgtEl>
                                          <p:spTgt spid="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
                                        <p:tgtEl>
                                          <p:spTgt spid="1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
                                        <p:tgtEl>
                                          <p:spTgt spid="14"/>
                                        </p:tgtEl>
                                      </p:cBhvr>
                                    </p:animEffect>
                                  </p:childTnLst>
                                </p:cTn>
                              </p:par>
                              <p:par>
                                <p:cTn id="66" presetID="0" presetClass="path" presetSubtype="0" accel="50000" decel="50000" fill="hold" grpId="1" nodeType="withEffect">
                                  <p:stCondLst>
                                    <p:cond delay="0"/>
                                  </p:stCondLst>
                                  <p:childTnLst>
                                    <p:animMotion origin="layout" path="M 3.88889E-6 -3.7037E-7 L 0.24861 0.28357 " pathEditMode="relative" rAng="0" ptsTypes="AA">
                                      <p:cBhvr>
                                        <p:cTn id="67" dur="1250" fill="hold"/>
                                        <p:tgtEl>
                                          <p:spTgt spid="9"/>
                                        </p:tgtEl>
                                        <p:attrNameLst>
                                          <p:attrName>ppt_x</p:attrName>
                                          <p:attrName>ppt_y</p:attrName>
                                        </p:attrNameLst>
                                      </p:cBhvr>
                                      <p:rCtr x="12431" y="14167"/>
                                    </p:animMotion>
                                  </p:childTnLst>
                                </p:cTn>
                              </p:par>
                              <p:par>
                                <p:cTn id="68" presetID="0" presetClass="path" presetSubtype="0" accel="50000" decel="50000" fill="hold" grpId="1" nodeType="withEffect">
                                  <p:stCondLst>
                                    <p:cond delay="0"/>
                                  </p:stCondLst>
                                  <p:childTnLst>
                                    <p:animMotion origin="layout" path="M -3.88889E-6 -1.85185E-6 L 0.2573 -0.01065 " pathEditMode="relative" rAng="0" ptsTypes="AA">
                                      <p:cBhvr>
                                        <p:cTn id="69" dur="1250" fill="hold"/>
                                        <p:tgtEl>
                                          <p:spTgt spid="10"/>
                                        </p:tgtEl>
                                        <p:attrNameLst>
                                          <p:attrName>ppt_x</p:attrName>
                                          <p:attrName>ppt_y</p:attrName>
                                        </p:attrNameLst>
                                      </p:cBhvr>
                                      <p:rCtr x="12865" y="-532"/>
                                    </p:animMotion>
                                  </p:childTnLst>
                                </p:cTn>
                              </p:par>
                              <p:par>
                                <p:cTn id="70" presetID="0" presetClass="path" presetSubtype="0" accel="50000" decel="50000" fill="hold" grpId="1" nodeType="withEffect">
                                  <p:stCondLst>
                                    <p:cond delay="0"/>
                                  </p:stCondLst>
                                  <p:childTnLst>
                                    <p:animMotion origin="layout" path="M 1.38889E-6 -4.81481E-6 L 0.16458 0.28288 " pathEditMode="relative" rAng="0" ptsTypes="AA">
                                      <p:cBhvr>
                                        <p:cTn id="71" dur="1250" fill="hold"/>
                                        <p:tgtEl>
                                          <p:spTgt spid="11"/>
                                        </p:tgtEl>
                                        <p:attrNameLst>
                                          <p:attrName>ppt_x</p:attrName>
                                          <p:attrName>ppt_y</p:attrName>
                                        </p:attrNameLst>
                                      </p:cBhvr>
                                      <p:rCtr x="8229" y="14144"/>
                                    </p:animMotion>
                                  </p:childTnLst>
                                </p:cTn>
                              </p:par>
                              <p:par>
                                <p:cTn id="72" presetID="0" presetClass="path" presetSubtype="0" accel="50000" decel="50000" fill="hold" grpId="1" nodeType="withEffect">
                                  <p:stCondLst>
                                    <p:cond delay="0"/>
                                  </p:stCondLst>
                                  <p:childTnLst>
                                    <p:animMotion origin="layout" path="M 2.77778E-6 4.81481E-6 L 0.0243 0.08726 " pathEditMode="relative" rAng="0" ptsTypes="AA">
                                      <p:cBhvr>
                                        <p:cTn id="73" dur="1250" fill="hold"/>
                                        <p:tgtEl>
                                          <p:spTgt spid="12"/>
                                        </p:tgtEl>
                                        <p:attrNameLst>
                                          <p:attrName>ppt_x</p:attrName>
                                          <p:attrName>ppt_y</p:attrName>
                                        </p:attrNameLst>
                                      </p:cBhvr>
                                      <p:rCtr x="1215" y="4352"/>
                                    </p:animMotion>
                                  </p:childTnLst>
                                </p:cTn>
                              </p:par>
                              <p:par>
                                <p:cTn id="74" presetID="0" presetClass="path" presetSubtype="0" accel="50000" decel="50000" fill="hold" grpId="1" nodeType="withEffect">
                                  <p:stCondLst>
                                    <p:cond delay="0"/>
                                  </p:stCondLst>
                                  <p:childTnLst>
                                    <p:animMotion origin="layout" path="M -2.22222E-6 -1.85185E-6 L 0.01806 0.2831 " pathEditMode="relative" rAng="0" ptsTypes="AA">
                                      <p:cBhvr>
                                        <p:cTn id="75" dur="1250" fill="hold"/>
                                        <p:tgtEl>
                                          <p:spTgt spid="13"/>
                                        </p:tgtEl>
                                        <p:attrNameLst>
                                          <p:attrName>ppt_x</p:attrName>
                                          <p:attrName>ppt_y</p:attrName>
                                        </p:attrNameLst>
                                      </p:cBhvr>
                                      <p:rCtr x="903" y="14144"/>
                                    </p:animMotion>
                                  </p:childTnLst>
                                </p:cTn>
                              </p:par>
                              <p:par>
                                <p:cTn id="76" presetID="0" presetClass="path" presetSubtype="0" accel="50000" decel="50000" fill="hold" grpId="1" nodeType="withEffect">
                                  <p:stCondLst>
                                    <p:cond delay="0"/>
                                  </p:stCondLst>
                                  <p:childTnLst>
                                    <p:animMotion origin="layout" path="M 1.94444E-6 3.7037E-6 L -0.16858 -0.01135 " pathEditMode="relative" rAng="0" ptsTypes="AA">
                                      <p:cBhvr>
                                        <p:cTn id="77" dur="1250" fill="hold"/>
                                        <p:tgtEl>
                                          <p:spTgt spid="14"/>
                                        </p:tgtEl>
                                        <p:attrNameLst>
                                          <p:attrName>ppt_x</p:attrName>
                                          <p:attrName>ppt_y</p:attrName>
                                        </p:attrNameLst>
                                      </p:cBhvr>
                                      <p:rCtr x="-8438" y="-579"/>
                                    </p:animMotion>
                                  </p:childTnLst>
                                </p:cTn>
                              </p:par>
                              <p:par>
                                <p:cTn id="78" presetID="10" presetClass="exit" presetSubtype="0" fill="hold" grpId="1" nodeType="withEffect">
                                  <p:stCondLst>
                                    <p:cond delay="0"/>
                                  </p:stCondLst>
                                  <p:childTnLst>
                                    <p:animEffect transition="out" filter="fade">
                                      <p:cBhvr>
                                        <p:cTn id="79" dur="1000"/>
                                        <p:tgtEl>
                                          <p:spTgt spid="3074"/>
                                        </p:tgtEl>
                                      </p:cBhvr>
                                    </p:animEffect>
                                    <p:set>
                                      <p:cBhvr>
                                        <p:cTn id="80" dur="1" fill="hold">
                                          <p:stCondLst>
                                            <p:cond delay="999"/>
                                          </p:stCondLst>
                                        </p:cTn>
                                        <p:tgtEl>
                                          <p:spTgt spid="3074"/>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3"/>
                                        </p:tgtEl>
                                      </p:cBhvr>
                                    </p:animEffect>
                                    <p:set>
                                      <p:cBhvr>
                                        <p:cTn id="83" dur="1" fill="hold">
                                          <p:stCondLst>
                                            <p:cond delay="499"/>
                                          </p:stCondLst>
                                        </p:cTn>
                                        <p:tgtEl>
                                          <p:spTgt spid="3"/>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0" presetClass="exit" presetSubtype="0" fill="hold" grpId="1" nodeType="withEffect">
                                  <p:stCondLst>
                                    <p:cond delay="0"/>
                                  </p:stCondLst>
                                  <p:childTnLst>
                                    <p:set>
                                      <p:cBhvr>
                                        <p:cTn id="88" dur="1" fill="hold">
                                          <p:stCondLst>
                                            <p:cond delay="999"/>
                                          </p:stCondLst>
                                        </p:cTn>
                                        <p:tgtEl>
                                          <p:spTgt spid="7"/>
                                        </p:tgtEl>
                                        <p:attrNameLst>
                                          <p:attrName>style.visibility</p:attrName>
                                        </p:attrNameLst>
                                      </p:cBhvr>
                                      <p:to>
                                        <p:strVal val="hidden"/>
                                      </p:to>
                                    </p:set>
                                    <p:animEffect transition="out" filter="dissolve">
                                      <p:cBhvr>
                                        <p:cTn id="89" dur="1000">
                                          <p:stCondLst>
                                            <p:cond delay="0"/>
                                          </p:stCondLst>
                                        </p:cTn>
                                        <p:tgtEl>
                                          <p:spTgt spid="7"/>
                                        </p:tgtEl>
                                      </p:cBhvr>
                                    </p:animEffect>
                                    <p:anim to="" calcmode="lin" valueType="num">
                                      <p:cBhvr>
                                        <p:cTn id="90"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91"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92" presetID="23" presetClass="exit" presetSubtype="32" fill="hold" grpId="1" nodeType="withEffect">
                                  <p:stCondLst>
                                    <p:cond delay="1000"/>
                                  </p:stCondLst>
                                  <p:childTnLst>
                                    <p:anim calcmode="lin" valueType="num">
                                      <p:cBhvr>
                                        <p:cTn id="93" dur="500"/>
                                        <p:tgtEl>
                                          <p:spTgt spid="15"/>
                                        </p:tgtEl>
                                        <p:attrNameLst>
                                          <p:attrName>ppt_w</p:attrName>
                                        </p:attrNameLst>
                                      </p:cBhvr>
                                      <p:tavLst>
                                        <p:tav tm="0">
                                          <p:val>
                                            <p:strVal val="ppt_w"/>
                                          </p:val>
                                        </p:tav>
                                        <p:tav tm="100000">
                                          <p:val>
                                            <p:fltVal val="0"/>
                                          </p:val>
                                        </p:tav>
                                      </p:tavLst>
                                    </p:anim>
                                    <p:anim calcmode="lin" valueType="num">
                                      <p:cBhvr>
                                        <p:cTn id="94" dur="500"/>
                                        <p:tgtEl>
                                          <p:spTgt spid="15"/>
                                        </p:tgtEl>
                                        <p:attrNameLst>
                                          <p:attrName>ppt_h</p:attrName>
                                        </p:attrNameLst>
                                      </p:cBhvr>
                                      <p:tavLst>
                                        <p:tav tm="0">
                                          <p:val>
                                            <p:strVal val="ppt_h"/>
                                          </p:val>
                                        </p:tav>
                                        <p:tav tm="100000">
                                          <p:val>
                                            <p:fltVal val="0"/>
                                          </p:val>
                                        </p:tav>
                                      </p:tavLst>
                                    </p:anim>
                                    <p:set>
                                      <p:cBhvr>
                                        <p:cTn id="9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 grpId="0"/>
      <p:bldP spid="3" grpId="1"/>
      <p:bldP spid="3" grpId="2"/>
      <p:bldP spid="3074" grpId="0"/>
      <p:bldP spid="3074" grpId="1"/>
      <p:bldP spid="5" grpId="1"/>
      <p:bldP spid="15" grpId="0"/>
      <p:bldP spid="15" grpId="1"/>
      <p:bldP spid="7" grpId="0"/>
      <p:bldP spid="7" grpId="1"/>
      <p:bldP spid="9" grpId="0"/>
      <p:bldP spid="9" grpId="1"/>
      <p:bldP spid="10" grpId="0"/>
      <p:bldP spid="10" grpId="1"/>
      <p:bldP spid="11" grpId="0"/>
      <p:bldP spid="11" grpId="1"/>
      <p:bldP spid="12" grpId="0"/>
      <p:bldP spid="12" grpId="1"/>
      <p:bldP spid="13" grpId="0"/>
      <p:bldP spid="13" grpId="1"/>
      <p:bldP spid="14" grpId="0"/>
      <p:bldP spid="14" grpId="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100" y="0"/>
            <a:ext cx="9468092" cy="6858000"/>
          </a:xfrm>
          <a:prstGeom prst="rect">
            <a:avLst/>
          </a:prstGeom>
        </p:spPr>
      </p:pic>
      <p:sp>
        <p:nvSpPr>
          <p:cNvPr id="3074" name="Rectangle 2"/>
          <p:cNvSpPr>
            <a:spLocks noGrp="1" noChangeArrowheads="1"/>
          </p:cNvSpPr>
          <p:nvPr>
            <p:ph type="title"/>
          </p:nvPr>
        </p:nvSpPr>
        <p:spPr>
          <a:xfrm>
            <a:off x="457200" y="2209800"/>
            <a:ext cx="8229600" cy="2697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 LORD, I know the way of man   is not in himself; It is not in man who walks to direct his own steps.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Jeremiah 10:23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5625295" y="2808213"/>
            <a:ext cx="2824212"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 in man</a:t>
            </a:r>
          </a:p>
        </p:txBody>
      </p:sp>
      <p:sp>
        <p:nvSpPr>
          <p:cNvPr id="6" name="Rectangle 2"/>
          <p:cNvSpPr txBox="1">
            <a:spLocks noChangeArrowheads="1"/>
          </p:cNvSpPr>
          <p:nvPr/>
        </p:nvSpPr>
        <p:spPr bwMode="auto">
          <a:xfrm>
            <a:off x="2972909" y="3479544"/>
            <a:ext cx="5627214"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to direct his own steps</a:t>
            </a:r>
          </a:p>
        </p:txBody>
      </p:sp>
      <p:sp>
        <p:nvSpPr>
          <p:cNvPr id="8" name="Rectangle 2"/>
          <p:cNvSpPr txBox="1">
            <a:spLocks noChangeArrowheads="1"/>
          </p:cNvSpPr>
          <p:nvPr/>
        </p:nvSpPr>
        <p:spPr bwMode="auto">
          <a:xfrm>
            <a:off x="3487933" y="3417405"/>
            <a:ext cx="1955979"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direct</a:t>
            </a:r>
          </a:p>
        </p:txBody>
      </p:sp>
      <p:sp>
        <p:nvSpPr>
          <p:cNvPr id="7" name="Rectangle 2" hidden="1"/>
          <p:cNvSpPr txBox="1">
            <a:spLocks noChangeArrowheads="1"/>
          </p:cNvSpPr>
          <p:nvPr/>
        </p:nvSpPr>
        <p:spPr bwMode="auto">
          <a:xfrm>
            <a:off x="416685" y="2898926"/>
            <a:ext cx="8252743"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not in man to direct his own steps</a:t>
            </a:r>
          </a:p>
        </p:txBody>
      </p:sp>
    </p:spTree>
    <p:extLst>
      <p:ext uri="{BB962C8B-B14F-4D97-AF65-F5344CB8AC3E}">
        <p14:creationId xmlns:p14="http://schemas.microsoft.com/office/powerpoint/2010/main" val="7935757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8"/>
                                        </p:tgtEl>
                                      </p:cBhvr>
                                    </p:animEffect>
                                    <p:set>
                                      <p:cBhvr>
                                        <p:cTn id="12" dur="1" fill="hold">
                                          <p:stCondLst>
                                            <p:cond delay="24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
                                        <p:tgtEl>
                                          <p:spTgt spid="5"/>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
                                        <p:tgtEl>
                                          <p:spTgt spid="6"/>
                                        </p:tgtEl>
                                      </p:cBhvr>
                                    </p:animEffect>
                                  </p:childTnLst>
                                </p:cTn>
                              </p:par>
                              <p:par>
                                <p:cTn id="21" presetID="0" presetClass="path" presetSubtype="0" accel="50000" decel="50000" fill="hold" grpId="2" nodeType="withEffect">
                                  <p:stCondLst>
                                    <p:cond delay="0"/>
                                  </p:stCondLst>
                                  <p:childTnLst>
                                    <p:animMotion origin="layout" path="M 1.94444E-6 2.96296E-6 L -0.56459 0.01342 " pathEditMode="relative" rAng="0" ptsTypes="AA">
                                      <p:cBhvr>
                                        <p:cTn id="22" dur="2000" fill="hold"/>
                                        <p:tgtEl>
                                          <p:spTgt spid="5"/>
                                        </p:tgtEl>
                                        <p:attrNameLst>
                                          <p:attrName>ppt_x</p:attrName>
                                          <p:attrName>ppt_y</p:attrName>
                                        </p:attrNameLst>
                                      </p:cBhvr>
                                      <p:rCtr x="-28229" y="671"/>
                                    </p:animMotion>
                                  </p:childTnLst>
                                </p:cTn>
                              </p:par>
                              <p:par>
                                <p:cTn id="23" presetID="0" presetClass="path" presetSubtype="0" accel="50000" decel="50000" fill="hold" grpId="2" nodeType="withEffect">
                                  <p:stCondLst>
                                    <p:cond delay="0"/>
                                  </p:stCondLst>
                                  <p:childTnLst>
                                    <p:animMotion origin="layout" path="M -0.00069 -0.00046 C -0.00868 0.00093 -0.01632 0.00255 -0.03212 0.00649 C -0.04809 0.01042 -0.07604 0.0132 -0.09635 0.02199 C -0.11684 0.03056 -0.1408 0.03797 -0.15434 0.05903 C -0.16823 0.07917 -0.18125 0.11852 -0.17847 0.14491 C -0.17604 0.17107 -0.1585 0.20093 -0.13923 0.21667 C -0.11996 0.23195 -0.08819 0.23866 -0.06354 0.23912 C -0.03906 0.23912 -0.01059 0.23334 0.01059 0.22037 C 0.03195 0.20672 0.05469 0.18658 0.06389 0.15811 C 0.07309 0.1294 0.07587 0.08866 0.06632 0.04861 C 0.05677 0.00787 0.01962 -0.05787 0.00747 -0.08449 " pathEditMode="relative" rAng="0" ptsTypes="AAAAAAAAAAA">
                                      <p:cBhvr>
                                        <p:cTn id="24" dur="2000" fill="hold"/>
                                        <p:tgtEl>
                                          <p:spTgt spid="6"/>
                                        </p:tgtEl>
                                        <p:attrNameLst>
                                          <p:attrName>ppt_x</p:attrName>
                                          <p:attrName>ppt_y</p:attrName>
                                        </p:attrNameLst>
                                      </p:cBhvr>
                                      <p:rCtr x="-5278" y="7778"/>
                                    </p:animMotion>
                                  </p:childTnLst>
                                </p:cTn>
                              </p:par>
                              <p:par>
                                <p:cTn id="25" presetID="10" presetClass="exit" presetSubtype="0" fill="hold" grpId="1" nodeType="withEffect">
                                  <p:stCondLst>
                                    <p:cond delay="0"/>
                                  </p:stCondLst>
                                  <p:childTnLst>
                                    <p:animEffect transition="out" filter="fade">
                                      <p:cBhvr>
                                        <p:cTn id="26" dur="1500"/>
                                        <p:tgtEl>
                                          <p:spTgt spid="3074"/>
                                        </p:tgtEl>
                                      </p:cBhvr>
                                    </p:animEffect>
                                    <p:set>
                                      <p:cBhvr>
                                        <p:cTn id="27" dur="1" fill="hold">
                                          <p:stCondLst>
                                            <p:cond delay="1499"/>
                                          </p:stCondLst>
                                        </p:cTn>
                                        <p:tgtEl>
                                          <p:spTgt spid="3074"/>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ntr" presetSubtype="0" fill="hold" grpId="1"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1"/>
      <p:bldP spid="5" grpId="2"/>
      <p:bldP spid="6" grpId="1"/>
      <p:bldP spid="6" grpId="2"/>
      <p:bldP spid="8" grpId="0"/>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655638"/>
            <a:ext cx="8229600" cy="239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 is a way that seems right to a man, But its end is the way of death.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14:12 </a:t>
            </a:r>
          </a:p>
        </p:txBody>
      </p:sp>
      <p:sp>
        <p:nvSpPr>
          <p:cNvPr id="3" name="Rectangle 2"/>
          <p:cNvSpPr txBox="1">
            <a:spLocks noChangeArrowheads="1"/>
          </p:cNvSpPr>
          <p:nvPr/>
        </p:nvSpPr>
        <p:spPr bwMode="auto">
          <a:xfrm>
            <a:off x="457200" y="3733800"/>
            <a:ext cx="82296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 is a way that seems right to a man, But its end is the way of death.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16:25 </a:t>
            </a:r>
          </a:p>
        </p:txBody>
      </p:sp>
      <p:sp>
        <p:nvSpPr>
          <p:cNvPr id="5" name="Rectangle 2"/>
          <p:cNvSpPr txBox="1">
            <a:spLocks noChangeArrowheads="1"/>
          </p:cNvSpPr>
          <p:nvPr/>
        </p:nvSpPr>
        <p:spPr bwMode="auto">
          <a:xfrm>
            <a:off x="416685" y="2898926"/>
            <a:ext cx="8252743"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 in man to direct his own steps</a:t>
            </a:r>
          </a:p>
        </p:txBody>
      </p:sp>
      <p:sp>
        <p:nvSpPr>
          <p:cNvPr id="7" name="Rectangle 2"/>
          <p:cNvSpPr txBox="1">
            <a:spLocks noChangeArrowheads="1"/>
          </p:cNvSpPr>
          <p:nvPr/>
        </p:nvSpPr>
        <p:spPr bwMode="auto">
          <a:xfrm>
            <a:off x="1997778" y="3831902"/>
            <a:ext cx="74132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t>
            </a:r>
          </a:p>
        </p:txBody>
      </p:sp>
      <p:sp>
        <p:nvSpPr>
          <p:cNvPr id="8" name="Rectangle 2"/>
          <p:cNvSpPr txBox="1">
            <a:spLocks noChangeArrowheads="1"/>
          </p:cNvSpPr>
          <p:nvPr/>
        </p:nvSpPr>
        <p:spPr bwMode="auto">
          <a:xfrm>
            <a:off x="2618881" y="2074768"/>
            <a:ext cx="74132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a:t>
            </a:r>
          </a:p>
        </p:txBody>
      </p:sp>
      <p:sp>
        <p:nvSpPr>
          <p:cNvPr id="9" name="Rectangle 2"/>
          <p:cNvSpPr txBox="1">
            <a:spLocks noChangeArrowheads="1"/>
          </p:cNvSpPr>
          <p:nvPr/>
        </p:nvSpPr>
        <p:spPr bwMode="auto">
          <a:xfrm>
            <a:off x="6404092" y="1403292"/>
            <a:ext cx="74132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v</a:t>
            </a:r>
          </a:p>
        </p:txBody>
      </p:sp>
      <p:sp>
        <p:nvSpPr>
          <p:cNvPr id="10" name="Rectangle 2"/>
          <p:cNvSpPr txBox="1">
            <a:spLocks noChangeArrowheads="1"/>
          </p:cNvSpPr>
          <p:nvPr/>
        </p:nvSpPr>
        <p:spPr bwMode="auto">
          <a:xfrm>
            <a:off x="5456873" y="3832070"/>
            <a:ext cx="74132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p>
        </p:txBody>
      </p:sp>
      <p:sp>
        <p:nvSpPr>
          <p:cNvPr id="11" name="Rectangle 2"/>
          <p:cNvSpPr txBox="1">
            <a:spLocks noChangeArrowheads="1"/>
          </p:cNvSpPr>
          <p:nvPr/>
        </p:nvSpPr>
        <p:spPr bwMode="auto">
          <a:xfrm>
            <a:off x="4615441" y="4505452"/>
            <a:ext cx="74132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t>
            </a:r>
          </a:p>
        </p:txBody>
      </p:sp>
      <p:sp>
        <p:nvSpPr>
          <p:cNvPr id="12" name="Rectangle 2"/>
          <p:cNvSpPr txBox="1">
            <a:spLocks noChangeArrowheads="1"/>
          </p:cNvSpPr>
          <p:nvPr/>
        </p:nvSpPr>
        <p:spPr bwMode="auto">
          <a:xfrm>
            <a:off x="2043788" y="5178489"/>
            <a:ext cx="1810293"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death</a:t>
            </a:r>
          </a:p>
        </p:txBody>
      </p:sp>
      <p:sp>
        <p:nvSpPr>
          <p:cNvPr id="13" name="Rectangle 2"/>
          <p:cNvSpPr txBox="1">
            <a:spLocks noChangeArrowheads="1"/>
          </p:cNvSpPr>
          <p:nvPr/>
        </p:nvSpPr>
        <p:spPr bwMode="auto">
          <a:xfrm>
            <a:off x="2041883" y="2076619"/>
            <a:ext cx="1810293"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death</a:t>
            </a:r>
          </a:p>
        </p:txBody>
      </p:sp>
      <p:sp>
        <p:nvSpPr>
          <p:cNvPr id="16" name="Title 1"/>
          <p:cNvSpPr txBox="1">
            <a:spLocks/>
          </p:cNvSpPr>
          <p:nvPr/>
        </p:nvSpPr>
        <p:spPr>
          <a:xfrm>
            <a:off x="5298172" y="3509080"/>
            <a:ext cx="3132865" cy="9426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LORD</a:t>
            </a:r>
            <a:r>
              <a:rPr lang="en-US" altLang="en-US" sz="44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a:t>
            </a:r>
          </a:p>
        </p:txBody>
      </p:sp>
      <p:sp>
        <p:nvSpPr>
          <p:cNvPr id="18" name="Title 1"/>
          <p:cNvSpPr txBox="1">
            <a:spLocks/>
          </p:cNvSpPr>
          <p:nvPr/>
        </p:nvSpPr>
        <p:spPr>
          <a:xfrm>
            <a:off x="1038578" y="4172302"/>
            <a:ext cx="6107288" cy="9623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counsel </a:t>
            </a:r>
            <a:r>
              <a:rPr lang="en-US" alt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that will stand</a:t>
            </a:r>
          </a:p>
        </p:txBody>
      </p:sp>
      <p:sp>
        <p:nvSpPr>
          <p:cNvPr id="14" name="Rectangle 2"/>
          <p:cNvSpPr txBox="1">
            <a:spLocks noChangeArrowheads="1"/>
          </p:cNvSpPr>
          <p:nvPr/>
        </p:nvSpPr>
        <p:spPr bwMode="auto">
          <a:xfrm>
            <a:off x="412825" y="2869252"/>
            <a:ext cx="8229600" cy="2822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 are many plans in a man's heart, Nevertheless the LORD'S counsel - that will stand.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19:21</a:t>
            </a:r>
            <a:r>
              <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15" name="Title 1"/>
          <p:cNvSpPr txBox="1">
            <a:spLocks/>
          </p:cNvSpPr>
          <p:nvPr/>
        </p:nvSpPr>
        <p:spPr>
          <a:xfrm>
            <a:off x="613458" y="3495553"/>
            <a:ext cx="1814832" cy="94333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rPr>
              <a:t>heart</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19" name="Title 1"/>
          <p:cNvSpPr txBox="1">
            <a:spLocks/>
          </p:cNvSpPr>
          <p:nvPr/>
        </p:nvSpPr>
        <p:spPr>
          <a:xfrm>
            <a:off x="3141843" y="3842095"/>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
        <p:nvSpPr>
          <p:cNvPr id="22" name="Heart 21">
            <a:extLst>
              <a:ext uri="{FF2B5EF4-FFF2-40B4-BE49-F238E27FC236}">
                <a16:creationId xmlns:a16="http://schemas.microsoft.com/office/drawing/2014/main" id="{4FBB057E-D02F-417A-81E9-8C42B206B922}"/>
              </a:ext>
            </a:extLst>
          </p:cNvPr>
          <p:cNvSpPr/>
          <p:nvPr/>
        </p:nvSpPr>
        <p:spPr bwMode="auto">
          <a:xfrm>
            <a:off x="1252709" y="3675083"/>
            <a:ext cx="609600" cy="685800"/>
          </a:xfrm>
          <a:prstGeom prst="heart">
            <a:avLst/>
          </a:prstGeom>
          <a:solidFill>
            <a:schemeClr val="tx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23" name="Heart 22">
            <a:extLst>
              <a:ext uri="{FF2B5EF4-FFF2-40B4-BE49-F238E27FC236}">
                <a16:creationId xmlns:a16="http://schemas.microsoft.com/office/drawing/2014/main" id="{3BB839F8-89EA-4A9C-BB84-548107F7E769}"/>
              </a:ext>
            </a:extLst>
          </p:cNvPr>
          <p:cNvSpPr/>
          <p:nvPr/>
        </p:nvSpPr>
        <p:spPr bwMode="auto">
          <a:xfrm>
            <a:off x="1252709" y="3664299"/>
            <a:ext cx="609600" cy="685800"/>
          </a:xfrm>
          <a:prstGeom prst="hear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6" name="Rectangle 2" hidden="1"/>
          <p:cNvSpPr txBox="1">
            <a:spLocks noChangeArrowheads="1"/>
          </p:cNvSpPr>
          <p:nvPr/>
        </p:nvSpPr>
        <p:spPr bwMode="auto">
          <a:xfrm>
            <a:off x="3698409" y="986496"/>
            <a:ext cx="2138922"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saved</a:t>
            </a:r>
          </a:p>
        </p:txBody>
      </p:sp>
      <p:sp>
        <p:nvSpPr>
          <p:cNvPr id="20" name="Heart 19" hidden="1">
            <a:extLst>
              <a:ext uri="{FF2B5EF4-FFF2-40B4-BE49-F238E27FC236}">
                <a16:creationId xmlns:a16="http://schemas.microsoft.com/office/drawing/2014/main" id="{274394D7-58F7-4833-A68B-B21424D64949}"/>
              </a:ext>
            </a:extLst>
          </p:cNvPr>
          <p:cNvSpPr/>
          <p:nvPr/>
        </p:nvSpPr>
        <p:spPr bwMode="auto">
          <a:xfrm>
            <a:off x="2129503" y="2518244"/>
            <a:ext cx="609600" cy="685800"/>
          </a:xfrm>
          <a:prstGeom prst="heart">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21" name="Heart 20" hidden="1">
            <a:extLst>
              <a:ext uri="{FF2B5EF4-FFF2-40B4-BE49-F238E27FC236}">
                <a16:creationId xmlns:a16="http://schemas.microsoft.com/office/drawing/2014/main" id="{EAA4DF9D-7F89-499D-9AF9-9278DCA397DC}"/>
              </a:ext>
            </a:extLst>
          </p:cNvPr>
          <p:cNvSpPr/>
          <p:nvPr/>
        </p:nvSpPr>
        <p:spPr bwMode="auto">
          <a:xfrm>
            <a:off x="7145417" y="2521437"/>
            <a:ext cx="609600" cy="685800"/>
          </a:xfrm>
          <a:prstGeom prst="heart">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7935757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xit" presetSubtype="0" accel="100000" fill="hold" grpId="0" nodeType="clickEffect">
                                  <p:stCondLst>
                                    <p:cond delay="250"/>
                                  </p:stCondLst>
                                  <p:childTnLst>
                                    <p:anim calcmode="lin" valueType="num">
                                      <p:cBhvr>
                                        <p:cTn id="6" dur="1000"/>
                                        <p:tgtEl>
                                          <p:spTgt spid="5"/>
                                        </p:tgtEl>
                                        <p:attrNameLst>
                                          <p:attrName>ppt_w</p:attrName>
                                        </p:attrNameLst>
                                      </p:cBhvr>
                                      <p:tavLst>
                                        <p:tav tm="0">
                                          <p:val>
                                            <p:strVal val="ppt_w"/>
                                          </p:val>
                                        </p:tav>
                                        <p:tav tm="100000">
                                          <p:val>
                                            <p:strVal val="ppt_w+.3"/>
                                          </p:val>
                                        </p:tav>
                                      </p:tavLst>
                                    </p:anim>
                                    <p:anim calcmode="lin" valueType="num">
                                      <p:cBhvr>
                                        <p:cTn id="7" dur="1000"/>
                                        <p:tgtEl>
                                          <p:spTgt spid="5"/>
                                        </p:tgtEl>
                                        <p:attrNameLst>
                                          <p:attrName>ppt_h</p:attrName>
                                        </p:attrNameLst>
                                      </p:cBhvr>
                                      <p:tavLst>
                                        <p:tav tm="0">
                                          <p:val>
                                            <p:strVal val="ppt_h"/>
                                          </p:val>
                                        </p:tav>
                                        <p:tav tm="100000">
                                          <p:val>
                                            <p:strVal val="ppt_h"/>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par>
                                <p:cTn id="10" presetID="2" presetClass="entr" presetSubtype="8" fill="hold" grpId="0" nodeType="with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0-#ppt_w/2"/>
                                          </p:val>
                                        </p:tav>
                                        <p:tav tm="100000">
                                          <p:val>
                                            <p:strVal val="#ppt_x"/>
                                          </p:val>
                                        </p:tav>
                                      </p:tavLst>
                                    </p:anim>
                                    <p:anim calcmode="lin" valueType="num">
                                      <p:cBhvr additive="base">
                                        <p:cTn id="13" dur="500" fill="hold"/>
                                        <p:tgtEl>
                                          <p:spTgt spid="3074"/>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
                                        <p:tgtEl>
                                          <p:spTgt spid="11"/>
                                        </p:tgtEl>
                                      </p:cBhvr>
                                    </p:animEffect>
                                  </p:childTnLst>
                                </p:cTn>
                              </p:par>
                              <p:par>
                                <p:cTn id="35" presetID="0" presetClass="path" presetSubtype="0" accel="50000" decel="50000" fill="hold" grpId="1" nodeType="withEffect">
                                  <p:stCondLst>
                                    <p:cond delay="0"/>
                                  </p:stCondLst>
                                  <p:childTnLst>
                                    <p:animMotion origin="layout" path="M -4.16667E-6 -2.59259E-6 L 0.20122 -0.40578 " pathEditMode="relative" rAng="0" ptsTypes="AA">
                                      <p:cBhvr>
                                        <p:cTn id="36" dur="1250" fill="hold"/>
                                        <p:tgtEl>
                                          <p:spTgt spid="7"/>
                                        </p:tgtEl>
                                        <p:attrNameLst>
                                          <p:attrName>ppt_x</p:attrName>
                                          <p:attrName>ppt_y</p:attrName>
                                        </p:attrNameLst>
                                      </p:cBhvr>
                                      <p:rCtr x="10052" y="-20301"/>
                                    </p:animMotion>
                                  </p:childTnLst>
                                </p:cTn>
                              </p:par>
                              <p:par>
                                <p:cTn id="37" presetID="0" presetClass="path" presetSubtype="0" accel="50000" decel="50000" fill="hold" grpId="1" nodeType="withEffect">
                                  <p:stCondLst>
                                    <p:cond delay="0"/>
                                  </p:stCondLst>
                                  <p:childTnLst>
                                    <p:animMotion origin="layout" path="M 2.77778E-7 -2.59259E-6 L 0.16059 -0.14953 " pathEditMode="relative" rAng="0" ptsTypes="AA">
                                      <p:cBhvr>
                                        <p:cTn id="38" dur="1250" fill="hold"/>
                                        <p:tgtEl>
                                          <p:spTgt spid="8"/>
                                        </p:tgtEl>
                                        <p:attrNameLst>
                                          <p:attrName>ppt_x</p:attrName>
                                          <p:attrName>ppt_y</p:attrName>
                                        </p:attrNameLst>
                                      </p:cBhvr>
                                      <p:rCtr x="8021" y="-7477"/>
                                    </p:animMotion>
                                  </p:childTnLst>
                                </p:cTn>
                              </p:par>
                              <p:par>
                                <p:cTn id="39" presetID="0" presetClass="path" presetSubtype="0" accel="50000" decel="50000" fill="hold" grpId="1" nodeType="withEffect">
                                  <p:stCondLst>
                                    <p:cond delay="0"/>
                                  </p:stCondLst>
                                  <p:childTnLst>
                                    <p:animMotion origin="layout" path="M 1.38889E-6 4.07407E-6 L -0.22379 -0.05162 " pathEditMode="relative" rAng="0" ptsTypes="AA">
                                      <p:cBhvr>
                                        <p:cTn id="40" dur="1250" fill="hold"/>
                                        <p:tgtEl>
                                          <p:spTgt spid="9"/>
                                        </p:tgtEl>
                                        <p:attrNameLst>
                                          <p:attrName>ppt_x</p:attrName>
                                          <p:attrName>ppt_y</p:attrName>
                                        </p:attrNameLst>
                                      </p:cBhvr>
                                      <p:rCtr x="-11198" y="-2593"/>
                                    </p:animMotion>
                                  </p:childTnLst>
                                </p:cTn>
                              </p:par>
                              <p:par>
                                <p:cTn id="41" presetID="0" presetClass="path" presetSubtype="0" accel="50000" decel="50000" fill="hold" grpId="1" nodeType="withEffect">
                                  <p:stCondLst>
                                    <p:cond delay="0"/>
                                  </p:stCondLst>
                                  <p:childTnLst>
                                    <p:animMotion origin="layout" path="M -2.77778E-6 -2.59259E-6 L -0.0901 -0.40578 " pathEditMode="relative" rAng="0" ptsTypes="AA">
                                      <p:cBhvr>
                                        <p:cTn id="42" dur="1250" fill="hold"/>
                                        <p:tgtEl>
                                          <p:spTgt spid="10"/>
                                        </p:tgtEl>
                                        <p:attrNameLst>
                                          <p:attrName>ppt_x</p:attrName>
                                          <p:attrName>ppt_y</p:attrName>
                                        </p:attrNameLst>
                                      </p:cBhvr>
                                      <p:rCtr x="-4514" y="-20301"/>
                                    </p:animMotion>
                                  </p:childTnLst>
                                </p:cTn>
                              </p:par>
                              <p:par>
                                <p:cTn id="43" presetID="0" presetClass="path" presetSubtype="0" accel="62000" decel="38000" fill="hold" grpId="1" nodeType="withEffect">
                                  <p:stCondLst>
                                    <p:cond delay="0"/>
                                  </p:stCondLst>
                                  <p:childTnLst>
                                    <p:animMotion origin="layout" path="M 1.11111E-6 -7.40741E-7 L 0.03333 -0.5037 " pathEditMode="relative" rAng="0" ptsTypes="AA">
                                      <p:cBhvr>
                                        <p:cTn id="44" dur="1250" fill="hold"/>
                                        <p:tgtEl>
                                          <p:spTgt spid="11"/>
                                        </p:tgtEl>
                                        <p:attrNameLst>
                                          <p:attrName>ppt_x</p:attrName>
                                          <p:attrName>ppt_y</p:attrName>
                                        </p:attrNameLst>
                                      </p:cBhvr>
                                      <p:rCtr x="1667" y="-25185"/>
                                    </p:animMotion>
                                  </p:childTnLst>
                                </p:cTn>
                              </p:par>
                              <p:par>
                                <p:cTn id="45" presetID="10" presetClass="exit" presetSubtype="0" fill="hold" grpId="1" nodeType="withEffect">
                                  <p:stCondLst>
                                    <p:cond delay="0"/>
                                  </p:stCondLst>
                                  <p:childTnLst>
                                    <p:animEffect transition="out" filter="fade">
                                      <p:cBhvr>
                                        <p:cTn id="46" dur="750"/>
                                        <p:tgtEl>
                                          <p:spTgt spid="3"/>
                                        </p:tgtEl>
                                      </p:cBhvr>
                                    </p:animEffect>
                                    <p:set>
                                      <p:cBhvr>
                                        <p:cTn id="47" dur="1" fill="hold">
                                          <p:stCondLst>
                                            <p:cond delay="749"/>
                                          </p:stCondLst>
                                        </p:cTn>
                                        <p:tgtEl>
                                          <p:spTgt spid="3"/>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750"/>
                                        <p:tgtEl>
                                          <p:spTgt spid="3074"/>
                                        </p:tgtEl>
                                      </p:cBhvr>
                                    </p:animEffect>
                                    <p:set>
                                      <p:cBhvr>
                                        <p:cTn id="50" dur="1" fill="hold">
                                          <p:stCondLst>
                                            <p:cond delay="749"/>
                                          </p:stCondLst>
                                        </p:cTn>
                                        <p:tgtEl>
                                          <p:spTgt spid="3074"/>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
                                        <p:tgtEl>
                                          <p:spTgt spid="1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
                                        <p:tgtEl>
                                          <p:spTgt spid="12"/>
                                        </p:tgtEl>
                                      </p:cBhvr>
                                    </p:animEffect>
                                  </p:childTnLst>
                                </p:cTn>
                              </p:par>
                              <p:par>
                                <p:cTn id="57" presetID="0" presetClass="path" presetSubtype="0" accel="50000" decel="50000" fill="hold" grpId="1" nodeType="withEffect">
                                  <p:stCondLst>
                                    <p:cond delay="0"/>
                                  </p:stCondLst>
                                  <p:childTnLst>
                                    <p:animMotion origin="layout" path="M 4.16667E-6 1.11111E-6 L 0.21857 -0.26042 " pathEditMode="relative" rAng="0" ptsTypes="AA">
                                      <p:cBhvr>
                                        <p:cTn id="58" dur="1250" fill="hold"/>
                                        <p:tgtEl>
                                          <p:spTgt spid="12"/>
                                        </p:tgtEl>
                                        <p:attrNameLst>
                                          <p:attrName>ppt_x</p:attrName>
                                          <p:attrName>ppt_y</p:attrName>
                                        </p:attrNameLst>
                                      </p:cBhvr>
                                      <p:rCtr x="10920" y="-13032"/>
                                    </p:animMotion>
                                  </p:childTnLst>
                                </p:cTn>
                              </p:par>
                              <p:par>
                                <p:cTn id="59" presetID="0" presetClass="path" presetSubtype="0" accel="50000" decel="50000" fill="hold" grpId="1" nodeType="withEffect">
                                  <p:stCondLst>
                                    <p:cond delay="0"/>
                                  </p:stCondLst>
                                  <p:childTnLst>
                                    <p:animMotion origin="layout" path="M -2.22222E-6 -4.07407E-6 L 0.2191 0.1919 " pathEditMode="relative" rAng="0" ptsTypes="AA">
                                      <p:cBhvr>
                                        <p:cTn id="60" dur="1250" fill="hold"/>
                                        <p:tgtEl>
                                          <p:spTgt spid="13"/>
                                        </p:tgtEl>
                                        <p:attrNameLst>
                                          <p:attrName>ppt_x</p:attrName>
                                          <p:attrName>ppt_y</p:attrName>
                                        </p:attrNameLst>
                                      </p:cBhvr>
                                      <p:rCtr x="10955" y="9583"/>
                                    </p:animMotion>
                                  </p:childTnLst>
                                </p:cTn>
                              </p:par>
                              <p:par>
                                <p:cTn id="61" presetID="8" presetClass="emph" presetSubtype="0" fill="hold" grpId="2" nodeType="withEffect">
                                  <p:stCondLst>
                                    <p:cond delay="0"/>
                                  </p:stCondLst>
                                  <p:childTnLst>
                                    <p:animRot by="-86400000">
                                      <p:cBhvr>
                                        <p:cTn id="62" dur="4000" fill="hold"/>
                                        <p:tgtEl>
                                          <p:spTgt spid="12"/>
                                        </p:tgtEl>
                                        <p:attrNameLst>
                                          <p:attrName>r</p:attrName>
                                        </p:attrNameLst>
                                      </p:cBhvr>
                                    </p:animRot>
                                  </p:childTnLst>
                                </p:cTn>
                              </p:par>
                              <p:par>
                                <p:cTn id="63" presetID="8" presetClass="emph" presetSubtype="0" fill="hold" grpId="2" nodeType="withEffect">
                                  <p:stCondLst>
                                    <p:cond delay="0"/>
                                  </p:stCondLst>
                                  <p:childTnLst>
                                    <p:animRot by="86400000">
                                      <p:cBhvr>
                                        <p:cTn id="64" dur="4000" fill="hold"/>
                                        <p:tgtEl>
                                          <p:spTgt spid="13"/>
                                        </p:tgtEl>
                                        <p:attrNameLst>
                                          <p:attrName>r</p:attrName>
                                        </p:attrNameLst>
                                      </p:cBhvr>
                                    </p:animRot>
                                  </p:childTnLst>
                                </p:cTn>
                              </p:par>
                              <p:par>
                                <p:cTn id="65" presetID="23" presetClass="exit" presetSubtype="32" fill="hold" grpId="3" nodeType="withEffect">
                                  <p:stCondLst>
                                    <p:cond delay="3000"/>
                                  </p:stCondLst>
                                  <p:childTnLst>
                                    <p:anim calcmode="lin" valueType="num">
                                      <p:cBhvr>
                                        <p:cTn id="66" dur="1000"/>
                                        <p:tgtEl>
                                          <p:spTgt spid="13"/>
                                        </p:tgtEl>
                                        <p:attrNameLst>
                                          <p:attrName>ppt_w</p:attrName>
                                        </p:attrNameLst>
                                      </p:cBhvr>
                                      <p:tavLst>
                                        <p:tav tm="0">
                                          <p:val>
                                            <p:strVal val="ppt_w"/>
                                          </p:val>
                                        </p:tav>
                                        <p:tav tm="100000">
                                          <p:val>
                                            <p:fltVal val="0"/>
                                          </p:val>
                                        </p:tav>
                                      </p:tavLst>
                                    </p:anim>
                                    <p:anim calcmode="lin" valueType="num">
                                      <p:cBhvr>
                                        <p:cTn id="67" dur="1000"/>
                                        <p:tgtEl>
                                          <p:spTgt spid="13"/>
                                        </p:tgtEl>
                                        <p:attrNameLst>
                                          <p:attrName>ppt_h</p:attrName>
                                        </p:attrNameLst>
                                      </p:cBhvr>
                                      <p:tavLst>
                                        <p:tav tm="0">
                                          <p:val>
                                            <p:strVal val="ppt_h"/>
                                          </p:val>
                                        </p:tav>
                                        <p:tav tm="100000">
                                          <p:val>
                                            <p:fltVal val="0"/>
                                          </p:val>
                                        </p:tav>
                                      </p:tavLst>
                                    </p:anim>
                                    <p:set>
                                      <p:cBhvr>
                                        <p:cTn id="68" dur="1" fill="hold">
                                          <p:stCondLst>
                                            <p:cond delay="999"/>
                                          </p:stCondLst>
                                        </p:cTn>
                                        <p:tgtEl>
                                          <p:spTgt spid="13"/>
                                        </p:tgtEl>
                                        <p:attrNameLst>
                                          <p:attrName>style.visibility</p:attrName>
                                        </p:attrNameLst>
                                      </p:cBhvr>
                                      <p:to>
                                        <p:strVal val="hidden"/>
                                      </p:to>
                                    </p:set>
                                  </p:childTnLst>
                                </p:cTn>
                              </p:par>
                              <p:par>
                                <p:cTn id="69" presetID="23" presetClass="exit" presetSubtype="32" fill="hold" grpId="3" nodeType="withEffect">
                                  <p:stCondLst>
                                    <p:cond delay="3000"/>
                                  </p:stCondLst>
                                  <p:childTnLst>
                                    <p:anim calcmode="lin" valueType="num">
                                      <p:cBhvr>
                                        <p:cTn id="70" dur="1000"/>
                                        <p:tgtEl>
                                          <p:spTgt spid="12"/>
                                        </p:tgtEl>
                                        <p:attrNameLst>
                                          <p:attrName>ppt_w</p:attrName>
                                        </p:attrNameLst>
                                      </p:cBhvr>
                                      <p:tavLst>
                                        <p:tav tm="0">
                                          <p:val>
                                            <p:strVal val="ppt_w"/>
                                          </p:val>
                                        </p:tav>
                                        <p:tav tm="100000">
                                          <p:val>
                                            <p:fltVal val="0"/>
                                          </p:val>
                                        </p:tav>
                                      </p:tavLst>
                                    </p:anim>
                                    <p:anim calcmode="lin" valueType="num">
                                      <p:cBhvr>
                                        <p:cTn id="71" dur="1000"/>
                                        <p:tgtEl>
                                          <p:spTgt spid="12"/>
                                        </p:tgtEl>
                                        <p:attrNameLst>
                                          <p:attrName>ppt_h</p:attrName>
                                        </p:attrNameLst>
                                      </p:cBhvr>
                                      <p:tavLst>
                                        <p:tav tm="0">
                                          <p:val>
                                            <p:strVal val="ppt_h"/>
                                          </p:val>
                                        </p:tav>
                                        <p:tav tm="100000">
                                          <p:val>
                                            <p:fltVal val="0"/>
                                          </p:val>
                                        </p:tav>
                                      </p:tavLst>
                                    </p:anim>
                                    <p:set>
                                      <p:cBhvr>
                                        <p:cTn id="72" dur="1" fill="hold">
                                          <p:stCondLst>
                                            <p:cond delay="999"/>
                                          </p:stCondLst>
                                        </p:cTn>
                                        <p:tgtEl>
                                          <p:spTgt spid="1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wipe(left)">
                                      <p:cBhvr>
                                        <p:cTn id="83" dur="500"/>
                                        <p:tgtEl>
                                          <p:spTgt spid="15"/>
                                        </p:tgtEl>
                                      </p:cBhvr>
                                    </p:animEffect>
                                  </p:childTnLst>
                                </p:cTn>
                              </p:par>
                            </p:childTnLst>
                          </p:cTn>
                        </p:par>
                      </p:childTnLst>
                    </p:cTn>
                  </p:par>
                  <p:par>
                    <p:cTn id="84" fill="hold">
                      <p:stCondLst>
                        <p:cond delay="indefinite"/>
                      </p:stCondLst>
                      <p:childTnLst>
                        <p:par>
                          <p:cTn id="85" fill="hold">
                            <p:stCondLst>
                              <p:cond delay="0"/>
                            </p:stCondLst>
                            <p:childTnLst>
                              <p:par>
                                <p:cTn id="86" presetID="23" presetClass="entr" presetSubtype="16"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250" fill="hold"/>
                                        <p:tgtEl>
                                          <p:spTgt spid="22"/>
                                        </p:tgtEl>
                                        <p:attrNameLst>
                                          <p:attrName>ppt_w</p:attrName>
                                        </p:attrNameLst>
                                      </p:cBhvr>
                                      <p:tavLst>
                                        <p:tav tm="0">
                                          <p:val>
                                            <p:fltVal val="0"/>
                                          </p:val>
                                        </p:tav>
                                        <p:tav tm="100000">
                                          <p:val>
                                            <p:strVal val="#ppt_w"/>
                                          </p:val>
                                        </p:tav>
                                      </p:tavLst>
                                    </p:anim>
                                    <p:anim calcmode="lin" valueType="num">
                                      <p:cBhvr>
                                        <p:cTn id="89" dur="1250" fill="hold"/>
                                        <p:tgtEl>
                                          <p:spTgt spid="22"/>
                                        </p:tgtEl>
                                        <p:attrNameLst>
                                          <p:attrName>ppt_h</p:attrName>
                                        </p:attrNameLst>
                                      </p:cBhvr>
                                      <p:tavLst>
                                        <p:tav tm="0">
                                          <p:val>
                                            <p:fltVal val="0"/>
                                          </p:val>
                                        </p:tav>
                                        <p:tav tm="100000">
                                          <p:val>
                                            <p:strVal val="#ppt_h"/>
                                          </p:val>
                                        </p:tav>
                                      </p:tavLst>
                                    </p:anim>
                                  </p:childTnLst>
                                </p:cTn>
                              </p:par>
                              <p:par>
                                <p:cTn id="90" presetID="23" presetClass="entr" presetSubtype="16" fill="hold" grpId="0" nodeType="with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p:cTn id="92" dur="1250" fill="hold"/>
                                        <p:tgtEl>
                                          <p:spTgt spid="23"/>
                                        </p:tgtEl>
                                        <p:attrNameLst>
                                          <p:attrName>ppt_w</p:attrName>
                                        </p:attrNameLst>
                                      </p:cBhvr>
                                      <p:tavLst>
                                        <p:tav tm="0">
                                          <p:val>
                                            <p:fltVal val="0"/>
                                          </p:val>
                                        </p:tav>
                                        <p:tav tm="100000">
                                          <p:val>
                                            <p:strVal val="#ppt_w"/>
                                          </p:val>
                                        </p:tav>
                                      </p:tavLst>
                                    </p:anim>
                                    <p:anim calcmode="lin" valueType="num">
                                      <p:cBhvr>
                                        <p:cTn id="93" dur="1250" fill="hold"/>
                                        <p:tgtEl>
                                          <p:spTgt spid="23"/>
                                        </p:tgtEl>
                                        <p:attrNameLst>
                                          <p:attrName>ppt_h</p:attrName>
                                        </p:attrNameLst>
                                      </p:cBhvr>
                                      <p:tavLst>
                                        <p:tav tm="0">
                                          <p:val>
                                            <p:fltVal val="0"/>
                                          </p:val>
                                        </p:tav>
                                        <p:tav tm="100000">
                                          <p:val>
                                            <p:strVal val="#ppt_h"/>
                                          </p:val>
                                        </p:tav>
                                      </p:tavLst>
                                    </p:anim>
                                  </p:childTnLst>
                                </p:cTn>
                              </p:par>
                              <p:par>
                                <p:cTn id="94" presetID="42" presetClass="path" presetSubtype="0" accel="50000" decel="50000" fill="hold" grpId="3" nodeType="withEffect">
                                  <p:stCondLst>
                                    <p:cond delay="0"/>
                                  </p:stCondLst>
                                  <p:childTnLst>
                                    <p:animMotion origin="layout" path="M -2.5E-6 3.7037E-7 L 0.09514 -0.17176 " pathEditMode="relative" rAng="0" ptsTypes="AA">
                                      <p:cBhvr>
                                        <p:cTn id="95" dur="1250" fill="hold"/>
                                        <p:tgtEl>
                                          <p:spTgt spid="22"/>
                                        </p:tgtEl>
                                        <p:attrNameLst>
                                          <p:attrName>ppt_x</p:attrName>
                                          <p:attrName>ppt_y</p:attrName>
                                        </p:attrNameLst>
                                      </p:cBhvr>
                                      <p:rCtr x="4757" y="-8588"/>
                                    </p:animMotion>
                                  </p:childTnLst>
                                </p:cTn>
                              </p:par>
                              <p:par>
                                <p:cTn id="96" presetID="42" presetClass="path" presetSubtype="0" accel="50000" decel="50000" fill="hold" grpId="3" nodeType="withEffect">
                                  <p:stCondLst>
                                    <p:cond delay="0"/>
                                  </p:stCondLst>
                                  <p:childTnLst>
                                    <p:animMotion origin="layout" path="M -2.5E-6 7.40741E-7 L 0.64393 -0.17269 " pathEditMode="relative" rAng="0" ptsTypes="AA">
                                      <p:cBhvr>
                                        <p:cTn id="97" dur="1250" fill="hold"/>
                                        <p:tgtEl>
                                          <p:spTgt spid="23"/>
                                        </p:tgtEl>
                                        <p:attrNameLst>
                                          <p:attrName>ppt_x</p:attrName>
                                          <p:attrName>ppt_y</p:attrName>
                                        </p:attrNameLst>
                                      </p:cBhvr>
                                      <p:rCtr x="32188" y="-8634"/>
                                    </p:animMotion>
                                  </p:childTnLst>
                                </p:cTn>
                              </p:par>
                              <p:par>
                                <p:cTn id="98" presetID="50" presetClass="exit" presetSubtype="0" accel="100000" fill="hold" grpId="1" nodeType="withEffect">
                                  <p:stCondLst>
                                    <p:cond delay="0"/>
                                  </p:stCondLst>
                                  <p:childTnLst>
                                    <p:anim calcmode="lin" valueType="num">
                                      <p:cBhvr>
                                        <p:cTn id="99" dur="1000"/>
                                        <p:tgtEl>
                                          <p:spTgt spid="15"/>
                                        </p:tgtEl>
                                        <p:attrNameLst>
                                          <p:attrName>ppt_w</p:attrName>
                                        </p:attrNameLst>
                                      </p:cBhvr>
                                      <p:tavLst>
                                        <p:tav tm="0">
                                          <p:val>
                                            <p:strVal val="ppt_w"/>
                                          </p:val>
                                        </p:tav>
                                        <p:tav tm="100000">
                                          <p:val>
                                            <p:strVal val="ppt_w+.3"/>
                                          </p:val>
                                        </p:tav>
                                      </p:tavLst>
                                    </p:anim>
                                    <p:anim calcmode="lin" valueType="num">
                                      <p:cBhvr>
                                        <p:cTn id="100" dur="1000"/>
                                        <p:tgtEl>
                                          <p:spTgt spid="15"/>
                                        </p:tgtEl>
                                        <p:attrNameLst>
                                          <p:attrName>ppt_h</p:attrName>
                                        </p:attrNameLst>
                                      </p:cBhvr>
                                      <p:tavLst>
                                        <p:tav tm="0">
                                          <p:val>
                                            <p:strVal val="ppt_h"/>
                                          </p:val>
                                        </p:tav>
                                        <p:tav tm="100000">
                                          <p:val>
                                            <p:strVal val="ppt_h"/>
                                          </p:val>
                                        </p:tav>
                                      </p:tavLst>
                                    </p:anim>
                                    <p:animEffect transition="out" filter="fade">
                                      <p:cBhvr>
                                        <p:cTn id="101" dur="1000"/>
                                        <p:tgtEl>
                                          <p:spTgt spid="15"/>
                                        </p:tgtEl>
                                      </p:cBhvr>
                                    </p:animEffect>
                                    <p:set>
                                      <p:cBhvr>
                                        <p:cTn id="102" dur="1" fill="hold">
                                          <p:stCondLst>
                                            <p:cond delay="999"/>
                                          </p:stCondLst>
                                        </p:cTn>
                                        <p:tgtEl>
                                          <p:spTgt spid="1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wipe(left)">
                                      <p:cBhvr>
                                        <p:cTn id="107" dur="500"/>
                                        <p:tgtEl>
                                          <p:spTgt spid="16"/>
                                        </p:tgtEl>
                                      </p:cBhvr>
                                    </p:animEffect>
                                  </p:childTnLst>
                                </p:cTn>
                              </p:par>
                              <p:par>
                                <p:cTn id="108" presetID="18" presetClass="emph" presetSubtype="0" fill="hold" grpId="1" nodeType="withEffect">
                                  <p:stCondLst>
                                    <p:cond delay="0"/>
                                  </p:stCondLst>
                                  <p:childTnLst>
                                    <p:set>
                                      <p:cBhvr override="childStyle">
                                        <p:cTn id="109" dur="500" fill="hold"/>
                                        <p:tgtEl>
                                          <p:spTgt spid="16"/>
                                        </p:tgtEl>
                                        <p:attrNameLst>
                                          <p:attrName>style.textDecorationUnderline</p:attrName>
                                        </p:attrNameLst>
                                      </p:cBhvr>
                                      <p:to>
                                        <p:strVal val="true"/>
                                      </p:to>
                                    </p:set>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wipe(left)">
                                      <p:cBhvr>
                                        <p:cTn id="113" dur="500"/>
                                        <p:tgtEl>
                                          <p:spTgt spid="18"/>
                                        </p:tgtEl>
                                      </p:cBhvr>
                                    </p:animEffect>
                                  </p:childTnLst>
                                </p:cTn>
                              </p:par>
                              <p:par>
                                <p:cTn id="114" presetID="18" presetClass="emph" presetSubtype="0" fill="hold" grpId="1" nodeType="withEffect">
                                  <p:stCondLst>
                                    <p:cond delay="0"/>
                                  </p:stCondLst>
                                  <p:childTnLst>
                                    <p:set>
                                      <p:cBhvr override="childStyle">
                                        <p:cTn id="115" dur="500" fill="hold"/>
                                        <p:tgtEl>
                                          <p:spTgt spid="18"/>
                                        </p:tgtEl>
                                        <p:attrNameLst>
                                          <p:attrName>style.textDecorationUnderline</p:attrName>
                                        </p:attrNameLst>
                                      </p:cBhvr>
                                      <p:to>
                                        <p:strVal val="true"/>
                                      </p:to>
                                    </p:set>
                                  </p:childTnLst>
                                </p:cTn>
                              </p:par>
                            </p:childTnLst>
                          </p:cTn>
                        </p:par>
                      </p:childTnLst>
                    </p:cTn>
                  </p:par>
                  <p:par>
                    <p:cTn id="116" fill="hold">
                      <p:stCondLst>
                        <p:cond delay="indefinite"/>
                      </p:stCondLst>
                      <p:childTnLst>
                        <p:par>
                          <p:cTn id="117" fill="hold">
                            <p:stCondLst>
                              <p:cond delay="0"/>
                            </p:stCondLst>
                            <p:childTnLst>
                              <p:par>
                                <p:cTn id="118" presetID="0" presetClass="entr" presetSubtype="0" fill="hold" grpId="0" nodeType="clickEffect">
                                  <p:stCondLst>
                                    <p:cond delay="0"/>
                                  </p:stCondLst>
                                  <p:childTnLst>
                                    <p:set>
                                      <p:cBhvr>
                                        <p:cTn id="119" dur="1" fill="hold">
                                          <p:stCondLst>
                                            <p:cond delay="0"/>
                                          </p:stCondLst>
                                        </p:cTn>
                                        <p:tgtEl>
                                          <p:spTgt spid="19"/>
                                        </p:tgtEl>
                                        <p:attrNameLst>
                                          <p:attrName>style.visibility</p:attrName>
                                        </p:attrNameLst>
                                      </p:cBhvr>
                                      <p:to>
                                        <p:strVal val="visible"/>
                                      </p:to>
                                    </p:set>
                                    <p:animEffect transition="in" filter="dissolve">
                                      <p:cBhvr>
                                        <p:cTn id="120" dur="500">
                                          <p:stCondLst>
                                            <p:cond delay="0"/>
                                          </p:stCondLst>
                                        </p:cTn>
                                        <p:tgtEl>
                                          <p:spTgt spid="19"/>
                                        </p:tgtEl>
                                      </p:cBhvr>
                                    </p:animEffect>
                                    <p:anim to="" calcmode="lin" valueType="num">
                                      <p:cBhvr>
                                        <p:cTn id="121"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122"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childTnLst>
                    </p:cTn>
                  </p:par>
                  <p:par>
                    <p:cTn id="123" fill="hold">
                      <p:stCondLst>
                        <p:cond delay="indefinite"/>
                      </p:stCondLst>
                      <p:childTnLst>
                        <p:par>
                          <p:cTn id="124" fill="hold">
                            <p:stCondLst>
                              <p:cond delay="0"/>
                            </p:stCondLst>
                            <p:childTnLst>
                              <p:par>
                                <p:cTn id="125" presetID="23" presetClass="exit" presetSubtype="32" fill="hold" grpId="1" nodeType="clickEffect">
                                  <p:stCondLst>
                                    <p:cond delay="0"/>
                                  </p:stCondLst>
                                  <p:childTnLst>
                                    <p:anim calcmode="lin" valueType="num">
                                      <p:cBhvr>
                                        <p:cTn id="126" dur="500"/>
                                        <p:tgtEl>
                                          <p:spTgt spid="22"/>
                                        </p:tgtEl>
                                        <p:attrNameLst>
                                          <p:attrName>ppt_w</p:attrName>
                                        </p:attrNameLst>
                                      </p:cBhvr>
                                      <p:tavLst>
                                        <p:tav tm="0">
                                          <p:val>
                                            <p:strVal val="ppt_w"/>
                                          </p:val>
                                        </p:tav>
                                        <p:tav tm="100000">
                                          <p:val>
                                            <p:fltVal val="0"/>
                                          </p:val>
                                        </p:tav>
                                      </p:tavLst>
                                    </p:anim>
                                    <p:anim calcmode="lin" valueType="num">
                                      <p:cBhvr>
                                        <p:cTn id="127" dur="500"/>
                                        <p:tgtEl>
                                          <p:spTgt spid="22"/>
                                        </p:tgtEl>
                                        <p:attrNameLst>
                                          <p:attrName>ppt_h</p:attrName>
                                        </p:attrNameLst>
                                      </p:cBhvr>
                                      <p:tavLst>
                                        <p:tav tm="0">
                                          <p:val>
                                            <p:strVal val="ppt_h"/>
                                          </p:val>
                                        </p:tav>
                                        <p:tav tm="100000">
                                          <p:val>
                                            <p:fltVal val="0"/>
                                          </p:val>
                                        </p:tav>
                                      </p:tavLst>
                                    </p:anim>
                                    <p:set>
                                      <p:cBhvr>
                                        <p:cTn id="128" dur="1" fill="hold">
                                          <p:stCondLst>
                                            <p:cond delay="499"/>
                                          </p:stCondLst>
                                        </p:cTn>
                                        <p:tgtEl>
                                          <p:spTgt spid="22"/>
                                        </p:tgtEl>
                                        <p:attrNameLst>
                                          <p:attrName>style.visibility</p:attrName>
                                        </p:attrNameLst>
                                      </p:cBhvr>
                                      <p:to>
                                        <p:strVal val="hidden"/>
                                      </p:to>
                                    </p:set>
                                  </p:childTnLst>
                                </p:cTn>
                              </p:par>
                              <p:par>
                                <p:cTn id="129" presetID="23" presetClass="exit" presetSubtype="16" fill="hold" grpId="1" nodeType="withEffect">
                                  <p:stCondLst>
                                    <p:cond delay="250"/>
                                  </p:stCondLst>
                                  <p:childTnLst>
                                    <p:anim calcmode="lin" valueType="num">
                                      <p:cBhvr>
                                        <p:cTn id="130" dur="500"/>
                                        <p:tgtEl>
                                          <p:spTgt spid="23"/>
                                        </p:tgtEl>
                                        <p:attrNameLst>
                                          <p:attrName>ppt_w</p:attrName>
                                        </p:attrNameLst>
                                      </p:cBhvr>
                                      <p:tavLst>
                                        <p:tav tm="0">
                                          <p:val>
                                            <p:strVal val="ppt_w"/>
                                          </p:val>
                                        </p:tav>
                                        <p:tav tm="100000">
                                          <p:val>
                                            <p:strVal val="4*ppt_w"/>
                                          </p:val>
                                        </p:tav>
                                      </p:tavLst>
                                    </p:anim>
                                    <p:anim calcmode="lin" valueType="num">
                                      <p:cBhvr>
                                        <p:cTn id="131" dur="500"/>
                                        <p:tgtEl>
                                          <p:spTgt spid="23"/>
                                        </p:tgtEl>
                                        <p:attrNameLst>
                                          <p:attrName>ppt_h</p:attrName>
                                        </p:attrNameLst>
                                      </p:cBhvr>
                                      <p:tavLst>
                                        <p:tav tm="0">
                                          <p:val>
                                            <p:strVal val="ppt_h"/>
                                          </p:val>
                                        </p:tav>
                                        <p:tav tm="100000">
                                          <p:val>
                                            <p:strVal val="4*ppt_h"/>
                                          </p:val>
                                        </p:tav>
                                      </p:tavLst>
                                    </p:anim>
                                    <p:set>
                                      <p:cBhvr>
                                        <p:cTn id="132" dur="1" fill="hold">
                                          <p:stCondLst>
                                            <p:cond delay="499"/>
                                          </p:stCondLst>
                                        </p:cTn>
                                        <p:tgtEl>
                                          <p:spTgt spid="23"/>
                                        </p:tgtEl>
                                        <p:attrNameLst>
                                          <p:attrName>style.visibility</p:attrName>
                                        </p:attrNameLst>
                                      </p:cBhvr>
                                      <p:to>
                                        <p:strVal val="hidden"/>
                                      </p:to>
                                    </p:set>
                                  </p:childTnLst>
                                </p:cTn>
                              </p:par>
                              <p:par>
                                <p:cTn id="133" presetID="10" presetClass="exit" presetSubtype="0" fill="hold" grpId="2" nodeType="withEffect">
                                  <p:stCondLst>
                                    <p:cond delay="250"/>
                                  </p:stCondLst>
                                  <p:childTnLst>
                                    <p:animEffect transition="out" filter="fade">
                                      <p:cBhvr>
                                        <p:cTn id="134" dur="500"/>
                                        <p:tgtEl>
                                          <p:spTgt spid="23"/>
                                        </p:tgtEl>
                                      </p:cBhvr>
                                    </p:animEffect>
                                    <p:set>
                                      <p:cBhvr>
                                        <p:cTn id="135" dur="1" fill="hold">
                                          <p:stCondLst>
                                            <p:cond delay="499"/>
                                          </p:stCondLst>
                                        </p:cTn>
                                        <p:tgtEl>
                                          <p:spTgt spid="23"/>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1" nodeType="clickEffect">
                                  <p:stCondLst>
                                    <p:cond delay="0"/>
                                  </p:stCondLst>
                                  <p:childTnLst>
                                    <p:animEffect transition="out" filter="fade">
                                      <p:cBhvr>
                                        <p:cTn id="139" dur="500"/>
                                        <p:tgtEl>
                                          <p:spTgt spid="14"/>
                                        </p:tgtEl>
                                      </p:cBhvr>
                                    </p:animEffect>
                                    <p:set>
                                      <p:cBhvr>
                                        <p:cTn id="140" dur="1" fill="hold">
                                          <p:stCondLst>
                                            <p:cond delay="499"/>
                                          </p:stCondLst>
                                        </p:cTn>
                                        <p:tgtEl>
                                          <p:spTgt spid="14"/>
                                        </p:tgtEl>
                                        <p:attrNameLst>
                                          <p:attrName>style.visibility</p:attrName>
                                        </p:attrNameLst>
                                      </p:cBhvr>
                                      <p:to>
                                        <p:strVal val="hidden"/>
                                      </p:to>
                                    </p:set>
                                  </p:childTnLst>
                                </p:cTn>
                              </p:par>
                              <p:par>
                                <p:cTn id="141" presetID="10" presetClass="exit" presetSubtype="0" fill="hold" grpId="2" nodeType="withEffect">
                                  <p:stCondLst>
                                    <p:cond delay="0"/>
                                  </p:stCondLst>
                                  <p:childTnLst>
                                    <p:animEffect transition="out" filter="fade">
                                      <p:cBhvr>
                                        <p:cTn id="142" dur="500"/>
                                        <p:tgtEl>
                                          <p:spTgt spid="16"/>
                                        </p:tgtEl>
                                      </p:cBhvr>
                                    </p:animEffect>
                                    <p:set>
                                      <p:cBhvr>
                                        <p:cTn id="143" dur="1" fill="hold">
                                          <p:stCondLst>
                                            <p:cond delay="499"/>
                                          </p:stCondLst>
                                        </p:cTn>
                                        <p:tgtEl>
                                          <p:spTgt spid="16"/>
                                        </p:tgtEl>
                                        <p:attrNameLst>
                                          <p:attrName>style.visibility</p:attrName>
                                        </p:attrNameLst>
                                      </p:cBhvr>
                                      <p:to>
                                        <p:strVal val="hidden"/>
                                      </p:to>
                                    </p:set>
                                  </p:childTnLst>
                                </p:cTn>
                              </p:par>
                              <p:par>
                                <p:cTn id="144" presetID="10" presetClass="exit" presetSubtype="0" fill="hold" grpId="2" nodeType="withEffect">
                                  <p:stCondLst>
                                    <p:cond delay="0"/>
                                  </p:stCondLst>
                                  <p:childTnLst>
                                    <p:animEffect transition="out" filter="fade">
                                      <p:cBhvr>
                                        <p:cTn id="145" dur="500"/>
                                        <p:tgtEl>
                                          <p:spTgt spid="18"/>
                                        </p:tgtEl>
                                      </p:cBhvr>
                                    </p:animEffect>
                                    <p:set>
                                      <p:cBhvr>
                                        <p:cTn id="146" dur="1" fill="hold">
                                          <p:stCondLst>
                                            <p:cond delay="499"/>
                                          </p:stCondLst>
                                        </p:cTn>
                                        <p:tgtEl>
                                          <p:spTgt spid="18"/>
                                        </p:tgtEl>
                                        <p:attrNameLst>
                                          <p:attrName>style.visibility</p:attrName>
                                        </p:attrNameLst>
                                      </p:cBhvr>
                                      <p:to>
                                        <p:strVal val="hidden"/>
                                      </p:to>
                                    </p:set>
                                  </p:childTnLst>
                                </p:cTn>
                              </p:par>
                              <p:par>
                                <p:cTn id="147" presetID="0" presetClass="exit" presetSubtype="0" fill="hold" grpId="1" nodeType="withEffect">
                                  <p:stCondLst>
                                    <p:cond delay="0"/>
                                  </p:stCondLst>
                                  <p:childTnLst>
                                    <p:set>
                                      <p:cBhvr>
                                        <p:cTn id="148" dur="1" fill="hold">
                                          <p:stCondLst>
                                            <p:cond delay="999"/>
                                          </p:stCondLst>
                                        </p:cTn>
                                        <p:tgtEl>
                                          <p:spTgt spid="19"/>
                                        </p:tgtEl>
                                        <p:attrNameLst>
                                          <p:attrName>style.visibility</p:attrName>
                                        </p:attrNameLst>
                                      </p:cBhvr>
                                      <p:to>
                                        <p:strVal val="hidden"/>
                                      </p:to>
                                    </p:set>
                                    <p:animEffect transition="out" filter="dissolve">
                                      <p:cBhvr>
                                        <p:cTn id="149" dur="1000">
                                          <p:stCondLst>
                                            <p:cond delay="0"/>
                                          </p:stCondLst>
                                        </p:cTn>
                                        <p:tgtEl>
                                          <p:spTgt spid="19"/>
                                        </p:tgtEl>
                                      </p:cBhvr>
                                    </p:animEffect>
                                    <p:anim to="" calcmode="lin" valueType="num">
                                      <p:cBhvr>
                                        <p:cTn id="150" dur="1000" fill="hold">
                                          <p:stCondLst>
                                            <p:cond delay="0"/>
                                          </p:stCondLst>
                                        </p:cTn>
                                        <p:tgtEl>
                                          <p:spTgt spid="19"/>
                                        </p:tgtEl>
                                        <p:attrNameLst>
                                          <p:attrName>ppt_w</p:attrName>
                                        </p:attrNameLst>
                                      </p:cBhvr>
                                      <p:tavLst>
                                        <p:tav tm="0">
                                          <p:val>
                                            <p:strVal val="#ppt_w"/>
                                          </p:val>
                                        </p:tav>
                                        <p:tav tm="100000">
                                          <p:val>
                                            <p:strVal val="#ppt_w*4"/>
                                          </p:val>
                                        </p:tav>
                                      </p:tavLst>
                                    </p:anim>
                                    <p:anim to="" calcmode="lin" valueType="num">
                                      <p:cBhvr>
                                        <p:cTn id="151" dur="1000" fill="hold">
                                          <p:stCondLst>
                                            <p:cond delay="0"/>
                                          </p:stCondLst>
                                        </p:cTn>
                                        <p:tgtEl>
                                          <p:spTgt spid="19"/>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P spid="5" grpId="0"/>
      <p:bldP spid="7" grpId="0"/>
      <p:bldP spid="7" grpId="1"/>
      <p:bldP spid="8" grpId="0"/>
      <p:bldP spid="8" grpId="1"/>
      <p:bldP spid="9" grpId="0"/>
      <p:bldP spid="9" grpId="1"/>
      <p:bldP spid="10" grpId="0"/>
      <p:bldP spid="10" grpId="1"/>
      <p:bldP spid="11" grpId="0"/>
      <p:bldP spid="11" grpId="1"/>
      <p:bldP spid="12" grpId="0"/>
      <p:bldP spid="12" grpId="1"/>
      <p:bldP spid="12" grpId="2"/>
      <p:bldP spid="12" grpId="3"/>
      <p:bldP spid="13" grpId="0"/>
      <p:bldP spid="13" grpId="1"/>
      <p:bldP spid="13" grpId="2"/>
      <p:bldP spid="13" grpId="3"/>
      <p:bldP spid="16" grpId="0"/>
      <p:bldP spid="16" grpId="1"/>
      <p:bldP spid="16" grpId="2"/>
      <p:bldP spid="18" grpId="0"/>
      <p:bldP spid="18" grpId="1"/>
      <p:bldP spid="18" grpId="2"/>
      <p:bldP spid="14" grpId="0"/>
      <p:bldP spid="14" grpId="1"/>
      <p:bldP spid="15" grpId="0"/>
      <p:bldP spid="15" grpId="1"/>
      <p:bldP spid="19" grpId="0"/>
      <p:bldP spid="19" grpId="1"/>
      <p:bldP spid="22" grpId="0" animBg="1"/>
      <p:bldP spid="22" grpId="1" animBg="1"/>
      <p:bldP spid="22" grpId="3" animBg="1"/>
      <p:bldP spid="23" grpId="0" animBg="1"/>
      <p:bldP spid="23" grpId="1" animBg="1"/>
      <p:bldP spid="23" grpId="2" animBg="1"/>
      <p:bldP spid="23" grpId="3"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8623"/>
          <a:stretch/>
        </p:blipFill>
        <p:spPr>
          <a:xfrm>
            <a:off x="0" y="0"/>
            <a:ext cx="9144000" cy="6933235"/>
          </a:xfrm>
          <a:prstGeom prst="rect">
            <a:avLst/>
          </a:prstGeom>
        </p:spPr>
      </p:pic>
      <p:sp>
        <p:nvSpPr>
          <p:cNvPr id="5" name="Title 1"/>
          <p:cNvSpPr txBox="1">
            <a:spLocks/>
          </p:cNvSpPr>
          <p:nvPr/>
        </p:nvSpPr>
        <p:spPr>
          <a:xfrm>
            <a:off x="623224" y="3284340"/>
            <a:ext cx="7666299"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am God, and there is no other</a:t>
            </a:r>
          </a:p>
        </p:txBody>
      </p:sp>
      <p:sp>
        <p:nvSpPr>
          <p:cNvPr id="4" name="Rectangle 2"/>
          <p:cNvSpPr txBox="1">
            <a:spLocks noChangeArrowheads="1"/>
          </p:cNvSpPr>
          <p:nvPr/>
        </p:nvSpPr>
        <p:spPr bwMode="auto">
          <a:xfrm>
            <a:off x="3698409" y="986496"/>
            <a:ext cx="2138922"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saved</a:t>
            </a:r>
          </a:p>
        </p:txBody>
      </p:sp>
      <p:sp>
        <p:nvSpPr>
          <p:cNvPr id="3074" name="Rectangle 2"/>
          <p:cNvSpPr>
            <a:spLocks noGrp="1" noChangeArrowheads="1"/>
          </p:cNvSpPr>
          <p:nvPr>
            <p:ph type="title"/>
          </p:nvPr>
        </p:nvSpPr>
        <p:spPr>
          <a:xfrm>
            <a:off x="723418" y="2115013"/>
            <a:ext cx="7621929" cy="274635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"Look to Me, and be saved,    All you ends of the earth! For     I am God, and there is no other.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Isaiah 45:22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6" name="Title 1"/>
          <p:cNvSpPr txBox="1">
            <a:spLocks/>
          </p:cNvSpPr>
          <p:nvPr/>
        </p:nvSpPr>
        <p:spPr>
          <a:xfrm>
            <a:off x="3026095" y="3170759"/>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
        <p:nvSpPr>
          <p:cNvPr id="7" name="Rectangle 2">
            <a:extLst>
              <a:ext uri="{FF2B5EF4-FFF2-40B4-BE49-F238E27FC236}">
                <a16:creationId xmlns:a16="http://schemas.microsoft.com/office/drawing/2014/main" id="{8447FC3F-C75C-46AC-AE24-5CF7E3870DAC}"/>
              </a:ext>
            </a:extLst>
          </p:cNvPr>
          <p:cNvSpPr txBox="1">
            <a:spLocks noChangeArrowheads="1"/>
          </p:cNvSpPr>
          <p:nvPr/>
        </p:nvSpPr>
        <p:spPr bwMode="auto">
          <a:xfrm>
            <a:off x="693624" y="3463426"/>
            <a:ext cx="2381275" cy="772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I am God</a:t>
            </a:r>
          </a:p>
        </p:txBody>
      </p:sp>
      <p:sp>
        <p:nvSpPr>
          <p:cNvPr id="8" name="Rectangle 2">
            <a:extLst>
              <a:ext uri="{FF2B5EF4-FFF2-40B4-BE49-F238E27FC236}">
                <a16:creationId xmlns:a16="http://schemas.microsoft.com/office/drawing/2014/main" id="{A5FDE558-27E3-4587-A52C-12CB63E1AB58}"/>
              </a:ext>
            </a:extLst>
          </p:cNvPr>
          <p:cNvSpPr txBox="1">
            <a:spLocks noChangeArrowheads="1"/>
          </p:cNvSpPr>
          <p:nvPr/>
        </p:nvSpPr>
        <p:spPr bwMode="auto">
          <a:xfrm>
            <a:off x="1404367" y="2140183"/>
            <a:ext cx="3028196" cy="742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Look to Me</a:t>
            </a:r>
          </a:p>
        </p:txBody>
      </p:sp>
    </p:spTree>
    <p:extLst>
      <p:ext uri="{BB962C8B-B14F-4D97-AF65-F5344CB8AC3E}">
        <p14:creationId xmlns:p14="http://schemas.microsoft.com/office/powerpoint/2010/main" val="759611431"/>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2" nodeType="clickEffect">
                                  <p:stCondLst>
                                    <p:cond delay="0"/>
                                  </p:stCondLst>
                                  <p:childTnLst>
                                    <p:animMotion origin="layout" path="M -4.16667E-6 4.44444E-6 L 0.23212 0.14838 " pathEditMode="relative" rAng="0" ptsTypes="AA">
                                      <p:cBhvr>
                                        <p:cTn id="6" dur="1250" fill="hold"/>
                                        <p:tgtEl>
                                          <p:spTgt spid="4"/>
                                        </p:tgtEl>
                                        <p:attrNameLst>
                                          <p:attrName>ppt_x</p:attrName>
                                          <p:attrName>ppt_y</p:attrName>
                                        </p:attrNameLst>
                                      </p:cBhvr>
                                      <p:rCtr x="11597" y="7407"/>
                                    </p:animMotion>
                                  </p:childTnLst>
                                </p:cTn>
                              </p:par>
                              <p:par>
                                <p:cTn id="7" presetID="23" presetClass="entr" presetSubtype="16" fill="hold" grpId="0" nodeType="withEffect">
                                  <p:stCondLst>
                                    <p:cond delay="650"/>
                                  </p:stCondLst>
                                  <p:childTnLst>
                                    <p:set>
                                      <p:cBhvr>
                                        <p:cTn id="8" dur="1" fill="hold">
                                          <p:stCondLst>
                                            <p:cond delay="0"/>
                                          </p:stCondLst>
                                        </p:cTn>
                                        <p:tgtEl>
                                          <p:spTgt spid="3074"/>
                                        </p:tgtEl>
                                        <p:attrNameLst>
                                          <p:attrName>style.visibility</p:attrName>
                                        </p:attrNameLst>
                                      </p:cBhvr>
                                      <p:to>
                                        <p:strVal val="visible"/>
                                      </p:to>
                                    </p:set>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125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18" presetClass="emph" presetSubtype="0" fill="hold" grpId="1" nodeType="withEffect">
                                  <p:stCondLst>
                                    <p:cond delay="0"/>
                                  </p:stCondLst>
                                  <p:childTnLst>
                                    <p:set>
                                      <p:cBhvr override="childStyle">
                                        <p:cTn id="21" dur="750" fill="hold"/>
                                        <p:tgtEl>
                                          <p:spTgt spid="5"/>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stCondLst>
                                            <p:cond delay="0"/>
                                          </p:stCondLst>
                                        </p:cTn>
                                        <p:tgtEl>
                                          <p:spTgt spid="6"/>
                                        </p:tgtEl>
                                      </p:cBhvr>
                                    </p:animEffect>
                                    <p:anim to="" calcmode="lin" valueType="num">
                                      <p:cBhvr>
                                        <p:cTn id="27"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childTnLst>
                                </p:cTn>
                              </p:par>
                              <p:par>
                                <p:cTn id="37" presetID="8" presetClass="emph" presetSubtype="0" decel="52000" fill="hold" grpId="3" nodeType="withEffect">
                                  <p:stCondLst>
                                    <p:cond delay="0"/>
                                  </p:stCondLst>
                                  <p:childTnLst>
                                    <p:animRot by="-5400000">
                                      <p:cBhvr>
                                        <p:cTn id="38" dur="2000" fill="hold"/>
                                        <p:tgtEl>
                                          <p:spTgt spid="7"/>
                                        </p:tgtEl>
                                        <p:attrNameLst>
                                          <p:attrName>r</p:attrName>
                                        </p:attrNameLst>
                                      </p:cBhvr>
                                    </p:animRot>
                                  </p:childTnLst>
                                </p:cTn>
                              </p:par>
                              <p:par>
                                <p:cTn id="39" presetID="6" presetClass="emph" presetSubtype="0" fill="hold" grpId="3" nodeType="withEffect">
                                  <p:stCondLst>
                                    <p:cond delay="0"/>
                                  </p:stCondLst>
                                  <p:childTnLst>
                                    <p:animScale>
                                      <p:cBhvr>
                                        <p:cTn id="40" dur="2000" fill="hold"/>
                                        <p:tgtEl>
                                          <p:spTgt spid="8"/>
                                        </p:tgtEl>
                                      </p:cBhvr>
                                      <p:by x="80000" y="80000"/>
                                    </p:animScale>
                                  </p:childTnLst>
                                </p:cTn>
                              </p:par>
                              <p:par>
                                <p:cTn id="41" presetID="3" presetClass="emph" presetSubtype="2" fill="hold" grpId="4" nodeType="withEffect">
                                  <p:stCondLst>
                                    <p:cond delay="0"/>
                                  </p:stCondLst>
                                  <p:childTnLst>
                                    <p:animClr clrSpc="rgb" dir="cw">
                                      <p:cBhvr override="childStyle">
                                        <p:cTn id="42" dur="2000" fill="hold"/>
                                        <p:tgtEl>
                                          <p:spTgt spid="8"/>
                                        </p:tgtEl>
                                        <p:attrNameLst>
                                          <p:attrName>style.color</p:attrName>
                                        </p:attrNameLst>
                                      </p:cBhvr>
                                      <p:to>
                                        <a:srgbClr val="FFCC00"/>
                                      </p:to>
                                    </p:animClr>
                                  </p:childTnLst>
                                </p:cTn>
                              </p:par>
                              <p:par>
                                <p:cTn id="43" presetID="0" presetClass="path" presetSubtype="0" accel="50000" decel="50000" fill="hold" grpId="2" nodeType="withEffect">
                                  <p:stCondLst>
                                    <p:cond delay="0"/>
                                  </p:stCondLst>
                                  <p:childTnLst>
                                    <p:animMotion origin="layout" path="M 3.61111E-6 -2.59259E-6 C 0.01649 -0.00185 0.06423 -0.00254 0.09861 -0.01111 C 0.13298 -0.01967 0.17309 -0.02615 0.20625 -0.05069 C 0.23941 -0.07523 0.27916 -0.10463 0.29757 -0.15787 C 0.31597 -0.21111 0.31284 -0.32615 0.31684 -0.37037 " pathEditMode="relative" rAng="0" ptsTypes="aaaaa">
                                      <p:cBhvr>
                                        <p:cTn id="44" dur="2000" fill="hold"/>
                                        <p:tgtEl>
                                          <p:spTgt spid="7"/>
                                        </p:tgtEl>
                                        <p:attrNameLst>
                                          <p:attrName>ppt_x</p:attrName>
                                          <p:attrName>ppt_y</p:attrName>
                                        </p:attrNameLst>
                                      </p:cBhvr>
                                      <p:rCtr x="15833" y="-18519"/>
                                    </p:animMotion>
                                  </p:childTnLst>
                                </p:cTn>
                              </p:par>
                              <p:par>
                                <p:cTn id="45" presetID="0" presetClass="path" presetSubtype="0" accel="50000" decel="50000" fill="hold" grpId="2" nodeType="withEffect">
                                  <p:stCondLst>
                                    <p:cond delay="0"/>
                                  </p:stCondLst>
                                  <p:childTnLst>
                                    <p:animMotion origin="layout" path="M 2.77778E-6 -3.46821E-7 C 0.00104 -0.01549 0.00069 -0.06636 0.00625 -0.09318 C 0.0118 -0.12 0.01875 -0.13919 0.03333 -0.16069 C 0.04791 -0.1822 0.06528 -0.20763 0.09357 -0.22196 C 0.12187 -0.2363 0.18038 -0.24208 0.20312 -0.2474 " pathEditMode="relative" rAng="0" ptsTypes="aaaaa">
                                      <p:cBhvr>
                                        <p:cTn id="46" dur="2000" fill="hold"/>
                                        <p:tgtEl>
                                          <p:spTgt spid="8"/>
                                        </p:tgtEl>
                                        <p:attrNameLst>
                                          <p:attrName>ppt_x</p:attrName>
                                          <p:attrName>ppt_y</p:attrName>
                                        </p:attrNameLst>
                                      </p:cBhvr>
                                      <p:rCtr x="10156" y="-12370"/>
                                    </p:animMotion>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250"/>
                                        <p:tgtEl>
                                          <p:spTgt spid="5"/>
                                        </p:tgtEl>
                                      </p:cBhvr>
                                    </p:animEffect>
                                    <p:set>
                                      <p:cBhvr>
                                        <p:cTn id="52" dur="1" fill="hold">
                                          <p:stCondLst>
                                            <p:cond delay="249"/>
                                          </p:stCondLst>
                                        </p:cTn>
                                        <p:tgtEl>
                                          <p:spTgt spid="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1000"/>
                                        <p:tgtEl>
                                          <p:spTgt spid="6"/>
                                        </p:tgtEl>
                                      </p:cBhvr>
                                    </p:animEffect>
                                    <p:set>
                                      <p:cBhvr>
                                        <p:cTn id="57" dur="1" fill="hold">
                                          <p:stCondLst>
                                            <p:cond delay="999"/>
                                          </p:stCondLst>
                                        </p:cTn>
                                        <p:tgtEl>
                                          <p:spTgt spid="6"/>
                                        </p:tgtEl>
                                        <p:attrNameLst>
                                          <p:attrName>style.visibility</p:attrName>
                                        </p:attrNameLst>
                                      </p:cBhvr>
                                      <p:to>
                                        <p:strVal val="hidden"/>
                                      </p:to>
                                    </p:set>
                                  </p:childTnLst>
                                </p:cTn>
                              </p:par>
                              <p:par>
                                <p:cTn id="58" presetID="23" presetClass="exit" presetSubtype="32" fill="hold" grpId="3" nodeType="withEffect">
                                  <p:stCondLst>
                                    <p:cond delay="0"/>
                                  </p:stCondLst>
                                  <p:childTnLst>
                                    <p:anim calcmode="lin" valueType="num">
                                      <p:cBhvr>
                                        <p:cTn id="59" dur="1000"/>
                                        <p:tgtEl>
                                          <p:spTgt spid="6"/>
                                        </p:tgtEl>
                                        <p:attrNameLst>
                                          <p:attrName>ppt_w</p:attrName>
                                        </p:attrNameLst>
                                      </p:cBhvr>
                                      <p:tavLst>
                                        <p:tav tm="0">
                                          <p:val>
                                            <p:strVal val="ppt_w"/>
                                          </p:val>
                                        </p:tav>
                                        <p:tav tm="100000">
                                          <p:val>
                                            <p:fltVal val="0"/>
                                          </p:val>
                                        </p:tav>
                                      </p:tavLst>
                                    </p:anim>
                                    <p:anim calcmode="lin" valueType="num">
                                      <p:cBhvr>
                                        <p:cTn id="60" dur="1000"/>
                                        <p:tgtEl>
                                          <p:spTgt spid="6"/>
                                        </p:tgtEl>
                                        <p:attrNameLst>
                                          <p:attrName>ppt_h</p:attrName>
                                        </p:attrNameLst>
                                      </p:cBhvr>
                                      <p:tavLst>
                                        <p:tav tm="0">
                                          <p:val>
                                            <p:strVal val="ppt_h"/>
                                          </p:val>
                                        </p:tav>
                                        <p:tav tm="100000">
                                          <p:val>
                                            <p:fltVal val="0"/>
                                          </p:val>
                                        </p:tav>
                                      </p:tavLst>
                                    </p:anim>
                                    <p:set>
                                      <p:cBhvr>
                                        <p:cTn id="61" dur="1" fill="hold">
                                          <p:stCondLst>
                                            <p:cond delay="999"/>
                                          </p:stCondLst>
                                        </p:cTn>
                                        <p:tgtEl>
                                          <p:spTgt spid="6"/>
                                        </p:tgtEl>
                                        <p:attrNameLst>
                                          <p:attrName>style.visibility</p:attrName>
                                        </p:attrNameLst>
                                      </p:cBhvr>
                                      <p:to>
                                        <p:strVal val="hidden"/>
                                      </p:to>
                                    </p:set>
                                  </p:childTnLst>
                                </p:cTn>
                              </p:par>
                              <p:par>
                                <p:cTn id="62" presetID="42" presetClass="path" presetSubtype="0" accel="50000" decel="50000" fill="hold" grpId="2" nodeType="withEffect">
                                  <p:stCondLst>
                                    <p:cond delay="0"/>
                                  </p:stCondLst>
                                  <p:childTnLst>
                                    <p:animMotion origin="layout" path="M 0 0 L 0 0.25 E" pathEditMode="relative" ptsTypes="">
                                      <p:cBhvr>
                                        <p:cTn id="63" dur="1000" fill="hold"/>
                                        <p:tgtEl>
                                          <p:spTgt spid="6"/>
                                        </p:tgtEl>
                                        <p:attrNameLst>
                                          <p:attrName>ppt_x</p:attrName>
                                          <p:attrName>ppt_y</p:attrName>
                                        </p:attrNameLst>
                                      </p:cBhvr>
                                    </p:animMotion>
                                  </p:childTnLst>
                                </p:cTn>
                              </p:par>
                              <p:par>
                                <p:cTn id="64" presetID="0" presetClass="exit" presetSubtype="0" fill="hold" grpId="1" nodeType="withEffect">
                                  <p:stCondLst>
                                    <p:cond delay="400"/>
                                  </p:stCondLst>
                                  <p:childTnLst>
                                    <p:set>
                                      <p:cBhvr>
                                        <p:cTn id="65" dur="1" fill="hold">
                                          <p:stCondLst>
                                            <p:cond delay="999"/>
                                          </p:stCondLst>
                                        </p:cTn>
                                        <p:tgtEl>
                                          <p:spTgt spid="8"/>
                                        </p:tgtEl>
                                        <p:attrNameLst>
                                          <p:attrName>style.visibility</p:attrName>
                                        </p:attrNameLst>
                                      </p:cBhvr>
                                      <p:to>
                                        <p:strVal val="hidden"/>
                                      </p:to>
                                    </p:set>
                                    <p:animEffect transition="out" filter="dissolve">
                                      <p:cBhvr>
                                        <p:cTn id="66" dur="1000">
                                          <p:stCondLst>
                                            <p:cond delay="0"/>
                                          </p:stCondLst>
                                        </p:cTn>
                                        <p:tgtEl>
                                          <p:spTgt spid="8"/>
                                        </p:tgtEl>
                                      </p:cBhvr>
                                    </p:animEffect>
                                    <p:anim to="" calcmode="lin" valueType="num">
                                      <p:cBhvr>
                                        <p:cTn id="67"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68"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69" presetID="0" presetClass="exit" presetSubtype="0" fill="hold" grpId="1" nodeType="withEffect">
                                  <p:stCondLst>
                                    <p:cond delay="400"/>
                                  </p:stCondLst>
                                  <p:childTnLst>
                                    <p:set>
                                      <p:cBhvr>
                                        <p:cTn id="70" dur="1" fill="hold">
                                          <p:stCondLst>
                                            <p:cond delay="999"/>
                                          </p:stCondLst>
                                        </p:cTn>
                                        <p:tgtEl>
                                          <p:spTgt spid="7"/>
                                        </p:tgtEl>
                                        <p:attrNameLst>
                                          <p:attrName>style.visibility</p:attrName>
                                        </p:attrNameLst>
                                      </p:cBhvr>
                                      <p:to>
                                        <p:strVal val="hidden"/>
                                      </p:to>
                                    </p:set>
                                    <p:animEffect transition="out" filter="dissolve">
                                      <p:cBhvr>
                                        <p:cTn id="71" dur="1000">
                                          <p:stCondLst>
                                            <p:cond delay="0"/>
                                          </p:stCondLst>
                                        </p:cTn>
                                        <p:tgtEl>
                                          <p:spTgt spid="7"/>
                                        </p:tgtEl>
                                      </p:cBhvr>
                                    </p:animEffect>
                                    <p:anim to="" calcmode="lin" valueType="num">
                                      <p:cBhvr>
                                        <p:cTn id="72"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73"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74" presetID="42" presetClass="path" presetSubtype="0" accel="50000" decel="50000" fill="hold" grpId="4" nodeType="withEffect">
                                  <p:stCondLst>
                                    <p:cond delay="400"/>
                                  </p:stCondLst>
                                  <p:childTnLst>
                                    <p:animMotion origin="layout" path="M 0.31684 -0.36994 L 0.31215 -0.01225 " pathEditMode="relative" rAng="0" ptsTypes="AA">
                                      <p:cBhvr>
                                        <p:cTn id="75" dur="1000" fill="hold"/>
                                        <p:tgtEl>
                                          <p:spTgt spid="7"/>
                                        </p:tgtEl>
                                        <p:attrNameLst>
                                          <p:attrName>ppt_x</p:attrName>
                                          <p:attrName>ppt_y</p:attrName>
                                        </p:attrNameLst>
                                      </p:cBhvr>
                                      <p:rCtr x="-243" y="17873"/>
                                    </p:animMotion>
                                  </p:childTnLst>
                                </p:cTn>
                              </p:par>
                              <p:par>
                                <p:cTn id="76" presetID="42" presetClass="path" presetSubtype="0" accel="50000" decel="50000" fill="hold" grpId="5" nodeType="withEffect">
                                  <p:stCondLst>
                                    <p:cond delay="400"/>
                                  </p:stCondLst>
                                  <p:childTnLst>
                                    <p:animMotion origin="layout" path="M 0.20312 -0.2474 L 0.20312 0.00254 " pathEditMode="relative" rAng="0" ptsTypes="AA">
                                      <p:cBhvr>
                                        <p:cTn id="77" dur="1000" fill="hold"/>
                                        <p:tgtEl>
                                          <p:spTgt spid="8"/>
                                        </p:tgtEl>
                                        <p:attrNameLst>
                                          <p:attrName>ppt_x</p:attrName>
                                          <p:attrName>ppt_y</p:attrName>
                                        </p:attrNameLst>
                                      </p:cBhvr>
                                      <p:rCtr x="0" y="12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4" grpId="1"/>
      <p:bldP spid="4" grpId="2"/>
      <p:bldP spid="3074" grpId="0"/>
      <p:bldP spid="3074" grpId="1"/>
      <p:bldP spid="6" grpId="0"/>
      <p:bldP spid="6" grpId="1"/>
      <p:bldP spid="6" grpId="2"/>
      <p:bldP spid="6" grpId="3"/>
      <p:bldP spid="7" grpId="0"/>
      <p:bldP spid="7" grpId="1"/>
      <p:bldP spid="7" grpId="2"/>
      <p:bldP spid="7" grpId="3"/>
      <p:bldP spid="7" grpId="4"/>
      <p:bldP spid="8" grpId="0"/>
      <p:bldP spid="8" grpId="1"/>
      <p:bldP spid="8" grpId="2"/>
      <p:bldP spid="8" grpId="3"/>
      <p:bldP spid="8" grpId="4"/>
      <p:bldP spid="8" grpId="5"/>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Scripture is given by inspiration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Fear God/keep His commandments/this is man's all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will bring every work into judgment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There is no authority except from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reigns over the nations/sits on His holy throne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lifts up reality as a simple thing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For the LORD is the great God and King above all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For of Him &amp; through Him &amp; to Him are all things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is mighty in power/understanding is infinite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By the word/breath of God the heavens were made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Return to God &amp; His mercy will abundantly pardon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sees all - whom we must account; follow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Forsake evil; Look to God &amp; be saved - no other way </a:t>
            </a: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547574">
            <a:off x="-175381" y="2105074"/>
            <a:ext cx="9220200" cy="24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28575">
                  <a:solidFill>
                    <a:schemeClr val="bg1"/>
                  </a:solidFill>
                </a:ln>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His Authority is</a:t>
            </a:r>
          </a:p>
          <a:p>
            <a:pPr algn="ctr"/>
            <a:r>
              <a:rPr lang="en-US" sz="8000" b="1" spc="50" dirty="0">
                <a:ln w="28575">
                  <a:solidFill>
                    <a:schemeClr val="bg1"/>
                  </a:solidFill>
                </a:ln>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 in all of His Light</a:t>
            </a:r>
            <a:endParaRPr lang="en-US" sz="8000" b="1" i="1" spc="50" dirty="0">
              <a:ln w="28575">
                <a:solidFill>
                  <a:schemeClr val="bg1"/>
                </a:solidFill>
              </a:ln>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3122214701"/>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10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1250">
                                          <p:stCondLst>
                                            <p:cond delay="0"/>
                                          </p:stCondLst>
                                        </p:cTn>
                                        <p:tgtEl>
                                          <p:spTgt spid="5"/>
                                        </p:tgtEl>
                                      </p:cBhvr>
                                    </p:animEffect>
                                    <p:anim to="" calcmode="lin" valueType="num">
                                      <p:cBhvr>
                                        <p:cTn id="100"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300"/>
                                  </p:stCondLst>
                                  <p:childTnLst>
                                    <p:set>
                                      <p:cBhvr>
                                        <p:cTn id="132" dur="1" fill="hold">
                                          <p:stCondLst>
                                            <p:cond delay="1499"/>
                                          </p:stCondLst>
                                        </p:cTn>
                                        <p:tgtEl>
                                          <p:spTgt spid="5"/>
                                        </p:tgtEl>
                                        <p:attrNameLst>
                                          <p:attrName>style.visibility</p:attrName>
                                        </p:attrNameLst>
                                      </p:cBhvr>
                                      <p:to>
                                        <p:strVal val="hidden"/>
                                      </p:to>
                                    </p:set>
                                    <p:animEffect transition="out" filter="dissolve">
                                      <p:cBhvr>
                                        <p:cTn id="133" dur="1500">
                                          <p:stCondLst>
                                            <p:cond delay="0"/>
                                          </p:stCondLst>
                                        </p:cTn>
                                        <p:tgtEl>
                                          <p:spTgt spid="5"/>
                                        </p:tgtEl>
                                      </p:cBhvr>
                                    </p:animEffect>
                                    <p:anim to="" calcmode="lin" valueType="num">
                                      <p:cBhvr>
                                        <p:cTn id="134"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6" fill="hold">
                            <p:stCondLst>
                              <p:cond delay="3800"/>
                            </p:stCondLst>
                            <p:childTnLst>
                              <p:par>
                                <p:cTn id="137" presetID="23" presetClass="exit" presetSubtype="32" fill="hold" nodeType="after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5E-6 3.7037E-6 L 0.1507 0.10856 " pathEditMode="relative" rAng="0" ptsTypes="AA">
                                      <p:cBhvr>
                                        <p:cTn id="190" dur="1750" fill="hold"/>
                                        <p:tgtEl>
                                          <p:spTgt spid="4">
                                            <p:txEl>
                                              <p:pRg st="0" end="0"/>
                                            </p:txEl>
                                          </p:spTgt>
                                        </p:tgtEl>
                                        <p:attrNameLst>
                                          <p:attrName>ppt_x</p:attrName>
                                          <p:attrName>ppt_y</p:attrName>
                                        </p:attrNameLst>
                                      </p:cBhvr>
                                      <p:rCtr x="7535" y="5417"/>
                                    </p:animMotion>
                                  </p:childTnLst>
                                </p:cTn>
                              </p:par>
                              <p:par>
                                <p:cTn id="191" presetID="0" presetClass="path" presetSubtype="0" accel="50000" decel="50000" fill="hold" nodeType="withEffect">
                                  <p:stCondLst>
                                    <p:cond delay="0"/>
                                  </p:stCondLst>
                                  <p:childTnLst>
                                    <p:animMotion origin="layout" path="M -2.77778E-6 -2.96296E-6 L 0.06198 0.04352 " pathEditMode="relative" rAng="0" ptsTypes="AA">
                                      <p:cBhvr>
                                        <p:cTn id="192" dur="1750" fill="hold"/>
                                        <p:tgtEl>
                                          <p:spTgt spid="4">
                                            <p:txEl>
                                              <p:pRg st="1" end="1"/>
                                            </p:txEl>
                                          </p:spTgt>
                                        </p:tgtEl>
                                        <p:attrNameLst>
                                          <p:attrName>ppt_x</p:attrName>
                                          <p:attrName>ppt_y</p:attrName>
                                        </p:attrNameLst>
                                      </p:cBhvr>
                                      <p:rCtr x="3090" y="2176"/>
                                    </p:animMotion>
                                  </p:childTnLst>
                                </p:cTn>
                              </p:par>
                              <p:par>
                                <p:cTn id="193" presetID="0" presetClass="path" presetSubtype="0" accel="50000" decel="50000" fill="hold" nodeType="withEffect">
                                  <p:stCondLst>
                                    <p:cond delay="0"/>
                                  </p:stCondLst>
                                  <p:childTnLst>
                                    <p:animMotion origin="layout" path="M 5.55556E-7 0.00023 L 0.16007 -0.02986 " pathEditMode="relative" rAng="0" ptsTypes="AA">
                                      <p:cBhvr>
                                        <p:cTn id="194" dur="1750" fill="hold"/>
                                        <p:tgtEl>
                                          <p:spTgt spid="4">
                                            <p:txEl>
                                              <p:pRg st="2" end="2"/>
                                            </p:txEl>
                                          </p:spTgt>
                                        </p:tgtEl>
                                        <p:attrNameLst>
                                          <p:attrName>ppt_x</p:attrName>
                                          <p:attrName>ppt_y</p:attrName>
                                        </p:attrNameLst>
                                      </p:cBhvr>
                                      <p:rCtr x="8003" y="-1505"/>
                                    </p:animMotion>
                                  </p:childTnLst>
                                </p:cTn>
                              </p:par>
                              <p:par>
                                <p:cTn id="195" presetID="0" presetClass="path" presetSubtype="0" accel="50000" decel="50000" fill="hold" nodeType="withEffect">
                                  <p:stCondLst>
                                    <p:cond delay="0"/>
                                  </p:stCondLst>
                                  <p:childTnLst>
                                    <p:animMotion origin="layout" path="M 3.05556E-6 0.00023 L 0.18281 -0.10787 " pathEditMode="relative" rAng="0" ptsTypes="AA">
                                      <p:cBhvr>
                                        <p:cTn id="196" dur="1750" fill="hold"/>
                                        <p:tgtEl>
                                          <p:spTgt spid="4">
                                            <p:txEl>
                                              <p:pRg st="3" end="3"/>
                                            </p:txEl>
                                          </p:spTgt>
                                        </p:tgtEl>
                                        <p:attrNameLst>
                                          <p:attrName>ppt_x</p:attrName>
                                          <p:attrName>ppt_y</p:attrName>
                                        </p:attrNameLst>
                                      </p:cBhvr>
                                      <p:rCtr x="9132" y="-5417"/>
                                    </p:animMotion>
                                  </p:childTnLst>
                                </p:cTn>
                              </p:par>
                              <p:par>
                                <p:cTn id="197" presetID="0" presetClass="path" presetSubtype="0" accel="50000" decel="50000" fill="hold" nodeType="withEffect">
                                  <p:stCondLst>
                                    <p:cond delay="0"/>
                                  </p:stCondLst>
                                  <p:childTnLst>
                                    <p:animMotion origin="layout" path="M -8.33333E-7 0.00093 L 0.07083 -0.17801 " pathEditMode="relative" rAng="0" ptsTypes="AA">
                                      <p:cBhvr>
                                        <p:cTn id="198" dur="1750" fill="hold"/>
                                        <p:tgtEl>
                                          <p:spTgt spid="4">
                                            <p:txEl>
                                              <p:pRg st="4" end="4"/>
                                            </p:txEl>
                                          </p:spTgt>
                                        </p:tgtEl>
                                        <p:attrNameLst>
                                          <p:attrName>ppt_x</p:attrName>
                                          <p:attrName>ppt_y</p:attrName>
                                        </p:attrNameLst>
                                      </p:cBhvr>
                                      <p:rCtr x="3542" y="-8958"/>
                                    </p:animMotion>
                                  </p:childTnLst>
                                </p:cTn>
                              </p:par>
                              <p:par>
                                <p:cTn id="199" presetID="0" presetClass="path" presetSubtype="0" accel="50000" decel="50000" fill="hold" nodeType="withEffect">
                                  <p:stCondLst>
                                    <p:cond delay="0"/>
                                  </p:stCondLst>
                                  <p:childTnLst>
                                    <p:animMotion origin="layout" path="M 0 0.00069 L 0.19983 -0.25741 " pathEditMode="relative" rAng="0" ptsTypes="AA">
                                      <p:cBhvr>
                                        <p:cTn id="200" dur="1750" fill="hold"/>
                                        <p:tgtEl>
                                          <p:spTgt spid="4">
                                            <p:txEl>
                                              <p:pRg st="5" end="5"/>
                                            </p:txEl>
                                          </p:spTgt>
                                        </p:tgtEl>
                                        <p:attrNameLst>
                                          <p:attrName>ppt_x</p:attrName>
                                          <p:attrName>ppt_y</p:attrName>
                                        </p:attrNameLst>
                                      </p:cBhvr>
                                      <p:rCtr x="9983" y="-12917"/>
                                    </p:animMotion>
                                  </p:childTnLst>
                                </p:cTn>
                              </p:par>
                              <p:par>
                                <p:cTn id="201" presetID="0" presetClass="path" presetSubtype="0" accel="50000" decel="50000" fill="hold" nodeType="withEffect">
                                  <p:stCondLst>
                                    <p:cond delay="0"/>
                                  </p:stCondLst>
                                  <p:childTnLst>
                                    <p:animMotion origin="layout" path="M -2.22222E-6 0.00069 L 0.09514 -0.33241 " pathEditMode="relative" rAng="0" ptsTypes="AA">
                                      <p:cBhvr>
                                        <p:cTn id="202" dur="1750" fill="hold"/>
                                        <p:tgtEl>
                                          <p:spTgt spid="4">
                                            <p:txEl>
                                              <p:pRg st="6" end="6"/>
                                            </p:txEl>
                                          </p:spTgt>
                                        </p:tgtEl>
                                        <p:attrNameLst>
                                          <p:attrName>ppt_x</p:attrName>
                                          <p:attrName>ppt_y</p:attrName>
                                        </p:attrNameLst>
                                      </p:cBhvr>
                                      <p:rCtr x="4757" y="-16667"/>
                                    </p:animMotion>
                                  </p:childTnLst>
                                </p:cTn>
                              </p:par>
                              <p:par>
                                <p:cTn id="203" presetID="0" presetClass="path" presetSubtype="0" accel="50000" decel="50000" fill="hold" nodeType="withEffect">
                                  <p:stCondLst>
                                    <p:cond delay="0"/>
                                  </p:stCondLst>
                                  <p:childTnLst>
                                    <p:animMotion origin="layout" path="M -8.33333E-7 0.00046 L 0.09045 -0.40278 " pathEditMode="relative" rAng="0" ptsTypes="AA">
                                      <p:cBhvr>
                                        <p:cTn id="204" dur="1750" fill="hold"/>
                                        <p:tgtEl>
                                          <p:spTgt spid="4">
                                            <p:txEl>
                                              <p:pRg st="7" end="7"/>
                                            </p:txEl>
                                          </p:spTgt>
                                        </p:tgtEl>
                                        <p:attrNameLst>
                                          <p:attrName>ppt_x</p:attrName>
                                          <p:attrName>ppt_y</p:attrName>
                                        </p:attrNameLst>
                                      </p:cBhvr>
                                      <p:rCtr x="4514" y="-20162"/>
                                    </p:animMotion>
                                  </p:childTnLst>
                                </p:cTn>
                              </p:par>
                              <p:par>
                                <p:cTn id="205" presetID="0" presetClass="path" presetSubtype="0" accel="50000" decel="50000" fill="hold" nodeType="withEffect">
                                  <p:stCondLst>
                                    <p:cond delay="0"/>
                                  </p:stCondLst>
                                  <p:childTnLst>
                                    <p:animMotion origin="layout" path="M 2.5E-6 0.00069 L 0.09166 -0.47616 " pathEditMode="relative" rAng="0" ptsTypes="AA">
                                      <p:cBhvr>
                                        <p:cTn id="206" dur="1750" fill="hold"/>
                                        <p:tgtEl>
                                          <p:spTgt spid="4">
                                            <p:txEl>
                                              <p:pRg st="8" end="8"/>
                                            </p:txEl>
                                          </p:spTgt>
                                        </p:tgtEl>
                                        <p:attrNameLst>
                                          <p:attrName>ppt_x</p:attrName>
                                          <p:attrName>ppt_y</p:attrName>
                                        </p:attrNameLst>
                                      </p:cBhvr>
                                      <p:rCtr x="4583" y="-23843"/>
                                    </p:animMotion>
                                  </p:childTnLst>
                                </p:cTn>
                              </p:par>
                              <p:par>
                                <p:cTn id="207" presetID="0" presetClass="path" presetSubtype="0" accel="50000" decel="50000" fill="hold" nodeType="withEffect">
                                  <p:stCondLst>
                                    <p:cond delay="0"/>
                                  </p:stCondLst>
                                  <p:childTnLst>
                                    <p:animMotion origin="layout" path="M 3.05556E-6 0.00069 L 0.06857 -0.54977 " pathEditMode="relative" rAng="0" ptsTypes="AA">
                                      <p:cBhvr>
                                        <p:cTn id="208" dur="1750" fill="hold"/>
                                        <p:tgtEl>
                                          <p:spTgt spid="4">
                                            <p:txEl>
                                              <p:pRg st="9" end="9"/>
                                            </p:txEl>
                                          </p:spTgt>
                                        </p:tgtEl>
                                        <p:attrNameLst>
                                          <p:attrName>ppt_x</p:attrName>
                                          <p:attrName>ppt_y</p:attrName>
                                        </p:attrNameLst>
                                      </p:cBhvr>
                                      <p:rCtr x="3420" y="-27523"/>
                                    </p:animMotion>
                                  </p:childTnLst>
                                </p:cTn>
                              </p:par>
                              <p:par>
                                <p:cTn id="209" presetID="0" presetClass="path" presetSubtype="0" accel="50000" decel="50000" fill="hold" nodeType="withEffect">
                                  <p:stCondLst>
                                    <p:cond delay="0"/>
                                  </p:stCondLst>
                                  <p:childTnLst>
                                    <p:animMotion origin="layout" path="M -2.22222E-6 0.00046 L 0.07535 -0.61945 " pathEditMode="relative" rAng="0" ptsTypes="AA">
                                      <p:cBhvr>
                                        <p:cTn id="210" dur="1750" fill="hold"/>
                                        <p:tgtEl>
                                          <p:spTgt spid="4">
                                            <p:txEl>
                                              <p:pRg st="10" end="10"/>
                                            </p:txEl>
                                          </p:spTgt>
                                        </p:tgtEl>
                                        <p:attrNameLst>
                                          <p:attrName>ppt_x</p:attrName>
                                          <p:attrName>ppt_y</p:attrName>
                                        </p:attrNameLst>
                                      </p:cBhvr>
                                      <p:rCtr x="3767" y="-30995"/>
                                    </p:animMotion>
                                  </p:childTnLst>
                                </p:cTn>
                              </p:par>
                              <p:par>
                                <p:cTn id="211" presetID="0" presetClass="path" presetSubtype="0" accel="50000" decel="50000" fill="hold" nodeType="withEffect">
                                  <p:stCondLst>
                                    <p:cond delay="0"/>
                                  </p:stCondLst>
                                  <p:childTnLst>
                                    <p:animMotion origin="layout" path="M 4.16667E-6 0.00092 L 0.0802 -0.69144 " pathEditMode="relative" rAng="0" ptsTypes="AA">
                                      <p:cBhvr>
                                        <p:cTn id="212" dur="1750" fill="hold"/>
                                        <p:tgtEl>
                                          <p:spTgt spid="4">
                                            <p:txEl>
                                              <p:pRg st="11" end="11"/>
                                            </p:txEl>
                                          </p:spTgt>
                                        </p:tgtEl>
                                        <p:attrNameLst>
                                          <p:attrName>ppt_x</p:attrName>
                                          <p:attrName>ppt_y</p:attrName>
                                        </p:attrNameLst>
                                      </p:cBhvr>
                                      <p:rCtr x="4010" y="-34630"/>
                                    </p:animMotion>
                                  </p:childTnLst>
                                </p:cTn>
                              </p:par>
                              <p:par>
                                <p:cTn id="213" presetID="0" presetClass="path" presetSubtype="0" accel="50000" decel="50000" fill="hold" nodeType="withEffect">
                                  <p:stCondLst>
                                    <p:cond delay="0"/>
                                  </p:stCondLst>
                                  <p:childTnLst>
                                    <p:animMotion origin="layout" path="M -2.77778E-6 0.00046 L 0.06042 -0.76621 " pathEditMode="relative" rAng="0" ptsTypes="AA">
                                      <p:cBhvr>
                                        <p:cTn id="214" dur="1750" fill="hold"/>
                                        <p:tgtEl>
                                          <p:spTgt spid="4">
                                            <p:txEl>
                                              <p:pRg st="12" end="12"/>
                                            </p:txEl>
                                          </p:spTgt>
                                        </p:tgtEl>
                                        <p:attrNameLst>
                                          <p:attrName>ppt_x</p:attrName>
                                          <p:attrName>ppt_y</p:attrName>
                                        </p:attrNameLst>
                                      </p:cBhvr>
                                      <p:rCtr x="3021" y="-38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build="allAtOnce"/>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1" cy="6879373"/>
          </a:xfrm>
          <a:prstGeom prst="rect">
            <a:avLst/>
          </a:prstGeom>
        </p:spPr>
      </p:pic>
      <p:sp>
        <p:nvSpPr>
          <p:cNvPr id="4" name="Rectangle 4"/>
          <p:cNvSpPr>
            <a:spLocks noChangeArrowheads="1"/>
          </p:cNvSpPr>
          <p:nvPr/>
        </p:nvSpPr>
        <p:spPr bwMode="auto">
          <a:xfrm>
            <a:off x="797170" y="480646"/>
            <a:ext cx="7596554" cy="3974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DeflateInflateDeflate">
              <a:avLst>
                <a:gd name="adj" fmla="val 18823"/>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Authority</a:t>
            </a:r>
          </a:p>
          <a:p>
            <a:pPr algn="ctr"/>
            <a:r>
              <a:rPr lang="en-US" sz="8000" b="1" spc="50" dirty="0">
                <a:ln w="11430"/>
                <a:blipFill>
                  <a:blip r:embed="rId5"/>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Authority</a:t>
            </a:r>
          </a:p>
          <a:p>
            <a:pPr algn="ctr"/>
            <a:r>
              <a:rPr lang="en-US" sz="8000" b="1" spc="50" dirty="0">
                <a:ln w="11430"/>
                <a:blipFill>
                  <a:blip r:embed="rId6"/>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Authority</a:t>
            </a:r>
            <a:endParaRPr lang="en-US" sz="8000" b="1" i="1" spc="50" dirty="0">
              <a:ln w="11430"/>
              <a:blipFill>
                <a:blip r:embed="rId6"/>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838200" y="4297679"/>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800" b="1" spc="50" dirty="0">
                <a:ln w="11430"/>
                <a:blipFill>
                  <a:blip r:embed="rId7"/>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4800" b="1" i="1" spc="50" dirty="0">
              <a:ln w="11430"/>
              <a:blipFill>
                <a:blip r:embed="rId7"/>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3285811" y="5257800"/>
            <a:ext cx="5510948"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blipFill>
                  <a:blip r:embed="rId7"/>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November 4, 2018</a:t>
            </a:r>
            <a:endParaRPr lang="en-US" altLang="en-US" sz="4800" b="1" i="1" spc="50" dirty="0">
              <a:ln w="11430"/>
              <a:blipFill>
                <a:blip r:embed="rId7"/>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39" presetClass="entr" presetSubtype="0" accel="100000" fill="hold" grpId="0" nodeType="afterEffect">
                                  <p:stCondLst>
                                    <p:cond delay="7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1" presetID="8" presetClass="emph" presetSubtype="0" fill="hold" grpId="2" nodeType="withEffect">
                                  <p:stCondLst>
                                    <p:cond delay="0"/>
                                  </p:stCondLst>
                                  <p:childTnLst>
                                    <p:animRot by="2700000">
                                      <p:cBhvr>
                                        <p:cTn id="32" dur="1000" fill="hold"/>
                                        <p:tgtEl>
                                          <p:spTgt spid="4"/>
                                        </p:tgtEl>
                                        <p:attrNameLst>
                                          <p:attrName>r</p:attrName>
                                        </p:attrNameLst>
                                      </p:cBhvr>
                                    </p:animRot>
                                  </p:childTnLst>
                                </p:cTn>
                              </p:par>
                            </p:childTnLst>
                          </p:cTn>
                        </p:par>
                        <p:par>
                          <p:cTn id="33" fill="hold">
                            <p:stCondLst>
                              <p:cond delay="1000"/>
                            </p:stCondLst>
                            <p:childTnLst>
                              <p:par>
                                <p:cTn id="34" presetID="9" presetClass="exit" presetSubtype="0" fill="hold" grpId="1" nodeType="afterEffect">
                                  <p:stCondLst>
                                    <p:cond delay="0"/>
                                  </p:stCondLst>
                                  <p:childTnLst>
                                    <p:animEffect transition="out" filter="dissolve">
                                      <p:cBhvr>
                                        <p:cTn id="35" dur="1500"/>
                                        <p:tgtEl>
                                          <p:spTgt spid="5"/>
                                        </p:tgtEl>
                                      </p:cBhvr>
                                    </p:animEffect>
                                    <p:set>
                                      <p:cBhvr>
                                        <p:cTn id="36" dur="1" fill="hold">
                                          <p:stCondLst>
                                            <p:cond delay="1499"/>
                                          </p:stCondLst>
                                        </p:cTn>
                                        <p:tgtEl>
                                          <p:spTgt spid="5"/>
                                        </p:tgtEl>
                                        <p:attrNameLst>
                                          <p:attrName>style.visibility</p:attrName>
                                        </p:attrNameLst>
                                      </p:cBhvr>
                                      <p:to>
                                        <p:strVal val="hidden"/>
                                      </p:to>
                                    </p:set>
                                  </p:childTnLst>
                                </p:cTn>
                              </p:par>
                              <p:par>
                                <p:cTn id="37" presetID="0" presetClass="path" presetSubtype="0" accel="50000" decel="50000" fill="hold" grpId="2" nodeType="withEffect">
                                  <p:stCondLst>
                                    <p:cond delay="0"/>
                                  </p:stCondLst>
                                  <p:childTnLst>
                                    <p:animMotion origin="layout" path="M 3.33333E-6 3.13599E-6 L 3.33333E-6 0.23034 " pathEditMode="relative" rAng="0" ptsTypes="AA">
                                      <p:cBhvr>
                                        <p:cTn id="38" dur="1500" fill="hold"/>
                                        <p:tgtEl>
                                          <p:spTgt spid="5"/>
                                        </p:tgtEl>
                                        <p:attrNameLst>
                                          <p:attrName>ppt_x</p:attrName>
                                          <p:attrName>ppt_y</p:attrName>
                                        </p:attrNameLst>
                                      </p:cBhvr>
                                      <p:rCtr x="0" y="11517"/>
                                    </p:animMotion>
                                  </p:childTnLst>
                                </p:cTn>
                              </p:par>
                              <p:par>
                                <p:cTn id="39" presetID="31" presetClass="exit" presetSubtype="0" fill="hold" grpId="1" nodeType="withEffect">
                                  <p:stCondLst>
                                    <p:cond delay="750"/>
                                  </p:stCondLst>
                                  <p:childTnLst>
                                    <p:anim calcmode="lin" valueType="num">
                                      <p:cBhvr>
                                        <p:cTn id="40" dur="1000"/>
                                        <p:tgtEl>
                                          <p:spTgt spid="6"/>
                                        </p:tgtEl>
                                        <p:attrNameLst>
                                          <p:attrName>ppt_w</p:attrName>
                                        </p:attrNameLst>
                                      </p:cBhvr>
                                      <p:tavLst>
                                        <p:tav tm="0">
                                          <p:val>
                                            <p:strVal val="ppt_w"/>
                                          </p:val>
                                        </p:tav>
                                        <p:tav tm="100000">
                                          <p:val>
                                            <p:fltVal val="0"/>
                                          </p:val>
                                        </p:tav>
                                      </p:tavLst>
                                    </p:anim>
                                    <p:anim calcmode="lin" valueType="num">
                                      <p:cBhvr>
                                        <p:cTn id="41" dur="1000"/>
                                        <p:tgtEl>
                                          <p:spTgt spid="6"/>
                                        </p:tgtEl>
                                        <p:attrNameLst>
                                          <p:attrName>ppt_h</p:attrName>
                                        </p:attrNameLst>
                                      </p:cBhvr>
                                      <p:tavLst>
                                        <p:tav tm="0">
                                          <p:val>
                                            <p:strVal val="ppt_h"/>
                                          </p:val>
                                        </p:tav>
                                        <p:tav tm="100000">
                                          <p:val>
                                            <p:fltVal val="0"/>
                                          </p:val>
                                        </p:tav>
                                      </p:tavLst>
                                    </p:anim>
                                    <p:anim calcmode="lin" valueType="num">
                                      <p:cBhvr>
                                        <p:cTn id="42" dur="1000"/>
                                        <p:tgtEl>
                                          <p:spTgt spid="6"/>
                                        </p:tgtEl>
                                        <p:attrNameLst>
                                          <p:attrName>style.rotation</p:attrName>
                                        </p:attrNameLst>
                                      </p:cBhvr>
                                      <p:tavLst>
                                        <p:tav tm="0">
                                          <p:val>
                                            <p:fltVal val="0"/>
                                          </p:val>
                                        </p:tav>
                                        <p:tav tm="100000">
                                          <p:val>
                                            <p:fltVal val="90"/>
                                          </p:val>
                                        </p:tav>
                                      </p:tavLst>
                                    </p:anim>
                                    <p:animEffect transition="out" filter="fade">
                                      <p:cBhvr>
                                        <p:cTn id="43" dur="1000"/>
                                        <p:tgtEl>
                                          <p:spTgt spid="6"/>
                                        </p:tgtEl>
                                      </p:cBhvr>
                                    </p:animEffect>
                                    <p:set>
                                      <p:cBhvr>
                                        <p:cTn id="44" dur="1" fill="hold">
                                          <p:stCondLst>
                                            <p:cond delay="999"/>
                                          </p:stCondLst>
                                        </p:cTn>
                                        <p:tgtEl>
                                          <p:spTgt spid="6"/>
                                        </p:tgtEl>
                                        <p:attrNameLst>
                                          <p:attrName>style.visibility</p:attrName>
                                        </p:attrNameLst>
                                      </p:cBhvr>
                                      <p:to>
                                        <p:strVal val="hidden"/>
                                      </p:to>
                                    </p:set>
                                  </p:childTnLst>
                                </p:cTn>
                              </p:par>
                              <p:par>
                                <p:cTn id="45" presetID="0" presetClass="path" presetSubtype="0" accel="50000" decel="50000" fill="hold" grpId="2" nodeType="withEffect">
                                  <p:stCondLst>
                                    <p:cond delay="750"/>
                                  </p:stCondLst>
                                  <p:childTnLst>
                                    <p:animMotion origin="layout" path="M -2.77778E-7 -4.44444E-6 L -0.05226 -0.6155 " pathEditMode="relative" rAng="0" ptsTypes="AA">
                                      <p:cBhvr>
                                        <p:cTn id="46" dur="1000" fill="hold"/>
                                        <p:tgtEl>
                                          <p:spTgt spid="6"/>
                                        </p:tgtEl>
                                        <p:attrNameLst>
                                          <p:attrName>ppt_x</p:attrName>
                                          <p:attrName>ppt_y</p:attrName>
                                        </p:attrNameLst>
                                      </p:cBhvr>
                                      <p:rCtr x="-2622" y="-307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05320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1" cy="6879373"/>
          </a:xfrm>
          <a:prstGeom prst="rect">
            <a:avLst/>
          </a:prstGeom>
        </p:spPr>
      </p:pic>
      <p:sp>
        <p:nvSpPr>
          <p:cNvPr id="4" name="Rectangle 4"/>
          <p:cNvSpPr>
            <a:spLocks noChangeArrowheads="1"/>
          </p:cNvSpPr>
          <p:nvPr/>
        </p:nvSpPr>
        <p:spPr bwMode="auto">
          <a:xfrm>
            <a:off x="797170" y="480646"/>
            <a:ext cx="7596554" cy="3974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DeflateInflateDeflate">
              <a:avLst>
                <a:gd name="adj" fmla="val 18823"/>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Authority</a:t>
            </a:r>
          </a:p>
          <a:p>
            <a:pPr algn="ctr"/>
            <a:r>
              <a:rPr lang="en-US" sz="8000" b="1" spc="50" dirty="0">
                <a:ln w="11430"/>
                <a:blipFill>
                  <a:blip r:embed="rId5"/>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Authority</a:t>
            </a:r>
          </a:p>
          <a:p>
            <a:pPr algn="ctr"/>
            <a:r>
              <a:rPr lang="en-US" sz="8000" b="1" spc="50" dirty="0">
                <a:ln w="11430"/>
                <a:blipFill>
                  <a:blip r:embed="rId6"/>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Authority</a:t>
            </a:r>
            <a:endParaRPr lang="en-US" sz="8000" b="1" i="1" spc="50" dirty="0">
              <a:ln w="11430"/>
              <a:blipFill>
                <a:blip r:embed="rId6"/>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838200" y="4297679"/>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800" b="1" spc="50" dirty="0">
                <a:ln w="11430"/>
                <a:blipFill>
                  <a:blip r:embed="rId7"/>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4800" b="1" i="1" spc="50" dirty="0">
              <a:ln w="11430"/>
              <a:blipFill>
                <a:blip r:embed="rId7"/>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3225521" y="5257800"/>
            <a:ext cx="5571238"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blipFill>
                  <a:blip r:embed="rId7"/>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November 11, 2018</a:t>
            </a:r>
            <a:endParaRPr lang="en-US" altLang="en-US" sz="4800" b="1" i="1" spc="50" dirty="0">
              <a:ln w="11430"/>
              <a:blipFill>
                <a:blip r:embed="rId7"/>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7" name="Rectangle 4"/>
          <p:cNvSpPr>
            <a:spLocks noChangeArrowheads="1"/>
          </p:cNvSpPr>
          <p:nvPr/>
        </p:nvSpPr>
        <p:spPr bwMode="auto">
          <a:xfrm>
            <a:off x="2778370" y="667768"/>
            <a:ext cx="3796050" cy="3383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0000" b="1" spc="50" dirty="0">
                <a:ln w="11430"/>
                <a:blipFill>
                  <a:blip r:embed="rId8"/>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2</a:t>
            </a:r>
            <a:endParaRPr lang="en-US" sz="30000" b="1" i="1" spc="50" dirty="0">
              <a:ln w="11430"/>
              <a:blipFill>
                <a:blip r:embed="rId8"/>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200183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stCondLst>
                                            <p:cond delay="0"/>
                                          </p:stCondLst>
                                        </p:cTn>
                                        <p:tgtEl>
                                          <p:spTgt spid="7"/>
                                        </p:tgtEl>
                                      </p:cBhvr>
                                    </p:animEffect>
                                    <p:anim to="" calcmode="lin" valueType="num">
                                      <p:cBhvr>
                                        <p:cTn id="14"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16" fill="hold">
                            <p:stCondLst>
                              <p:cond delay="1000"/>
                            </p:stCondLst>
                            <p:childTnLst>
                              <p:par>
                                <p:cTn id="17" presetID="39" presetClass="entr" presetSubtype="0" accel="100000" fill="hold" grpId="0" nodeType="after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39" presetClass="entr" presetSubtype="0" accel="100000" fill="hold" grpId="0" nodeType="afterEffect">
                                  <p:stCondLst>
                                    <p:cond delay="75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7"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8"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0" presetClass="exit" presetSubtype="0" fill="hold" grpId="1" nodeType="clickEffect">
                                  <p:stCondLst>
                                    <p:cond delay="0"/>
                                  </p:stCondLst>
                                  <p:childTnLst>
                                    <p:set>
                                      <p:cBhvr>
                                        <p:cTn id="33" dur="1" fill="hold">
                                          <p:stCondLst>
                                            <p:cond delay="999"/>
                                          </p:stCondLst>
                                        </p:cTn>
                                        <p:tgtEl>
                                          <p:spTgt spid="4"/>
                                        </p:tgtEl>
                                        <p:attrNameLst>
                                          <p:attrName>style.visibility</p:attrName>
                                        </p:attrNameLst>
                                      </p:cBhvr>
                                      <p:to>
                                        <p:strVal val="hidden"/>
                                      </p:to>
                                    </p:set>
                                    <p:animEffect transition="out" filter="dissolve">
                                      <p:cBhvr>
                                        <p:cTn id="34" dur="1000">
                                          <p:stCondLst>
                                            <p:cond delay="0"/>
                                          </p:stCondLst>
                                        </p:cTn>
                                        <p:tgtEl>
                                          <p:spTgt spid="4"/>
                                        </p:tgtEl>
                                      </p:cBhvr>
                                    </p:animEffect>
                                    <p:anim to="" calcmode="lin" valueType="num">
                                      <p:cBhvr>
                                        <p:cTn id="35"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6"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7" presetID="0" presetClass="exit" presetSubtype="0" fill="hold" grpId="1" nodeType="withEffect">
                                  <p:stCondLst>
                                    <p:cond delay="250"/>
                                  </p:stCondLst>
                                  <p:childTnLst>
                                    <p:set>
                                      <p:cBhvr>
                                        <p:cTn id="38" dur="1" fill="hold">
                                          <p:stCondLst>
                                            <p:cond delay="999"/>
                                          </p:stCondLst>
                                        </p:cTn>
                                        <p:tgtEl>
                                          <p:spTgt spid="7"/>
                                        </p:tgtEl>
                                        <p:attrNameLst>
                                          <p:attrName>style.visibility</p:attrName>
                                        </p:attrNameLst>
                                      </p:cBhvr>
                                      <p:to>
                                        <p:strVal val="hidden"/>
                                      </p:to>
                                    </p:set>
                                    <p:animEffect transition="out" filter="dissolve">
                                      <p:cBhvr>
                                        <p:cTn id="39" dur="1000">
                                          <p:stCondLst>
                                            <p:cond delay="0"/>
                                          </p:stCondLst>
                                        </p:cTn>
                                        <p:tgtEl>
                                          <p:spTgt spid="7"/>
                                        </p:tgtEl>
                                      </p:cBhvr>
                                    </p:animEffect>
                                    <p:anim to="" calcmode="lin" valueType="num">
                                      <p:cBhvr>
                                        <p:cTn id="40"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41" dur="1000" fill="hold">
                                          <p:stCondLst>
                                            <p:cond delay="0"/>
                                          </p:stCondLst>
                                        </p:cTn>
                                        <p:tgtEl>
                                          <p:spTgt spid="7"/>
                                        </p:tgtEl>
                                        <p:attrNameLst>
                                          <p:attrName>ppt_h</p:attrName>
                                        </p:attrNameLst>
                                      </p:cBhvr>
                                      <p:tavLst>
                                        <p:tav tm="0">
                                          <p:val>
                                            <p:strVal val="#ppt_h"/>
                                          </p:val>
                                        </p:tav>
                                        <p:tav tm="100000">
                                          <p:val>
                                            <p:strVal val="#ppt_h*4"/>
                                          </p:val>
                                        </p:tav>
                                      </p:tavLst>
                                    </p:anim>
                                  </p:childTnLst>
                                </p:cTn>
                              </p:par>
                            </p:childTnLst>
                          </p:cTn>
                        </p:par>
                        <p:par>
                          <p:cTn id="42" fill="hold">
                            <p:stCondLst>
                              <p:cond delay="1250"/>
                            </p:stCondLst>
                            <p:childTnLst>
                              <p:par>
                                <p:cTn id="43" presetID="9" presetClass="exit" presetSubtype="0" fill="hold" grpId="1" nodeType="afterEffect">
                                  <p:stCondLst>
                                    <p:cond delay="0"/>
                                  </p:stCondLst>
                                  <p:childTnLst>
                                    <p:animEffect transition="out" filter="dissolve">
                                      <p:cBhvr>
                                        <p:cTn id="44" dur="1500"/>
                                        <p:tgtEl>
                                          <p:spTgt spid="5"/>
                                        </p:tgtEl>
                                      </p:cBhvr>
                                    </p:animEffect>
                                    <p:set>
                                      <p:cBhvr>
                                        <p:cTn id="45" dur="1" fill="hold">
                                          <p:stCondLst>
                                            <p:cond delay="1499"/>
                                          </p:stCondLst>
                                        </p:cTn>
                                        <p:tgtEl>
                                          <p:spTgt spid="5"/>
                                        </p:tgtEl>
                                        <p:attrNameLst>
                                          <p:attrName>style.visibility</p:attrName>
                                        </p:attrNameLst>
                                      </p:cBhvr>
                                      <p:to>
                                        <p:strVal val="hidden"/>
                                      </p:to>
                                    </p:set>
                                  </p:childTnLst>
                                </p:cTn>
                              </p:par>
                              <p:par>
                                <p:cTn id="46" presetID="0" presetClass="path" presetSubtype="0" accel="50000" decel="50000" fill="hold" grpId="2" nodeType="withEffect">
                                  <p:stCondLst>
                                    <p:cond delay="0"/>
                                  </p:stCondLst>
                                  <p:childTnLst>
                                    <p:animMotion origin="layout" path="M 3.33333E-6 3.13599E-6 L 3.33333E-6 0.23034 " pathEditMode="relative" rAng="0" ptsTypes="AA">
                                      <p:cBhvr>
                                        <p:cTn id="47" dur="1500" fill="hold"/>
                                        <p:tgtEl>
                                          <p:spTgt spid="5"/>
                                        </p:tgtEl>
                                        <p:attrNameLst>
                                          <p:attrName>ppt_x</p:attrName>
                                          <p:attrName>ppt_y</p:attrName>
                                        </p:attrNameLst>
                                      </p:cBhvr>
                                      <p:rCtr x="0" y="11517"/>
                                    </p:animMotion>
                                  </p:childTnLst>
                                </p:cTn>
                              </p:par>
                              <p:par>
                                <p:cTn id="48" presetID="31" presetClass="exit" presetSubtype="0" fill="hold" grpId="1" nodeType="withEffect">
                                  <p:stCondLst>
                                    <p:cond delay="600"/>
                                  </p:stCondLst>
                                  <p:childTnLst>
                                    <p:anim calcmode="lin" valueType="num">
                                      <p:cBhvr>
                                        <p:cTn id="49" dur="1000"/>
                                        <p:tgtEl>
                                          <p:spTgt spid="6"/>
                                        </p:tgtEl>
                                        <p:attrNameLst>
                                          <p:attrName>ppt_w</p:attrName>
                                        </p:attrNameLst>
                                      </p:cBhvr>
                                      <p:tavLst>
                                        <p:tav tm="0">
                                          <p:val>
                                            <p:strVal val="ppt_w"/>
                                          </p:val>
                                        </p:tav>
                                        <p:tav tm="100000">
                                          <p:val>
                                            <p:fltVal val="0"/>
                                          </p:val>
                                        </p:tav>
                                      </p:tavLst>
                                    </p:anim>
                                    <p:anim calcmode="lin" valueType="num">
                                      <p:cBhvr>
                                        <p:cTn id="50" dur="1000"/>
                                        <p:tgtEl>
                                          <p:spTgt spid="6"/>
                                        </p:tgtEl>
                                        <p:attrNameLst>
                                          <p:attrName>ppt_h</p:attrName>
                                        </p:attrNameLst>
                                      </p:cBhvr>
                                      <p:tavLst>
                                        <p:tav tm="0">
                                          <p:val>
                                            <p:strVal val="ppt_h"/>
                                          </p:val>
                                        </p:tav>
                                        <p:tav tm="100000">
                                          <p:val>
                                            <p:fltVal val="0"/>
                                          </p:val>
                                        </p:tav>
                                      </p:tavLst>
                                    </p:anim>
                                    <p:anim calcmode="lin" valueType="num">
                                      <p:cBhvr>
                                        <p:cTn id="51" dur="1000"/>
                                        <p:tgtEl>
                                          <p:spTgt spid="6"/>
                                        </p:tgtEl>
                                        <p:attrNameLst>
                                          <p:attrName>style.rotation</p:attrName>
                                        </p:attrNameLst>
                                      </p:cBhvr>
                                      <p:tavLst>
                                        <p:tav tm="0">
                                          <p:val>
                                            <p:fltVal val="0"/>
                                          </p:val>
                                        </p:tav>
                                        <p:tav tm="100000">
                                          <p:val>
                                            <p:fltVal val="90"/>
                                          </p:val>
                                        </p:tav>
                                      </p:tavLst>
                                    </p:anim>
                                    <p:animEffect transition="out" filter="fade">
                                      <p:cBhvr>
                                        <p:cTn id="52" dur="1000"/>
                                        <p:tgtEl>
                                          <p:spTgt spid="6"/>
                                        </p:tgtEl>
                                      </p:cBhvr>
                                    </p:animEffect>
                                    <p:set>
                                      <p:cBhvr>
                                        <p:cTn id="53" dur="1" fill="hold">
                                          <p:stCondLst>
                                            <p:cond delay="999"/>
                                          </p:stCondLst>
                                        </p:cTn>
                                        <p:tgtEl>
                                          <p:spTgt spid="6"/>
                                        </p:tgtEl>
                                        <p:attrNameLst>
                                          <p:attrName>style.visibility</p:attrName>
                                        </p:attrNameLst>
                                      </p:cBhvr>
                                      <p:to>
                                        <p:strVal val="hidden"/>
                                      </p:to>
                                    </p:set>
                                  </p:childTnLst>
                                </p:cTn>
                              </p:par>
                              <p:par>
                                <p:cTn id="54" presetID="0" presetClass="path" presetSubtype="0" accel="50000" decel="50000" fill="hold" grpId="2" nodeType="withEffect">
                                  <p:stCondLst>
                                    <p:cond delay="600"/>
                                  </p:stCondLst>
                                  <p:childTnLst>
                                    <p:animMotion origin="layout" path="M -1.66667E-6 -4.44444E-6 L -0.04896 -0.61967 " pathEditMode="relative" rAng="0" ptsTypes="AA">
                                      <p:cBhvr>
                                        <p:cTn id="55" dur="1000" fill="hold"/>
                                        <p:tgtEl>
                                          <p:spTgt spid="6"/>
                                        </p:tgtEl>
                                        <p:attrNameLst>
                                          <p:attrName>ppt_x</p:attrName>
                                          <p:attrName>ppt_y</p:attrName>
                                        </p:attrNameLst>
                                      </p:cBhvr>
                                      <p:rCtr x="-2448" y="-30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6" grpId="0"/>
      <p:bldP spid="6" grpId="1"/>
      <p:bldP spid="6" grpId="2"/>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710"/>
          <a:stretch/>
        </p:blipFill>
        <p:spPr>
          <a:xfrm>
            <a:off x="0" y="-5770"/>
            <a:ext cx="9144000" cy="6950579"/>
          </a:xfrm>
          <a:prstGeom prst="rect">
            <a:avLst/>
          </a:prstGeom>
        </p:spPr>
      </p:pic>
      <p:sp>
        <p:nvSpPr>
          <p:cNvPr id="3074" name="Rectangle 2"/>
          <p:cNvSpPr>
            <a:spLocks noGrp="1" noChangeArrowheads="1"/>
          </p:cNvSpPr>
          <p:nvPr>
            <p:ph type="title"/>
          </p:nvPr>
        </p:nvSpPr>
        <p:spPr>
          <a:xfrm>
            <a:off x="711843" y="436683"/>
            <a:ext cx="7633504" cy="169305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"Sanctify them by Your truth.  Your word is truth."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17:17 </a:t>
            </a:r>
          </a:p>
        </p:txBody>
      </p:sp>
      <p:sp>
        <p:nvSpPr>
          <p:cNvPr id="5" name="Rectangle 2"/>
          <p:cNvSpPr txBox="1">
            <a:spLocks noChangeArrowheads="1"/>
          </p:cNvSpPr>
          <p:nvPr/>
        </p:nvSpPr>
        <p:spPr bwMode="auto">
          <a:xfrm>
            <a:off x="457200" y="3511192"/>
            <a:ext cx="8229600" cy="2355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Trust in the LORD with all your heart, And lean not on your own understanding;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3:5</a:t>
            </a:r>
          </a:p>
        </p:txBody>
      </p:sp>
      <p:sp>
        <p:nvSpPr>
          <p:cNvPr id="6" name="Rectangle 2"/>
          <p:cNvSpPr txBox="1">
            <a:spLocks noChangeArrowheads="1"/>
          </p:cNvSpPr>
          <p:nvPr/>
        </p:nvSpPr>
        <p:spPr bwMode="auto">
          <a:xfrm>
            <a:off x="3599140" y="3507742"/>
            <a:ext cx="1684187"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7" name="Rectangle 2"/>
          <p:cNvSpPr txBox="1">
            <a:spLocks noChangeArrowheads="1"/>
          </p:cNvSpPr>
          <p:nvPr/>
        </p:nvSpPr>
        <p:spPr bwMode="auto">
          <a:xfrm>
            <a:off x="6355675" y="437974"/>
            <a:ext cx="1684187"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p>
        </p:txBody>
      </p:sp>
      <p:sp>
        <p:nvSpPr>
          <p:cNvPr id="8" name="Rectangle 2"/>
          <p:cNvSpPr txBox="1">
            <a:spLocks noChangeArrowheads="1"/>
          </p:cNvSpPr>
          <p:nvPr/>
        </p:nvSpPr>
        <p:spPr bwMode="auto">
          <a:xfrm>
            <a:off x="3811679" y="1110294"/>
            <a:ext cx="1684187"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p>
        </p:txBody>
      </p:sp>
      <p:sp>
        <p:nvSpPr>
          <p:cNvPr id="9" name="Rectangle 2" hidden="1"/>
          <p:cNvSpPr txBox="1">
            <a:spLocks noChangeArrowheads="1"/>
          </p:cNvSpPr>
          <p:nvPr/>
        </p:nvSpPr>
        <p:spPr bwMode="auto">
          <a:xfrm>
            <a:off x="4949241" y="466817"/>
            <a:ext cx="1684187"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p>
        </p:txBody>
      </p:sp>
      <p:sp>
        <p:nvSpPr>
          <p:cNvPr id="10" name="Heart 9"/>
          <p:cNvSpPr/>
          <p:nvPr/>
        </p:nvSpPr>
        <p:spPr bwMode="auto">
          <a:xfrm>
            <a:off x="1081954" y="4434020"/>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1657044980"/>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1.11111E-6 2.96296E-6 L 0.17778 0.16898 " pathEditMode="relative" rAng="0" ptsTypes="AA">
                                      <p:cBhvr>
                                        <p:cTn id="10" dur="1000" spd="-100000" fill="hold"/>
                                        <p:tgtEl>
                                          <p:spTgt spid="3074"/>
                                        </p:tgtEl>
                                        <p:attrNameLst>
                                          <p:attrName>ppt_x</p:attrName>
                                          <p:attrName>ppt_y</p:attrName>
                                        </p:attrNameLst>
                                      </p:cBhvr>
                                      <p:rCtr x="8889" y="8449"/>
                                    </p:animMotion>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100"/>
                                  </p:stCondLst>
                                  <p:childTnLst>
                                    <p:set>
                                      <p:cBhvr>
                                        <p:cTn id="14" dur="1" fill="hold">
                                          <p:stCondLst>
                                            <p:cond delay="0"/>
                                          </p:stCondLst>
                                        </p:cTn>
                                        <p:tgtEl>
                                          <p:spTgt spid="5"/>
                                        </p:tgtEl>
                                        <p:attrNameLst>
                                          <p:attrName>style.visibility</p:attrName>
                                        </p:attrNameLst>
                                      </p:cBhvr>
                                      <p:to>
                                        <p:strVal val="visible"/>
                                      </p:to>
                                    </p:set>
                                    <p:anim calcmode="lin" valueType="num">
                                      <p:cBhvr>
                                        <p:cTn id="15" dur="1400" fill="hold"/>
                                        <p:tgtEl>
                                          <p:spTgt spid="5"/>
                                        </p:tgtEl>
                                        <p:attrNameLst>
                                          <p:attrName>ppt_w</p:attrName>
                                        </p:attrNameLst>
                                      </p:cBhvr>
                                      <p:tavLst>
                                        <p:tav tm="0">
                                          <p:val>
                                            <p:fltVal val="0"/>
                                          </p:val>
                                        </p:tav>
                                        <p:tav tm="100000">
                                          <p:val>
                                            <p:strVal val="#ppt_w"/>
                                          </p:val>
                                        </p:tav>
                                      </p:tavLst>
                                    </p:anim>
                                    <p:anim calcmode="lin" valueType="num">
                                      <p:cBhvr>
                                        <p:cTn id="16" dur="1400" fill="hold"/>
                                        <p:tgtEl>
                                          <p:spTgt spid="5"/>
                                        </p:tgtEl>
                                        <p:attrNameLst>
                                          <p:attrName>ppt_h</p:attrName>
                                        </p:attrNameLst>
                                      </p:cBhvr>
                                      <p:tavLst>
                                        <p:tav tm="0">
                                          <p:val>
                                            <p:fltVal val="0"/>
                                          </p:val>
                                        </p:tav>
                                        <p:tav tm="100000">
                                          <p:val>
                                            <p:strVal val="#ppt_h"/>
                                          </p:val>
                                        </p:tav>
                                      </p:tavLst>
                                    </p:anim>
                                  </p:childTnLst>
                                </p:cTn>
                              </p:par>
                              <p:par>
                                <p:cTn id="17" presetID="0" presetClass="path" presetSubtype="0" accel="42000" decel="58000" fill="hold" grpId="2" nodeType="withEffect">
                                  <p:stCondLst>
                                    <p:cond delay="100"/>
                                  </p:stCondLst>
                                  <p:childTnLst>
                                    <p:animMotion origin="layout" path="M 0 0.00024 L 0.17344 -0.32747 " pathEditMode="relative" rAng="0" ptsTypes="AA">
                                      <p:cBhvr>
                                        <p:cTn id="18" dur="1400" spd="-100000" fill="hold"/>
                                        <p:tgtEl>
                                          <p:spTgt spid="5"/>
                                        </p:tgtEl>
                                        <p:attrNameLst>
                                          <p:attrName>ppt_x</p:attrName>
                                          <p:attrName>ppt_y</p:attrName>
                                        </p:attrNameLst>
                                      </p:cBhvr>
                                      <p:rCtr x="8663" y="-16397"/>
                                    </p:animMotion>
                                  </p:childTnLst>
                                </p:cTn>
                              </p:par>
                              <p:par>
                                <p:cTn id="19" presetID="23"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childTnLst>
                                </p:cTn>
                              </p:par>
                              <p:par>
                                <p:cTn id="23" presetID="0" presetClass="path" presetSubtype="0" accel="43000" decel="22000" fill="hold" grpId="3" nodeType="withEffect">
                                  <p:stCondLst>
                                    <p:cond delay="0"/>
                                  </p:stCondLst>
                                  <p:childTnLst>
                                    <p:animMotion origin="layout" path="M -0.00469 0.01666 C 0.01093 0.00509 0.05972 -0.03146 0.09045 -0.05227 C 0.12118 -0.07309 0.14982 -0.08929 0.17951 -0.10849 C 0.2092 -0.12768 0.23663 -0.14688 0.26875 -0.16793 C 0.30086 -0.18898 0.33003 -0.20911 0.37239 -0.23525 C 0.41475 -0.26139 0.49166 -0.3065 0.52291 -0.32523 " pathEditMode="relative" rAng="0" ptsTypes="aaaaaa">
                                      <p:cBhvr>
                                        <p:cTn id="24" dur="1500" spd="-100000" fill="hold"/>
                                        <p:tgtEl>
                                          <p:spTgt spid="10"/>
                                        </p:tgtEl>
                                        <p:attrNameLst>
                                          <p:attrName>ppt_x</p:attrName>
                                          <p:attrName>ppt_y</p:attrName>
                                        </p:attrNameLst>
                                      </p:cBhvr>
                                      <p:rCtr x="26372" y="-17095"/>
                                    </p:animMotion>
                                  </p:childTnLst>
                                </p:cTn>
                              </p:par>
                              <p:par>
                                <p:cTn id="25" presetID="23" presetClass="exit" presetSubtype="16" fill="hold" grpId="1" nodeType="withEffect">
                                  <p:stCondLst>
                                    <p:cond delay="650"/>
                                  </p:stCondLst>
                                  <p:childTnLst>
                                    <p:anim calcmode="lin" valueType="num">
                                      <p:cBhvr>
                                        <p:cTn id="26" dur="1000"/>
                                        <p:tgtEl>
                                          <p:spTgt spid="10"/>
                                        </p:tgtEl>
                                        <p:attrNameLst>
                                          <p:attrName>ppt_w</p:attrName>
                                        </p:attrNameLst>
                                      </p:cBhvr>
                                      <p:tavLst>
                                        <p:tav tm="0">
                                          <p:val>
                                            <p:strVal val="ppt_w"/>
                                          </p:val>
                                        </p:tav>
                                        <p:tav tm="100000">
                                          <p:val>
                                            <p:strVal val="4*ppt_w"/>
                                          </p:val>
                                        </p:tav>
                                      </p:tavLst>
                                    </p:anim>
                                    <p:anim calcmode="lin" valueType="num">
                                      <p:cBhvr>
                                        <p:cTn id="27" dur="1000"/>
                                        <p:tgtEl>
                                          <p:spTgt spid="10"/>
                                        </p:tgtEl>
                                        <p:attrNameLst>
                                          <p:attrName>ppt_h</p:attrName>
                                        </p:attrNameLst>
                                      </p:cBhvr>
                                      <p:tavLst>
                                        <p:tav tm="0">
                                          <p:val>
                                            <p:strVal val="ppt_h"/>
                                          </p:val>
                                        </p:tav>
                                        <p:tav tm="100000">
                                          <p:val>
                                            <p:strVal val="4*ppt_h"/>
                                          </p:val>
                                        </p:tav>
                                      </p:tavLst>
                                    </p:anim>
                                    <p:set>
                                      <p:cBhvr>
                                        <p:cTn id="28" dur="1" fill="hold">
                                          <p:stCondLst>
                                            <p:cond delay="999"/>
                                          </p:stCondLst>
                                        </p:cTn>
                                        <p:tgtEl>
                                          <p:spTgt spid="10"/>
                                        </p:tgtEl>
                                        <p:attrNameLst>
                                          <p:attrName>style.visibility</p:attrName>
                                        </p:attrNameLst>
                                      </p:cBhvr>
                                      <p:to>
                                        <p:strVal val="hidden"/>
                                      </p:to>
                                    </p:set>
                                  </p:childTnLst>
                                </p:cTn>
                              </p:par>
                              <p:par>
                                <p:cTn id="29" presetID="10" presetClass="exit" presetSubtype="0" fill="hold" grpId="2" nodeType="withEffect">
                                  <p:stCondLst>
                                    <p:cond delay="650"/>
                                  </p:stCondLst>
                                  <p:childTnLst>
                                    <p:animEffect transition="out" filter="fade">
                                      <p:cBhvr>
                                        <p:cTn id="30" dur="1000"/>
                                        <p:tgtEl>
                                          <p:spTgt spid="10"/>
                                        </p:tgtEl>
                                      </p:cBhvr>
                                    </p:animEffect>
                                    <p:set>
                                      <p:cBhvr>
                                        <p:cTn id="31" dur="1" fill="hold">
                                          <p:stCondLst>
                                            <p:cond delay="999"/>
                                          </p:stCondLst>
                                        </p:cTn>
                                        <p:tgtEl>
                                          <p:spTgt spid="1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1"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
                                        <p:tgtEl>
                                          <p:spTgt spid="7"/>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
                                        <p:tgtEl>
                                          <p:spTgt spid="8"/>
                                        </p:tgtEl>
                                      </p:cBhvr>
                                    </p:animEffect>
                                  </p:childTnLst>
                                </p:cTn>
                              </p:par>
                              <p:par>
                                <p:cTn id="40" presetID="10" presetClass="entr" presetSubtype="0" fill="hold" grpId="4"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
                                        <p:tgtEl>
                                          <p:spTgt spid="6"/>
                                        </p:tgtEl>
                                      </p:cBhvr>
                                    </p:animEffect>
                                  </p:childTnLst>
                                </p:cTn>
                              </p:par>
                              <p:par>
                                <p:cTn id="43" presetID="0" presetClass="path" presetSubtype="0" accel="50000" decel="50000" fill="hold" grpId="5" nodeType="withEffect">
                                  <p:stCondLst>
                                    <p:cond delay="0"/>
                                  </p:stCondLst>
                                  <p:childTnLst>
                                    <p:animMotion origin="layout" path="M -2.77778E-7 1.85185E-6 C 0.01094 0.00092 0.04392 0.00972 0.06632 0.00671 C 0.08872 0.00347 0.1158 -0.00625 0.13472 -0.02014 C 0.15365 -0.03426 0.16962 -0.05347 0.18021 -0.07755 C 0.1908 -0.10185 0.19601 -0.13241 0.19792 -0.16551 C 0.19983 -0.19815 0.19566 -0.24074 0.19167 -0.27477 C 0.18767 -0.3088 0.18142 -0.34167 0.17396 -0.36968 C 0.16649 -0.39769 0.1533 -0.42847 0.14757 -0.44352 " pathEditMode="relative" rAng="0" ptsTypes="AAAAAAAA">
                                      <p:cBhvr>
                                        <p:cTn id="44" dur="2000" fill="hold"/>
                                        <p:tgtEl>
                                          <p:spTgt spid="6"/>
                                        </p:tgtEl>
                                        <p:attrNameLst>
                                          <p:attrName>ppt_x</p:attrName>
                                          <p:attrName>ppt_y</p:attrName>
                                        </p:attrNameLst>
                                      </p:cBhvr>
                                      <p:rCtr x="9913" y="-21806"/>
                                    </p:animMotion>
                                  </p:childTnLst>
                                </p:cTn>
                              </p:par>
                              <p:par>
                                <p:cTn id="45" presetID="0" presetClass="path" presetSubtype="0" accel="50000" decel="50000" fill="hold" grpId="2" nodeType="withEffect">
                                  <p:stCondLst>
                                    <p:cond delay="0"/>
                                  </p:stCondLst>
                                  <p:childTnLst>
                                    <p:animMotion origin="layout" path="M -4.16667E-6 -1.11111E-6 C -0.0059 0.00671 -0.0118 0.01343 -0.01909 0.03033 C -0.02638 0.04722 -0.03923 0.0706 -0.04427 0.10139 C -0.0493 0.13218 -0.05382 0.18009 -0.04947 0.21597 C -0.04513 0.25185 -0.03281 0.29352 -0.0177 0.31736 C -0.0026 0.3412 0.0158 0.35139 0.04167 0.35949 C 0.06754 0.36759 0.1125 0.37176 0.13785 0.3662 C 0.1632 0.36065 0.18056 0.34699 0.19358 0.3257 C 0.2066 0.3044 0.21441 0.26482 0.2158 0.23773 C 0.21719 0.21065 0.20921 0.18472 0.20157 0.16343 C 0.19393 0.14213 0.17622 0.12107 0.16962 0.10995 " pathEditMode="relative" rAng="0" ptsTypes="aaaaaaaaaaa">
                                      <p:cBhvr>
                                        <p:cTn id="46" dur="2000" fill="hold"/>
                                        <p:tgtEl>
                                          <p:spTgt spid="8"/>
                                        </p:tgtEl>
                                        <p:attrNameLst>
                                          <p:attrName>ppt_x</p:attrName>
                                          <p:attrName>ppt_y</p:attrName>
                                        </p:attrNameLst>
                                      </p:cBhvr>
                                      <p:rCtr x="8160" y="18588"/>
                                    </p:animMotion>
                                  </p:childTnLst>
                                </p:cTn>
                              </p:par>
                              <p:par>
                                <p:cTn id="47" presetID="0" presetClass="path" presetSubtype="0" accel="50000" decel="50000" fill="hold" grpId="2" nodeType="withEffect">
                                  <p:stCondLst>
                                    <p:cond delay="0"/>
                                  </p:stCondLst>
                                  <p:childTnLst>
                                    <p:animMotion origin="layout" path="M -2.77778E-6 -4.44444E-6 C 0.00677 0.0213 0.03177 0.08195 0.04063 0.12848 C 0.04948 0.175 0.05573 0.23172 0.0533 0.27871 C 0.05087 0.32547 0.04011 0.38125 0.02552 0.41042 C 0.01094 0.43959 -0.01146 0.44491 -0.03402 0.45417 C -0.05659 0.46343 -0.08646 0.4713 -0.10989 0.46598 C -0.13333 0.46065 -0.1592 0.44352 -0.17448 0.42223 C -0.18975 0.40093 -0.19913 0.36436 -0.20139 0.33797 C -0.20364 0.31135 -0.19687 0.28334 -0.18802 0.26412 C -0.17916 0.24491 -0.16163 0.23241 -0.14843 0.22292 C -0.13524 0.21343 -0.11701 0.21112 -0.10868 0.20787 " pathEditMode="relative" rAng="0" ptsTypes="aaaaaaaaaaa">
                                      <p:cBhvr>
                                        <p:cTn id="48" dur="2000" fill="hold"/>
                                        <p:tgtEl>
                                          <p:spTgt spid="7"/>
                                        </p:tgtEl>
                                        <p:attrNameLst>
                                          <p:attrName>ppt_x</p:attrName>
                                          <p:attrName>ppt_y</p:attrName>
                                        </p:attrNameLst>
                                      </p:cBhvr>
                                      <p:rCtr x="-7396" y="23565"/>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250"/>
                                        <p:tgtEl>
                                          <p:spTgt spid="5"/>
                                        </p:tgtEl>
                                      </p:cBhvr>
                                    </p:animEffect>
                                    <p:set>
                                      <p:cBhvr>
                                        <p:cTn id="54" dur="1" fill="hold">
                                          <p:stCondLst>
                                            <p:cond delay="1249"/>
                                          </p:stCondLst>
                                        </p:cTn>
                                        <p:tgtEl>
                                          <p:spTgt spid="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8" presetClass="emph" presetSubtype="0" fill="hold" grpId="3" nodeType="clickEffect">
                                  <p:stCondLst>
                                    <p:cond delay="0"/>
                                  </p:stCondLst>
                                  <p:childTnLst>
                                    <p:animRot by="54000000">
                                      <p:cBhvr>
                                        <p:cTn id="58" dur="2000" fill="hold"/>
                                        <p:tgtEl>
                                          <p:spTgt spid="7"/>
                                        </p:tgtEl>
                                        <p:attrNameLst>
                                          <p:attrName>r</p:attrName>
                                        </p:attrNameLst>
                                      </p:cBhvr>
                                    </p:animRot>
                                  </p:childTnLst>
                                </p:cTn>
                              </p:par>
                              <p:par>
                                <p:cTn id="59" presetID="8" presetClass="emph" presetSubtype="0" fill="hold" grpId="3" nodeType="withEffect">
                                  <p:stCondLst>
                                    <p:cond delay="0"/>
                                  </p:stCondLst>
                                  <p:childTnLst>
                                    <p:animRot by="-54000000">
                                      <p:cBhvr>
                                        <p:cTn id="60" dur="2000" fill="hold"/>
                                        <p:tgtEl>
                                          <p:spTgt spid="8"/>
                                        </p:tgtEl>
                                        <p:attrNameLst>
                                          <p:attrName>r</p:attrName>
                                        </p:attrNameLst>
                                      </p:cBhvr>
                                    </p:animRot>
                                  </p:childTnLst>
                                </p:cTn>
                              </p:par>
                              <p:par>
                                <p:cTn id="61" presetID="23" presetClass="exit" presetSubtype="32" fill="hold" grpId="4" nodeType="withEffect">
                                  <p:stCondLst>
                                    <p:cond delay="1000"/>
                                  </p:stCondLst>
                                  <p:childTnLst>
                                    <p:anim calcmode="lin" valueType="num">
                                      <p:cBhvr>
                                        <p:cTn id="62" dur="1000"/>
                                        <p:tgtEl>
                                          <p:spTgt spid="7"/>
                                        </p:tgtEl>
                                        <p:attrNameLst>
                                          <p:attrName>ppt_w</p:attrName>
                                        </p:attrNameLst>
                                      </p:cBhvr>
                                      <p:tavLst>
                                        <p:tav tm="0">
                                          <p:val>
                                            <p:strVal val="ppt_w"/>
                                          </p:val>
                                        </p:tav>
                                        <p:tav tm="100000">
                                          <p:val>
                                            <p:fltVal val="0"/>
                                          </p:val>
                                        </p:tav>
                                      </p:tavLst>
                                    </p:anim>
                                    <p:anim calcmode="lin" valueType="num">
                                      <p:cBhvr>
                                        <p:cTn id="63" dur="1000"/>
                                        <p:tgtEl>
                                          <p:spTgt spid="7"/>
                                        </p:tgtEl>
                                        <p:attrNameLst>
                                          <p:attrName>ppt_h</p:attrName>
                                        </p:attrNameLst>
                                      </p:cBhvr>
                                      <p:tavLst>
                                        <p:tav tm="0">
                                          <p:val>
                                            <p:strVal val="ppt_h"/>
                                          </p:val>
                                        </p:tav>
                                        <p:tav tm="100000">
                                          <p:val>
                                            <p:fltVal val="0"/>
                                          </p:val>
                                        </p:tav>
                                      </p:tavLst>
                                    </p:anim>
                                    <p:set>
                                      <p:cBhvr>
                                        <p:cTn id="64" dur="1" fill="hold">
                                          <p:stCondLst>
                                            <p:cond delay="999"/>
                                          </p:stCondLst>
                                        </p:cTn>
                                        <p:tgtEl>
                                          <p:spTgt spid="7"/>
                                        </p:tgtEl>
                                        <p:attrNameLst>
                                          <p:attrName>style.visibility</p:attrName>
                                        </p:attrNameLst>
                                      </p:cBhvr>
                                      <p:to>
                                        <p:strVal val="hidden"/>
                                      </p:to>
                                    </p:set>
                                  </p:childTnLst>
                                </p:cTn>
                              </p:par>
                              <p:par>
                                <p:cTn id="65" presetID="23" presetClass="exit" presetSubtype="32" fill="hold" grpId="4" nodeType="withEffect">
                                  <p:stCondLst>
                                    <p:cond delay="1000"/>
                                  </p:stCondLst>
                                  <p:childTnLst>
                                    <p:anim calcmode="lin" valueType="num">
                                      <p:cBhvr>
                                        <p:cTn id="66" dur="1000"/>
                                        <p:tgtEl>
                                          <p:spTgt spid="8"/>
                                        </p:tgtEl>
                                        <p:attrNameLst>
                                          <p:attrName>ppt_w</p:attrName>
                                        </p:attrNameLst>
                                      </p:cBhvr>
                                      <p:tavLst>
                                        <p:tav tm="0">
                                          <p:val>
                                            <p:strVal val="ppt_w"/>
                                          </p:val>
                                        </p:tav>
                                        <p:tav tm="100000">
                                          <p:val>
                                            <p:fltVal val="0"/>
                                          </p:val>
                                        </p:tav>
                                      </p:tavLst>
                                    </p:anim>
                                    <p:anim calcmode="lin" valueType="num">
                                      <p:cBhvr>
                                        <p:cTn id="67" dur="1000"/>
                                        <p:tgtEl>
                                          <p:spTgt spid="8"/>
                                        </p:tgtEl>
                                        <p:attrNameLst>
                                          <p:attrName>ppt_h</p:attrName>
                                        </p:attrNameLst>
                                      </p:cBhvr>
                                      <p:tavLst>
                                        <p:tav tm="0">
                                          <p:val>
                                            <p:strVal val="ppt_h"/>
                                          </p:val>
                                        </p:tav>
                                        <p:tav tm="100000">
                                          <p:val>
                                            <p:fltVal val="0"/>
                                          </p:val>
                                        </p:tav>
                                      </p:tavLst>
                                    </p:anim>
                                    <p:set>
                                      <p:cBhvr>
                                        <p:cTn id="68" dur="1" fill="hold">
                                          <p:stCondLst>
                                            <p:cond delay="999"/>
                                          </p:stCondLst>
                                        </p:cTn>
                                        <p:tgtEl>
                                          <p:spTgt spid="8"/>
                                        </p:tgtEl>
                                        <p:attrNameLst>
                                          <p:attrName>style.visibility</p:attrName>
                                        </p:attrNameLst>
                                      </p:cBhvr>
                                      <p:to>
                                        <p:strVal val="hidden"/>
                                      </p:to>
                                    </p:set>
                                  </p:childTnLst>
                                </p:cTn>
                              </p:par>
                              <p:par>
                                <p:cTn id="69" presetID="0" presetClass="path" presetSubtype="0" accel="50000" decel="50000" fill="hold" grpId="5" nodeType="withEffect">
                                  <p:stCondLst>
                                    <p:cond delay="1000"/>
                                  </p:stCondLst>
                                  <p:childTnLst>
                                    <p:animMotion origin="layout" path="M 0.16997 0.11065 L 0.16511 0.10857 " pathEditMode="relative" rAng="0" ptsTypes="AA">
                                      <p:cBhvr>
                                        <p:cTn id="70" dur="1000" fill="hold"/>
                                        <p:tgtEl>
                                          <p:spTgt spid="8"/>
                                        </p:tgtEl>
                                        <p:attrNameLst>
                                          <p:attrName>ppt_x</p:attrName>
                                          <p:attrName>ppt_y</p:attrName>
                                        </p:attrNameLst>
                                      </p:cBhvr>
                                      <p:rCtr x="-243" y="-116"/>
                                    </p:animMotion>
                                  </p:childTnLst>
                                </p:cTn>
                              </p:par>
                              <p:par>
                                <p:cTn id="71" presetID="0" presetClass="path" presetSubtype="0" accel="50000" decel="50000" fill="hold" grpId="5" nodeType="withEffect">
                                  <p:stCondLst>
                                    <p:cond delay="1000"/>
                                  </p:stCondLst>
                                  <p:childTnLst>
                                    <p:animMotion origin="layout" path="M -0.10868 0.20787 L -0.11319 0.20602 " pathEditMode="relative" rAng="0" ptsTypes="AA">
                                      <p:cBhvr>
                                        <p:cTn id="72" dur="1000" fill="hold"/>
                                        <p:tgtEl>
                                          <p:spTgt spid="7"/>
                                        </p:tgtEl>
                                        <p:attrNameLst>
                                          <p:attrName>ppt_x</p:attrName>
                                          <p:attrName>ppt_y</p:attrName>
                                        </p:attrNameLst>
                                      </p:cBhvr>
                                      <p:rCtr x="-226"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5" grpId="0"/>
      <p:bldP spid="5" grpId="1"/>
      <p:bldP spid="5" grpId="2"/>
      <p:bldP spid="6" grpId="4"/>
      <p:bldP spid="6" grpId="5"/>
      <p:bldP spid="7" grpId="1"/>
      <p:bldP spid="7" grpId="2"/>
      <p:bldP spid="7" grpId="3"/>
      <p:bldP spid="7" grpId="4"/>
      <p:bldP spid="7" grpId="5"/>
      <p:bldP spid="8" grpId="1"/>
      <p:bldP spid="8" grpId="2"/>
      <p:bldP spid="8" grpId="3"/>
      <p:bldP spid="8" grpId="4"/>
      <p:bldP spid="8" grpId="5"/>
      <p:bldP spid="10" grpId="0" animBg="1"/>
      <p:bldP spid="10" grpId="1" animBg="1"/>
      <p:bldP spid="10" grpId="2" animBg="1"/>
      <p:bldP spid="10" grpId="3"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
            <a:ext cx="9188629" cy="6958855"/>
          </a:xfrm>
          <a:prstGeom prst="rect">
            <a:avLst/>
          </a:prstGeom>
        </p:spPr>
      </p:pic>
      <p:sp>
        <p:nvSpPr>
          <p:cNvPr id="13" name="Rectangle 2"/>
          <p:cNvSpPr txBox="1">
            <a:spLocks noChangeArrowheads="1"/>
          </p:cNvSpPr>
          <p:nvPr/>
        </p:nvSpPr>
        <p:spPr bwMode="auto">
          <a:xfrm>
            <a:off x="4949241" y="466817"/>
            <a:ext cx="1684187"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6" name="Rectangle 2"/>
          <p:cNvSpPr txBox="1">
            <a:spLocks noChangeArrowheads="1"/>
          </p:cNvSpPr>
          <p:nvPr/>
        </p:nvSpPr>
        <p:spPr bwMode="auto">
          <a:xfrm>
            <a:off x="457200" y="4224760"/>
            <a:ext cx="8229600" cy="254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perspectiveRelaxedModerately">
                <a:rot lat="18600000" lon="0" rev="0"/>
              </a:camera>
              <a:lightRig rig="flat" dir="t"/>
            </a:scene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Therefore do not be unwise, but understand what the will of the LORD is.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Ephesians 5:17 </a:t>
            </a:r>
          </a:p>
        </p:txBody>
      </p:sp>
      <p:sp>
        <p:nvSpPr>
          <p:cNvPr id="4" name="Freeform 3"/>
          <p:cNvSpPr/>
          <p:nvPr/>
        </p:nvSpPr>
        <p:spPr>
          <a:xfrm>
            <a:off x="1549978" y="2682360"/>
            <a:ext cx="5656156" cy="2121408"/>
          </a:xfrm>
          <a:custGeom>
            <a:avLst/>
            <a:gdLst>
              <a:gd name="connsiteX0" fmla="*/ 0 w 3649133"/>
              <a:gd name="connsiteY0" fmla="*/ 579966 h 1354666"/>
              <a:gd name="connsiteX1" fmla="*/ 8467 w 3649133"/>
              <a:gd name="connsiteY1" fmla="*/ 821266 h 1354666"/>
              <a:gd name="connsiteX2" fmla="*/ 1485900 w 3649133"/>
              <a:gd name="connsiteY2" fmla="*/ 1354666 h 1354666"/>
              <a:gd name="connsiteX3" fmla="*/ 3640667 w 3649133"/>
              <a:gd name="connsiteY3" fmla="*/ 630766 h 1354666"/>
              <a:gd name="connsiteX4" fmla="*/ 3649133 w 3649133"/>
              <a:gd name="connsiteY4" fmla="*/ 347133 h 1354666"/>
              <a:gd name="connsiteX5" fmla="*/ 2243667 w 3649133"/>
              <a:gd name="connsiteY5" fmla="*/ 0 h 1354666"/>
              <a:gd name="connsiteX6" fmla="*/ 0 w 3649133"/>
              <a:gd name="connsiteY6" fmla="*/ 579966 h 135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9133" h="1354666">
                <a:moveTo>
                  <a:pt x="0" y="579966"/>
                </a:moveTo>
                <a:lnTo>
                  <a:pt x="8467" y="821266"/>
                </a:lnTo>
                <a:lnTo>
                  <a:pt x="1485900" y="1354666"/>
                </a:lnTo>
                <a:lnTo>
                  <a:pt x="3640667" y="630766"/>
                </a:lnTo>
                <a:lnTo>
                  <a:pt x="3649133" y="347133"/>
                </a:lnTo>
                <a:lnTo>
                  <a:pt x="2243667" y="0"/>
                </a:lnTo>
                <a:lnTo>
                  <a:pt x="0" y="579966"/>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04C63C3A-122B-4097-BAE9-7811F36693F5}"/>
              </a:ext>
            </a:extLst>
          </p:cNvPr>
          <p:cNvSpPr txBox="1">
            <a:spLocks/>
          </p:cNvSpPr>
          <p:nvPr/>
        </p:nvSpPr>
        <p:spPr>
          <a:xfrm>
            <a:off x="2027829" y="2846473"/>
            <a:ext cx="2619737" cy="5824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36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8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8" name="Rectangle 2"/>
          <p:cNvSpPr txBox="1">
            <a:spLocks noChangeArrowheads="1"/>
          </p:cNvSpPr>
          <p:nvPr/>
        </p:nvSpPr>
        <p:spPr bwMode="auto">
          <a:xfrm>
            <a:off x="1253389" y="2611056"/>
            <a:ext cx="6425570" cy="113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perspectiveRelaxedModerately">
                <a:rot lat="18600000" lon="0" rev="0"/>
              </a:camera>
              <a:lightRig rig="glow" dir="t"/>
            </a:scene3d>
            <a:sp3d contourW="127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600" b="1" dirty="0">
                <a:ln>
                  <a:solidFill>
                    <a:srgbClr val="FFFF00"/>
                  </a:solidFill>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27000">
                    <a:schemeClr val="tx1"/>
                  </a:glow>
                </a:effectLst>
                <a:latin typeface="Calibri" panose="020F0502020204030204" pitchFamily="34" charset="0"/>
                <a:ea typeface="+mn-ea"/>
                <a:cs typeface="Calibri" panose="020F0502020204030204" pitchFamily="34" charset="0"/>
              </a:rPr>
              <a:t>… finding out what is</a:t>
            </a:r>
          </a:p>
        </p:txBody>
      </p:sp>
      <p:sp>
        <p:nvSpPr>
          <p:cNvPr id="9" name="Rectangle 2"/>
          <p:cNvSpPr txBox="1">
            <a:spLocks noChangeArrowheads="1"/>
          </p:cNvSpPr>
          <p:nvPr/>
        </p:nvSpPr>
        <p:spPr bwMode="auto">
          <a:xfrm>
            <a:off x="1263663" y="3075297"/>
            <a:ext cx="6425570" cy="1109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perspectiveRelaxedModerately">
                <a:rot lat="18600000" lon="0" rev="0"/>
              </a:camera>
              <a:lightRig rig="glow" dir="t"/>
            </a:scene3d>
            <a:sp3d contourW="127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dirty="0">
                <a:ln>
                  <a:solidFill>
                    <a:srgbClr val="FFFF00"/>
                  </a:solidFill>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27000">
                    <a:schemeClr val="tx1"/>
                  </a:glow>
                </a:effectLst>
                <a:latin typeface="Calibri" panose="020F0502020204030204" pitchFamily="34" charset="0"/>
                <a:ea typeface="+mn-ea"/>
                <a:cs typeface="Calibri" panose="020F0502020204030204" pitchFamily="34" charset="0"/>
              </a:rPr>
              <a:t>acceptable</a:t>
            </a:r>
            <a:r>
              <a:rPr lang="en-US" altLang="en-US" sz="4800" b="1" kern="0" dirty="0">
                <a:ln w="17780" cmpd="sng">
                  <a:solidFill>
                    <a:srgbClr val="FFFF00"/>
                  </a:solidFill>
                  <a:prstDash val="solid"/>
                  <a:miter lim="800000"/>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27000">
                    <a:schemeClr val="tx1"/>
                  </a:glow>
                  <a:outerShdw blurRad="50800" algn="tl" rotWithShape="0">
                    <a:srgbClr val="000000"/>
                  </a:outerShdw>
                </a:effectLst>
                <a:latin typeface="Calibri" panose="020F0502020204030204" pitchFamily="34" charset="0"/>
              </a:rPr>
              <a:t> </a:t>
            </a:r>
            <a:r>
              <a:rPr lang="en-US" altLang="en-US" sz="4800" b="1" dirty="0">
                <a:ln>
                  <a:solidFill>
                    <a:srgbClr val="FFFF00"/>
                  </a:solidFill>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27000">
                    <a:schemeClr val="tx1"/>
                  </a:glow>
                </a:effectLst>
                <a:latin typeface="Calibri" panose="020F0502020204030204" pitchFamily="34" charset="0"/>
                <a:ea typeface="+mn-ea"/>
                <a:cs typeface="Calibri" panose="020F0502020204030204" pitchFamily="34" charset="0"/>
              </a:rPr>
              <a:t>to</a:t>
            </a:r>
            <a:r>
              <a:rPr lang="en-US" altLang="en-US" sz="4800" b="1" kern="0" dirty="0">
                <a:ln w="17780" cmpd="sng">
                  <a:solidFill>
                    <a:srgbClr val="FFFF00"/>
                  </a:solidFill>
                  <a:prstDash val="solid"/>
                  <a:miter lim="800000"/>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27000">
                    <a:schemeClr val="tx1"/>
                  </a:glow>
                  <a:outerShdw blurRad="50800" algn="tl" rotWithShape="0">
                    <a:srgbClr val="000000"/>
                  </a:outerShdw>
                </a:effectLst>
                <a:latin typeface="Calibri" panose="020F0502020204030204" pitchFamily="34" charset="0"/>
              </a:rPr>
              <a:t> </a:t>
            </a:r>
            <a:r>
              <a:rPr lang="en-US" altLang="en-US" sz="4800" b="1" dirty="0">
                <a:ln>
                  <a:solidFill>
                    <a:srgbClr val="FFFF00"/>
                  </a:solidFill>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27000">
                    <a:schemeClr val="tx1"/>
                  </a:glow>
                </a:effectLst>
                <a:latin typeface="Calibri" panose="020F0502020204030204" pitchFamily="34" charset="0"/>
                <a:ea typeface="+mn-ea"/>
                <a:cs typeface="Calibri" panose="020F0502020204030204" pitchFamily="34" charset="0"/>
              </a:rPr>
              <a:t>the</a:t>
            </a:r>
            <a:r>
              <a:rPr lang="en-US" altLang="en-US" sz="4800" b="1" kern="0" dirty="0">
                <a:ln w="17780" cmpd="sng">
                  <a:solidFill>
                    <a:srgbClr val="FFFF00"/>
                  </a:solidFill>
                  <a:prstDash val="solid"/>
                  <a:miter lim="800000"/>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27000">
                    <a:schemeClr val="tx1"/>
                  </a:glow>
                  <a:outerShdw blurRad="50800" algn="tl" rotWithShape="0">
                    <a:srgbClr val="000000"/>
                  </a:outerShdw>
                </a:effectLst>
                <a:latin typeface="Calibri" panose="020F0502020204030204" pitchFamily="34" charset="0"/>
              </a:rPr>
              <a:t> </a:t>
            </a:r>
            <a:r>
              <a:rPr lang="en-US" altLang="en-US" sz="4800" b="1" dirty="0">
                <a:ln>
                  <a:solidFill>
                    <a:srgbClr val="FFFF00"/>
                  </a:solidFill>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27000">
                    <a:schemeClr val="tx1"/>
                  </a:glow>
                </a:effectLst>
                <a:latin typeface="Calibri" panose="020F0502020204030204" pitchFamily="34" charset="0"/>
                <a:ea typeface="+mn-ea"/>
                <a:cs typeface="Calibri" panose="020F0502020204030204" pitchFamily="34" charset="0"/>
              </a:rPr>
              <a:t>Lord.</a:t>
            </a:r>
            <a:r>
              <a:rPr lang="en-US" altLang="en-US" sz="4800" b="1" kern="0" dirty="0">
                <a:ln w="17780" cmpd="sng">
                  <a:solidFill>
                    <a:srgbClr val="FFFF00"/>
                  </a:solidFill>
                  <a:prstDash val="solid"/>
                  <a:miter lim="800000"/>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27000">
                    <a:schemeClr val="tx1"/>
                  </a:glow>
                  <a:outerShdw blurRad="50800" algn="tl" rotWithShape="0">
                    <a:srgbClr val="000000"/>
                  </a:outerShdw>
                </a:effectLst>
                <a:latin typeface="Calibri" panose="020F0502020204030204" pitchFamily="34" charset="0"/>
              </a:rPr>
              <a:t> </a:t>
            </a:r>
            <a:endParaRPr lang="en-US" altLang="en-US" sz="4800" b="1" i="1" kern="0" dirty="0">
              <a:ln w="17780" cmpd="sng">
                <a:solidFill>
                  <a:srgbClr val="FFFF00"/>
                </a:solidFill>
                <a:prstDash val="solid"/>
                <a:miter lim="800000"/>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270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2548655" y="3736137"/>
            <a:ext cx="3826042" cy="77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perspectiveRelaxedModerately">
                <a:rot lat="18600000" lon="0" rev="0"/>
              </a:camera>
              <a:lightRig rig="glow" dir="t"/>
            </a:scene3d>
            <a:sp3d contourW="127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a:ln>
                  <a:solidFill>
                    <a:srgbClr val="FFFF00"/>
                  </a:solidFill>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27000">
                    <a:schemeClr val="tx1"/>
                  </a:glow>
                </a:effectLst>
                <a:latin typeface="Calibri" panose="020F0502020204030204" pitchFamily="34" charset="0"/>
                <a:ea typeface="+mn-ea"/>
                <a:cs typeface="Calibri" panose="020F0502020204030204" pitchFamily="34" charset="0"/>
              </a:rPr>
              <a:t>—</a:t>
            </a:r>
            <a:r>
              <a:rPr lang="en-US" altLang="en-US" sz="3500" b="1" i="1" kern="0" dirty="0">
                <a:ln w="17780" cmpd="sng">
                  <a:solidFill>
                    <a:srgbClr val="FFFF00"/>
                  </a:solidFill>
                  <a:prstDash val="solid"/>
                  <a:miter lim="800000"/>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27000">
                    <a:schemeClr val="tx1"/>
                  </a:glow>
                  <a:outerShdw blurRad="50800" algn="tl" rotWithShape="0">
                    <a:srgbClr val="000000"/>
                  </a:outerShdw>
                </a:effectLst>
                <a:latin typeface="Calibri" panose="020F0502020204030204" pitchFamily="34" charset="0"/>
              </a:rPr>
              <a:t> </a:t>
            </a:r>
            <a:r>
              <a:rPr lang="en-US" altLang="en-US" sz="3800" b="1" dirty="0">
                <a:ln>
                  <a:solidFill>
                    <a:srgbClr val="FFFF00"/>
                  </a:solidFill>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27000">
                    <a:schemeClr val="tx1"/>
                  </a:glow>
                </a:effectLst>
                <a:latin typeface="Calibri" panose="020F0502020204030204" pitchFamily="34" charset="0"/>
                <a:ea typeface="+mn-ea"/>
                <a:cs typeface="Calibri" panose="020F0502020204030204" pitchFamily="34" charset="0"/>
              </a:rPr>
              <a:t>Ephesians</a:t>
            </a:r>
            <a:r>
              <a:rPr lang="en-US" altLang="en-US" sz="3500" b="1" i="1" kern="0" dirty="0">
                <a:ln w="17780" cmpd="sng">
                  <a:solidFill>
                    <a:srgbClr val="FFFF00"/>
                  </a:solidFill>
                  <a:prstDash val="solid"/>
                  <a:miter lim="800000"/>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27000">
                    <a:schemeClr val="tx1"/>
                  </a:glow>
                  <a:outerShdw blurRad="50800" algn="tl" rotWithShape="0">
                    <a:srgbClr val="000000"/>
                  </a:outerShdw>
                </a:effectLst>
                <a:latin typeface="Calibri" panose="020F0502020204030204" pitchFamily="34" charset="0"/>
              </a:rPr>
              <a:t> </a:t>
            </a:r>
            <a:r>
              <a:rPr lang="en-US" altLang="en-US" sz="3800" b="1" dirty="0">
                <a:ln>
                  <a:solidFill>
                    <a:srgbClr val="FFFF00"/>
                  </a:solidFill>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27000">
                    <a:schemeClr val="tx1"/>
                  </a:glow>
                </a:effectLst>
                <a:latin typeface="Calibri" panose="020F0502020204030204" pitchFamily="34" charset="0"/>
                <a:ea typeface="+mn-ea"/>
                <a:cs typeface="Calibri" panose="020F0502020204030204" pitchFamily="34" charset="0"/>
              </a:rPr>
              <a:t>5:10</a:t>
            </a:r>
            <a:r>
              <a:rPr lang="en-US" altLang="en-US" sz="3500" b="1" i="1" kern="0" dirty="0">
                <a:ln w="17780" cmpd="sng">
                  <a:solidFill>
                    <a:srgbClr val="FFFF00"/>
                  </a:solidFill>
                  <a:prstDash val="solid"/>
                  <a:miter lim="800000"/>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27000">
                    <a:schemeClr val="tx1"/>
                  </a:glow>
                  <a:outerShdw blurRad="50800" algn="tl" rotWithShape="0">
                    <a:srgbClr val="000000"/>
                  </a:outerShdw>
                </a:effectLst>
                <a:latin typeface="Calibri" panose="020F0502020204030204" pitchFamily="34" charset="0"/>
              </a:rPr>
              <a:t> </a:t>
            </a:r>
          </a:p>
        </p:txBody>
      </p:sp>
      <p:sp>
        <p:nvSpPr>
          <p:cNvPr id="11" name="Freeform 10"/>
          <p:cNvSpPr/>
          <p:nvPr/>
        </p:nvSpPr>
        <p:spPr>
          <a:xfrm>
            <a:off x="1554480" y="2679192"/>
            <a:ext cx="5656156" cy="2121408"/>
          </a:xfrm>
          <a:custGeom>
            <a:avLst/>
            <a:gdLst>
              <a:gd name="connsiteX0" fmla="*/ 0 w 3649133"/>
              <a:gd name="connsiteY0" fmla="*/ 579966 h 1354666"/>
              <a:gd name="connsiteX1" fmla="*/ 8467 w 3649133"/>
              <a:gd name="connsiteY1" fmla="*/ 821266 h 1354666"/>
              <a:gd name="connsiteX2" fmla="*/ 1485900 w 3649133"/>
              <a:gd name="connsiteY2" fmla="*/ 1354666 h 1354666"/>
              <a:gd name="connsiteX3" fmla="*/ 3640667 w 3649133"/>
              <a:gd name="connsiteY3" fmla="*/ 630766 h 1354666"/>
              <a:gd name="connsiteX4" fmla="*/ 3649133 w 3649133"/>
              <a:gd name="connsiteY4" fmla="*/ 347133 h 1354666"/>
              <a:gd name="connsiteX5" fmla="*/ 2243667 w 3649133"/>
              <a:gd name="connsiteY5" fmla="*/ 0 h 1354666"/>
              <a:gd name="connsiteX6" fmla="*/ 0 w 3649133"/>
              <a:gd name="connsiteY6" fmla="*/ 579966 h 135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9133" h="1354666">
                <a:moveTo>
                  <a:pt x="0" y="579966"/>
                </a:moveTo>
                <a:lnTo>
                  <a:pt x="8467" y="821266"/>
                </a:lnTo>
                <a:lnTo>
                  <a:pt x="1485900" y="1354666"/>
                </a:lnTo>
                <a:lnTo>
                  <a:pt x="3640667" y="630766"/>
                </a:lnTo>
                <a:lnTo>
                  <a:pt x="3649133" y="347133"/>
                </a:lnTo>
                <a:lnTo>
                  <a:pt x="2243667" y="0"/>
                </a:lnTo>
                <a:lnTo>
                  <a:pt x="0" y="579966"/>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
          <p:cNvSpPr txBox="1">
            <a:spLocks noChangeArrowheads="1"/>
          </p:cNvSpPr>
          <p:nvPr/>
        </p:nvSpPr>
        <p:spPr bwMode="auto">
          <a:xfrm>
            <a:off x="461860" y="448056"/>
            <a:ext cx="8229600" cy="3081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"The fear of the LORD is the beginning of wisdom, And the </a:t>
            </a:r>
            <a:r>
              <a:rPr lang="en-US" altLang="en-US" b="1" u="sng"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knowledge</a:t>
            </a:r>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o</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 the Holy One is </a:t>
            </a:r>
            <a:r>
              <a:rPr lang="en-US" altLang="en-US" b="1" u="sng"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understanding</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9:10 </a:t>
            </a:r>
          </a:p>
        </p:txBody>
      </p:sp>
      <p:sp>
        <p:nvSpPr>
          <p:cNvPr id="12" name="Title 1"/>
          <p:cNvSpPr txBox="1">
            <a:spLocks/>
          </p:cNvSpPr>
          <p:nvPr/>
        </p:nvSpPr>
        <p:spPr>
          <a:xfrm>
            <a:off x="879475" y="1851660"/>
            <a:ext cx="3139440" cy="9524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knowledge</a:t>
            </a:r>
          </a:p>
        </p:txBody>
      </p:sp>
      <p:sp>
        <p:nvSpPr>
          <p:cNvPr id="14" name="Title 1"/>
          <p:cNvSpPr txBox="1">
            <a:spLocks/>
          </p:cNvSpPr>
          <p:nvPr/>
        </p:nvSpPr>
        <p:spPr>
          <a:xfrm>
            <a:off x="1038225" y="2604233"/>
            <a:ext cx="3799840" cy="7871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understanding</a:t>
            </a:r>
          </a:p>
        </p:txBody>
      </p:sp>
      <p:sp>
        <p:nvSpPr>
          <p:cNvPr id="3074" name="Rectangle 2"/>
          <p:cNvSpPr>
            <a:spLocks noGrp="1" noChangeArrowheads="1"/>
          </p:cNvSpPr>
          <p:nvPr>
            <p:ph type="title"/>
          </p:nvPr>
        </p:nvSpPr>
        <p:spPr>
          <a:xfrm>
            <a:off x="467956" y="444369"/>
            <a:ext cx="8229600" cy="30817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fear of the LORD is the beginning of wisdom, And the knowledge of the Holy One is understanding."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9:10 </a:t>
            </a:r>
          </a:p>
        </p:txBody>
      </p:sp>
      <p:sp>
        <p:nvSpPr>
          <p:cNvPr id="7" name="Rectangle 2" hidden="1"/>
          <p:cNvSpPr txBox="1">
            <a:spLocks noChangeArrowheads="1"/>
          </p:cNvSpPr>
          <p:nvPr/>
        </p:nvSpPr>
        <p:spPr bwMode="auto">
          <a:xfrm>
            <a:off x="1248891" y="2328845"/>
            <a:ext cx="6425570" cy="254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perspectiveRelaxedModerately">
                <a:rot lat="18600000" lon="0" rev="0"/>
              </a:camera>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finding out what is acceptable to the Lord. </a:t>
            </a:r>
            <a:r>
              <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Ephesians 5:10</a:t>
            </a:r>
            <a:r>
              <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886948907"/>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13"/>
                                        </p:tgtEl>
                                      </p:cBhvr>
                                    </p:animEffect>
                                    <p:set>
                                      <p:cBhvr>
                                        <p:cTn id="13" dur="1" fill="hold">
                                          <p:stCondLst>
                                            <p:cond delay="249"/>
                                          </p:stCondLst>
                                        </p:cTn>
                                        <p:tgtEl>
                                          <p:spTgt spid="1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18" presetClass="emph" presetSubtype="0" fill="hold" grpId="1" nodeType="withEffect">
                                  <p:stCondLst>
                                    <p:cond delay="0"/>
                                  </p:stCondLst>
                                  <p:childTnLst>
                                    <p:set>
                                      <p:cBhvr override="childStyle">
                                        <p:cTn id="20" dur="500" fill="hold"/>
                                        <p:tgtEl>
                                          <p:spTgt spid="12"/>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par>
                                <p:cTn id="26" presetID="18" presetClass="emph" presetSubtype="0" fill="hold" grpId="1" nodeType="withEffect">
                                  <p:stCondLst>
                                    <p:cond delay="0"/>
                                  </p:stCondLst>
                                  <p:childTnLst>
                                    <p:set>
                                      <p:cBhvr override="childStyle">
                                        <p:cTn id="27" dur="500" fill="hold"/>
                                        <p:tgtEl>
                                          <p:spTgt spid="14"/>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6" presetClass="emph" presetSubtype="0" fill="hold" grpId="1" nodeType="withEffect">
                                  <p:stCondLst>
                                    <p:cond delay="0"/>
                                  </p:stCondLst>
                                  <p:childTnLst>
                                    <p:animScale>
                                      <p:cBhvr>
                                        <p:cTn id="33" dur="1500" fill="hold"/>
                                        <p:tgtEl>
                                          <p:spTgt spid="3074"/>
                                        </p:tgtEl>
                                      </p:cBhvr>
                                      <p:by x="70000" y="70000"/>
                                    </p:animScale>
                                  </p:childTnLst>
                                </p:cTn>
                              </p:par>
                              <p:par>
                                <p:cTn id="34" presetID="0" presetClass="path" presetSubtype="0" accel="50000" decel="50000" fill="hold" grpId="2" nodeType="withEffect">
                                  <p:stCondLst>
                                    <p:cond delay="0"/>
                                  </p:stCondLst>
                                  <p:childTnLst>
                                    <p:animMotion origin="layout" path="M 4.72222E-6 -1.85185E-6 L 4.72222E-6 -0.0993 " pathEditMode="relative" rAng="0" ptsTypes="AA">
                                      <p:cBhvr>
                                        <p:cTn id="35" dur="1500" fill="hold"/>
                                        <p:tgtEl>
                                          <p:spTgt spid="3074"/>
                                        </p:tgtEl>
                                        <p:attrNameLst>
                                          <p:attrName>ppt_x</p:attrName>
                                          <p:attrName>ppt_y</p:attrName>
                                        </p:attrNameLst>
                                      </p:cBhvr>
                                      <p:rCtr x="0" y="-4977"/>
                                    </p:animMotion>
                                  </p:childTnLst>
                                </p:cTn>
                              </p:par>
                              <p:par>
                                <p:cTn id="36" presetID="6" presetClass="emph" presetSubtype="0" fill="hold" grpId="1" nodeType="withEffect">
                                  <p:stCondLst>
                                    <p:cond delay="0"/>
                                  </p:stCondLst>
                                  <p:childTnLst>
                                    <p:animScale>
                                      <p:cBhvr>
                                        <p:cTn id="37" dur="1500" fill="hold"/>
                                        <p:tgtEl>
                                          <p:spTgt spid="15"/>
                                        </p:tgtEl>
                                      </p:cBhvr>
                                      <p:by x="70000" y="70000"/>
                                    </p:animScale>
                                  </p:childTnLst>
                                </p:cTn>
                              </p:par>
                              <p:par>
                                <p:cTn id="38" presetID="0" presetClass="path" presetSubtype="0" accel="50000" decel="50000" fill="hold" grpId="2" nodeType="withEffect">
                                  <p:stCondLst>
                                    <p:cond delay="0"/>
                                  </p:stCondLst>
                                  <p:childTnLst>
                                    <p:animMotion origin="layout" path="M -8.33333E-7 -4.81481E-6 L -8.33333E-7 -0.0993 " pathEditMode="relative" rAng="0" ptsTypes="AA">
                                      <p:cBhvr>
                                        <p:cTn id="39" dur="1500" fill="hold"/>
                                        <p:tgtEl>
                                          <p:spTgt spid="15"/>
                                        </p:tgtEl>
                                        <p:attrNameLst>
                                          <p:attrName>ppt_x</p:attrName>
                                          <p:attrName>ppt_y</p:attrName>
                                        </p:attrNameLst>
                                      </p:cBhvr>
                                      <p:rCtr x="0" y="-4977"/>
                                    </p:animMotion>
                                  </p:childTnLst>
                                </p:cTn>
                              </p:par>
                              <p:par>
                                <p:cTn id="40" presetID="10" presetClass="exit" presetSubtype="0" fill="hold" grpId="2" nodeType="withEffect">
                                  <p:stCondLst>
                                    <p:cond delay="0"/>
                                  </p:stCondLst>
                                  <p:childTnLst>
                                    <p:animEffect transition="out" filter="fade">
                                      <p:cBhvr>
                                        <p:cTn id="41" dur="100"/>
                                        <p:tgtEl>
                                          <p:spTgt spid="12"/>
                                        </p:tgtEl>
                                      </p:cBhvr>
                                    </p:animEffect>
                                    <p:set>
                                      <p:cBhvr>
                                        <p:cTn id="42" dur="1" fill="hold">
                                          <p:stCondLst>
                                            <p:cond delay="99"/>
                                          </p:stCondLst>
                                        </p:cTn>
                                        <p:tgtEl>
                                          <p:spTgt spid="12"/>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100"/>
                                        <p:tgtEl>
                                          <p:spTgt spid="14"/>
                                        </p:tgtEl>
                                      </p:cBhvr>
                                    </p:animEffect>
                                    <p:set>
                                      <p:cBhvr>
                                        <p:cTn id="45" dur="1" fill="hold">
                                          <p:stCondLst>
                                            <p:cond delay="99"/>
                                          </p:stCondLst>
                                        </p:cTn>
                                        <p:tgtEl>
                                          <p:spTgt spid="14"/>
                                        </p:tgtEl>
                                        <p:attrNameLst>
                                          <p:attrName>style.visibility</p:attrName>
                                        </p:attrNameLst>
                                      </p:cBhvr>
                                      <p:to>
                                        <p:strVal val="hidden"/>
                                      </p:to>
                                    </p:set>
                                  </p:childTnLst>
                                </p:cTn>
                              </p:par>
                            </p:childTnLst>
                          </p:cTn>
                        </p:par>
                        <p:par>
                          <p:cTn id="46" fill="hold">
                            <p:stCondLst>
                              <p:cond delay="1500"/>
                            </p:stCondLst>
                            <p:childTnLst>
                              <p:par>
                                <p:cTn id="47" presetID="23" presetClass="entr" presetSubtype="16" fill="hold" grpId="1"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1500" fill="hold"/>
                                        <p:tgtEl>
                                          <p:spTgt spid="6"/>
                                        </p:tgtEl>
                                        <p:attrNameLst>
                                          <p:attrName>ppt_w</p:attrName>
                                        </p:attrNameLst>
                                      </p:cBhvr>
                                      <p:tavLst>
                                        <p:tav tm="0">
                                          <p:val>
                                            <p:fltVal val="0"/>
                                          </p:val>
                                        </p:tav>
                                        <p:tav tm="100000">
                                          <p:val>
                                            <p:strVal val="#ppt_w"/>
                                          </p:val>
                                        </p:tav>
                                      </p:tavLst>
                                    </p:anim>
                                    <p:anim calcmode="lin" valueType="num">
                                      <p:cBhvr>
                                        <p:cTn id="50" dur="1500" fill="hold"/>
                                        <p:tgtEl>
                                          <p:spTgt spid="6"/>
                                        </p:tgtEl>
                                        <p:attrNameLst>
                                          <p:attrName>ppt_h</p:attrName>
                                        </p:attrNameLst>
                                      </p:cBhvr>
                                      <p:tavLst>
                                        <p:tav tm="0">
                                          <p:val>
                                            <p:fltVal val="0"/>
                                          </p:val>
                                        </p:tav>
                                        <p:tav tm="100000">
                                          <p:val>
                                            <p:strVal val="#ppt_h"/>
                                          </p:val>
                                        </p:tav>
                                      </p:tavLst>
                                    </p:anim>
                                  </p:childTnLst>
                                </p:cTn>
                              </p:par>
                              <p:par>
                                <p:cTn id="51" presetID="0" presetClass="path" presetSubtype="0" accel="50000" decel="50000" fill="hold" grpId="0" nodeType="withEffect">
                                  <p:stCondLst>
                                    <p:cond delay="0"/>
                                  </p:stCondLst>
                                  <p:childTnLst>
                                    <p:animMotion origin="layout" path="M 0 2.59259E-6 L -0.04861 -0.20463 " pathEditMode="relative" rAng="0" ptsTypes="AA">
                                      <p:cBhvr>
                                        <p:cTn id="52" dur="1500" spd="-100000" fill="hold"/>
                                        <p:tgtEl>
                                          <p:spTgt spid="6"/>
                                        </p:tgtEl>
                                        <p:attrNameLst>
                                          <p:attrName>ppt_x</p:attrName>
                                          <p:attrName>ppt_y</p:attrName>
                                        </p:attrNameLst>
                                      </p:cBhvr>
                                      <p:rCtr x="-2431" y="-10231"/>
                                    </p:animMotion>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500" fill="hold"/>
                                        <p:tgtEl>
                                          <p:spTgt spid="7"/>
                                        </p:tgtEl>
                                        <p:attrNameLst>
                                          <p:attrName>ppt_w</p:attrName>
                                        </p:attrNameLst>
                                      </p:cBhvr>
                                      <p:tavLst>
                                        <p:tav tm="0">
                                          <p:val>
                                            <p:fltVal val="0"/>
                                          </p:val>
                                        </p:tav>
                                        <p:tav tm="100000">
                                          <p:val>
                                            <p:strVal val="#ppt_w"/>
                                          </p:val>
                                        </p:tav>
                                      </p:tavLst>
                                    </p:anim>
                                    <p:anim calcmode="lin" valueType="num">
                                      <p:cBhvr>
                                        <p:cTn id="58" dur="1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2000" fill="hold"/>
                                        <p:tgtEl>
                                          <p:spTgt spid="8"/>
                                        </p:tgtEl>
                                        <p:attrNameLst>
                                          <p:attrName>ppt_w</p:attrName>
                                        </p:attrNameLst>
                                      </p:cBhvr>
                                      <p:tavLst>
                                        <p:tav tm="0">
                                          <p:val>
                                            <p:fltVal val="0"/>
                                          </p:val>
                                        </p:tav>
                                        <p:tav tm="100000">
                                          <p:val>
                                            <p:strVal val="#ppt_w"/>
                                          </p:val>
                                        </p:tav>
                                      </p:tavLst>
                                    </p:anim>
                                    <p:anim calcmode="lin" valueType="num">
                                      <p:cBhvr>
                                        <p:cTn id="64" dur="2000" fill="hold"/>
                                        <p:tgtEl>
                                          <p:spTgt spid="8"/>
                                        </p:tgtEl>
                                        <p:attrNameLst>
                                          <p:attrName>ppt_h</p:attrName>
                                        </p:attrNameLst>
                                      </p:cBhvr>
                                      <p:tavLst>
                                        <p:tav tm="0">
                                          <p:val>
                                            <p:fltVal val="0"/>
                                          </p:val>
                                        </p:tav>
                                        <p:tav tm="100000">
                                          <p:val>
                                            <p:strVal val="#ppt_h"/>
                                          </p:val>
                                        </p:tav>
                                      </p:tavLst>
                                    </p:anim>
                                  </p:childTnLst>
                                </p:cTn>
                              </p:par>
                              <p:par>
                                <p:cTn id="65" presetID="23" presetClass="entr" presetSubtype="16"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2000" fill="hold"/>
                                        <p:tgtEl>
                                          <p:spTgt spid="9"/>
                                        </p:tgtEl>
                                        <p:attrNameLst>
                                          <p:attrName>ppt_w</p:attrName>
                                        </p:attrNameLst>
                                      </p:cBhvr>
                                      <p:tavLst>
                                        <p:tav tm="0">
                                          <p:val>
                                            <p:fltVal val="0"/>
                                          </p:val>
                                        </p:tav>
                                        <p:tav tm="100000">
                                          <p:val>
                                            <p:strVal val="#ppt_w"/>
                                          </p:val>
                                        </p:tav>
                                      </p:tavLst>
                                    </p:anim>
                                    <p:anim calcmode="lin" valueType="num">
                                      <p:cBhvr>
                                        <p:cTn id="68" dur="2000" fill="hold"/>
                                        <p:tgtEl>
                                          <p:spTgt spid="9"/>
                                        </p:tgtEl>
                                        <p:attrNameLst>
                                          <p:attrName>ppt_h</p:attrName>
                                        </p:attrNameLst>
                                      </p:cBhvr>
                                      <p:tavLst>
                                        <p:tav tm="0">
                                          <p:val>
                                            <p:fltVal val="0"/>
                                          </p:val>
                                        </p:tav>
                                        <p:tav tm="100000">
                                          <p:val>
                                            <p:strVal val="#ppt_h"/>
                                          </p:val>
                                        </p:tav>
                                      </p:tavLst>
                                    </p:anim>
                                  </p:childTnLst>
                                </p:cTn>
                              </p:par>
                              <p:par>
                                <p:cTn id="69" presetID="23" presetClass="entr" presetSubtype="16"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2000" fill="hold"/>
                                        <p:tgtEl>
                                          <p:spTgt spid="10"/>
                                        </p:tgtEl>
                                        <p:attrNameLst>
                                          <p:attrName>ppt_w</p:attrName>
                                        </p:attrNameLst>
                                      </p:cBhvr>
                                      <p:tavLst>
                                        <p:tav tm="0">
                                          <p:val>
                                            <p:fltVal val="0"/>
                                          </p:val>
                                        </p:tav>
                                        <p:tav tm="100000">
                                          <p:val>
                                            <p:strVal val="#ppt_w"/>
                                          </p:val>
                                        </p:tav>
                                      </p:tavLst>
                                    </p:anim>
                                    <p:anim calcmode="lin" valueType="num">
                                      <p:cBhvr>
                                        <p:cTn id="72" dur="2000" fill="hold"/>
                                        <p:tgtEl>
                                          <p:spTgt spid="10"/>
                                        </p:tgtEl>
                                        <p:attrNameLst>
                                          <p:attrName>ppt_h</p:attrName>
                                        </p:attrNameLst>
                                      </p:cBhvr>
                                      <p:tavLst>
                                        <p:tav tm="0">
                                          <p:val>
                                            <p:fltVal val="0"/>
                                          </p:val>
                                        </p:tav>
                                        <p:tav tm="100000">
                                          <p:val>
                                            <p:strVal val="#ppt_h"/>
                                          </p:val>
                                        </p:tav>
                                      </p:tavLst>
                                    </p:anim>
                                  </p:childTnLst>
                                </p:cTn>
                              </p:par>
                              <p:par>
                                <p:cTn id="73" presetID="0" presetClass="path" presetSubtype="0" accel="50000" decel="50000" fill="hold" grpId="1" nodeType="withEffect">
                                  <p:stCondLst>
                                    <p:cond delay="0"/>
                                  </p:stCondLst>
                                  <p:childTnLst>
                                    <p:animMotion origin="layout" path="M 2.77778E-6 1.09415E-6 C 0.01423 -0.0044 0.02847 -0.00856 0.05955 -0.00902 C 0.09062 -0.00949 0.16041 -0.01018 0.18663 -0.00301 C 0.21284 0.00416 0.21736 0.02406 0.21666 0.03423 C 0.21597 0.04441 0.20156 0.05482 0.18298 0.05829 C 0.16441 0.06176 0.1276 0.05945 0.10538 0.05528 C 0.08316 0.05112 0.07135 0.04164 0.0493 0.03285 C 0.02725 0.02406 -0.01129 0.00902 -0.02726 0.00277 " pathEditMode="relative" rAng="0" ptsTypes="aaaaaaaa">
                                      <p:cBhvr>
                                        <p:cTn id="74" dur="2000" spd="-100000" fill="hold"/>
                                        <p:tgtEl>
                                          <p:spTgt spid="10"/>
                                        </p:tgtEl>
                                        <p:attrNameLst>
                                          <p:attrName>ppt_x</p:attrName>
                                          <p:attrName>ppt_y</p:attrName>
                                        </p:attrNameLst>
                                      </p:cBhvr>
                                      <p:rCtr x="9497" y="2568"/>
                                    </p:animMotion>
                                  </p:childTnLst>
                                </p:cTn>
                              </p:par>
                              <p:par>
                                <p:cTn id="75" presetID="0" presetClass="path" presetSubtype="0" accel="50000" decel="50000" fill="hold" grpId="1" nodeType="withEffect">
                                  <p:stCondLst>
                                    <p:cond delay="0"/>
                                  </p:stCondLst>
                                  <p:childTnLst>
                                    <p:animMotion origin="layout" path="M -3.33333E-6 3.33333E-6 C -0.09114 -0.00278 -0.1868 -0.00764 -0.24357 -0.00463 C -0.30052 -0.00162 -0.31493 0.00787 -0.34132 0.01852 C -0.3677 0.02916 -0.39149 0.04467 -0.40208 0.05972 C -0.41267 0.07477 -0.41111 0.09606 -0.40451 0.10856 C -0.39791 0.12106 -0.3809 0.13032 -0.36284 0.13518 C -0.34479 0.14004 -0.33281 0.14722 -0.29652 0.13773 C -0.26024 0.12824 -0.18663 0.09629 -0.14548 0.07754 C -0.10468 0.05879 -0.07083 0.03611 -0.05121 0.02523 " pathEditMode="relative" rAng="0" ptsTypes="AAAAAAAAA">
                                      <p:cBhvr>
                                        <p:cTn id="76" dur="2000" spd="-100000" fill="hold"/>
                                        <p:tgtEl>
                                          <p:spTgt spid="9"/>
                                        </p:tgtEl>
                                        <p:attrNameLst>
                                          <p:attrName>ppt_x</p:attrName>
                                          <p:attrName>ppt_y</p:attrName>
                                        </p:attrNameLst>
                                      </p:cBhvr>
                                      <p:rCtr x="-20503" y="6829"/>
                                    </p:animMotion>
                                  </p:childTnLst>
                                </p:cTn>
                              </p:par>
                              <p:par>
                                <p:cTn id="77" presetID="0" presetClass="path" presetSubtype="0" accel="50000" decel="50000" fill="hold" grpId="1" nodeType="withEffect">
                                  <p:stCondLst>
                                    <p:cond delay="0"/>
                                  </p:stCondLst>
                                  <p:childTnLst>
                                    <p:animMotion origin="layout" path="M 1.94444E-6 4.07407E-6 C 0.05312 -0.00162 0.1309 -0.00209 0.18003 4.07407E-6 C 0.22916 0.00208 0.26354 0.00671 0.29496 0.01319 C 0.32639 0.01967 0.34948 0.02708 0.3691 0.03888 C 0.38871 0.05069 0.40937 0.06944 0.41337 0.08426 C 0.41736 0.09907 0.40677 0.11736 0.39323 0.12777 C 0.37969 0.13819 0.38125 0.14467 0.33177 0.14652 C 0.28229 0.14838 0.15972 0.14444 0.09583 0.13888 C 0.03194 0.13333 -0.02222 0.11851 -0.05174 0.11319 C -0.08125 0.10787 -0.07535 0.1081 -0.0816 0.10671 " pathEditMode="relative" rAng="0" ptsTypes="aaaaaaaaaa">
                                      <p:cBhvr>
                                        <p:cTn id="78" dur="2000" spd="-100000" fill="hold"/>
                                        <p:tgtEl>
                                          <p:spTgt spid="8"/>
                                        </p:tgtEl>
                                        <p:attrNameLst>
                                          <p:attrName>ppt_x</p:attrName>
                                          <p:attrName>ppt_y</p:attrName>
                                        </p:attrNameLst>
                                      </p:cBhvr>
                                      <p:rCtr x="16788" y="7315"/>
                                    </p:animMotion>
                                  </p:childTnLst>
                                </p:cTn>
                              </p:par>
                              <p:par>
                                <p:cTn id="79" presetID="1" presetClass="exit" presetSubtype="0" fill="hold" grpId="0" nodeType="withEffect">
                                  <p:stCondLst>
                                    <p:cond delay="1000"/>
                                  </p:stCondLst>
                                  <p:childTnLst>
                                    <p:set>
                                      <p:cBhvr>
                                        <p:cTn id="80" dur="1" fill="hold">
                                          <p:stCondLst>
                                            <p:cond delay="0"/>
                                          </p:stCondLst>
                                        </p:cTn>
                                        <p:tgtEl>
                                          <p:spTgt spid="1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left)">
                                      <p:cBhvr>
                                        <p:cTn id="85" dur="500"/>
                                        <p:tgtEl>
                                          <p:spTgt spid="16"/>
                                        </p:tgtEl>
                                      </p:cBhvr>
                                    </p:animEffect>
                                  </p:childTnLst>
                                </p:cTn>
                              </p:par>
                              <p:par>
                                <p:cTn id="86" presetID="18" presetClass="emph" presetSubtype="0" fill="hold" grpId="1" nodeType="withEffect">
                                  <p:stCondLst>
                                    <p:cond delay="0"/>
                                  </p:stCondLst>
                                  <p:childTnLst>
                                    <p:set>
                                      <p:cBhvr override="childStyle">
                                        <p:cTn id="87" dur="500" fill="hold"/>
                                        <p:tgtEl>
                                          <p:spTgt spid="1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6" grpId="0"/>
      <p:bldP spid="6" grpId="1"/>
      <p:bldP spid="16" grpId="0"/>
      <p:bldP spid="16" grpId="1"/>
      <p:bldP spid="8" grpId="0"/>
      <p:bldP spid="8" grpId="1"/>
      <p:bldP spid="9" grpId="0"/>
      <p:bldP spid="9" grpId="1"/>
      <p:bldP spid="10" grpId="0"/>
      <p:bldP spid="10" grpId="1"/>
      <p:bldP spid="11" grpId="0" animBg="1"/>
      <p:bldP spid="15" grpId="0"/>
      <p:bldP spid="15" grpId="1"/>
      <p:bldP spid="15" grpId="2"/>
      <p:bldP spid="12" grpId="0"/>
      <p:bldP spid="12" grpId="1"/>
      <p:bldP spid="12" grpId="2"/>
      <p:bldP spid="14" grpId="0"/>
      <p:bldP spid="14" grpId="1"/>
      <p:bldP spid="14" grpId="2"/>
      <p:bldP spid="3074" grpId="0"/>
      <p:bldP spid="3074" grpId="1"/>
      <p:bldP spid="3074" grpId="2"/>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4" name="Rectangle 2"/>
          <p:cNvSpPr txBox="1">
            <a:spLocks noChangeArrowheads="1"/>
          </p:cNvSpPr>
          <p:nvPr/>
        </p:nvSpPr>
        <p:spPr bwMode="auto">
          <a:xfrm>
            <a:off x="493596" y="649224"/>
            <a:ext cx="8229600" cy="530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27000">
                    <a:srgbClr val="FF0000"/>
                  </a:glow>
                  <a:outerShdw blurRad="50800" algn="tl" rotWithShape="0">
                    <a:srgbClr val="000000"/>
                  </a:outerShdw>
                </a:effectLst>
                <a:latin typeface="Calibri" panose="020F0502020204030204" pitchFamily="34" charset="0"/>
              </a:rPr>
              <a:t>For the word of God is living and powerful, and sharper than any two-edged sword, piercing even to the division of soul and spirit, and of joints and marrow, and is   a discerner of the thoughts and intents of the heart. </a:t>
            </a:r>
            <a:r>
              <a:rPr lang="en-US" altLang="en-US" sz="3200" b="1" i="1" kern="0" dirty="0">
                <a:ln w="17780" cmpd="sng">
                  <a:solidFill>
                    <a:srgbClr val="FFFFFF"/>
                  </a:solidFill>
                  <a:prstDash val="solid"/>
                  <a:miter lim="800000"/>
                </a:ln>
                <a:solidFill>
                  <a:schemeClr val="bg1"/>
                </a:solidFill>
                <a:effectLst>
                  <a:glow rad="127000">
                    <a:srgbClr val="FF0000"/>
                  </a:glow>
                  <a:outerShdw blurRad="50800" algn="tl" rotWithShape="0">
                    <a:srgbClr val="000000"/>
                  </a:outerShdw>
                </a:effectLst>
                <a:latin typeface="Calibri" panose="020F0502020204030204" pitchFamily="34" charset="0"/>
              </a:rPr>
              <a:t>— Hebrews 4:12 </a:t>
            </a:r>
          </a:p>
        </p:txBody>
      </p:sp>
      <p:sp>
        <p:nvSpPr>
          <p:cNvPr id="6" name="Title 1"/>
          <p:cNvSpPr txBox="1">
            <a:spLocks/>
          </p:cNvSpPr>
          <p:nvPr/>
        </p:nvSpPr>
        <p:spPr>
          <a:xfrm>
            <a:off x="2226064" y="727596"/>
            <a:ext cx="3689446"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chemeClr val="bg1"/>
                  </a:solidFill>
                  <a:prstDash val="solid"/>
                </a:ln>
                <a:solidFill>
                  <a:srgbClr val="00B0F0"/>
                </a:solidFill>
                <a:effectLst>
                  <a:outerShdw blurRad="63500" dir="3600000" algn="tl" rotWithShape="0">
                    <a:srgbClr val="000000">
                      <a:alpha val="70000"/>
                    </a:srgbClr>
                  </a:outerShdw>
                </a:effectLst>
                <a:latin typeface="Calibri" panose="020F0502020204030204" pitchFamily="34" charset="0"/>
              </a:rPr>
              <a:t>word of God</a:t>
            </a:r>
          </a:p>
        </p:txBody>
      </p:sp>
      <p:sp>
        <p:nvSpPr>
          <p:cNvPr id="7" name="Title 1"/>
          <p:cNvSpPr txBox="1">
            <a:spLocks/>
          </p:cNvSpPr>
          <p:nvPr/>
        </p:nvSpPr>
        <p:spPr>
          <a:xfrm>
            <a:off x="577869" y="1506654"/>
            <a:ext cx="2829636" cy="9310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chemeClr val="bg1"/>
                  </a:solidFill>
                  <a:prstDash val="solid"/>
                </a:ln>
                <a:solidFill>
                  <a:srgbClr val="00B0F0"/>
                </a:solidFill>
                <a:effectLst>
                  <a:outerShdw blurRad="63500" dir="3600000" algn="tl" rotWithShape="0">
                    <a:srgbClr val="000000">
                      <a:alpha val="70000"/>
                    </a:srgbClr>
                  </a:outerShdw>
                </a:effectLst>
                <a:latin typeface="Calibri" panose="020F0502020204030204" pitchFamily="34" charset="0"/>
              </a:rPr>
              <a:t>powerful</a:t>
            </a:r>
          </a:p>
        </p:txBody>
      </p:sp>
      <p:sp>
        <p:nvSpPr>
          <p:cNvPr id="3074" name="Rectangle 2"/>
          <p:cNvSpPr>
            <a:spLocks noGrp="1" noChangeArrowheads="1"/>
          </p:cNvSpPr>
          <p:nvPr>
            <p:ph type="title"/>
          </p:nvPr>
        </p:nvSpPr>
        <p:spPr>
          <a:xfrm>
            <a:off x="489473" y="651155"/>
            <a:ext cx="8229600" cy="5308581"/>
          </a:xfrm>
        </p:spPr>
        <p:txBody>
          <a:bodyPr>
            <a:scene3d>
              <a:camera prst="orthographicFront"/>
              <a:lightRig rig="freezing" dir="t"/>
            </a:scene3d>
            <a:sp3d extrusionH="57150" contourW="12700" prstMaterial="plastic">
              <a:bevelT w="38100" h="38100"/>
              <a:contourClr>
                <a:srgbClr val="F6E5A0"/>
              </a:contourClr>
            </a:sp3d>
          </a:bodyPr>
          <a:lstStyle/>
          <a:p>
            <a:pPr eaLnBrk="1" hangingPunct="1"/>
            <a:r>
              <a:rPr lang="en-US" altLang="en-US" b="1"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For the word of God is living and powerful, and sharper than any two-edged sword, piercing even to the division of soul and spirit, and of joints and marrow, and is   a discerner of the thoughts and </a:t>
            </a:r>
            <a:r>
              <a:rPr lang="en-US" altLang="en-US" b="1" dirty="0">
                <a:ln w="17780" cmpd="sng">
                  <a:solidFill>
                    <a:srgbClr val="FFFFFF"/>
                  </a:solidFill>
                  <a:prstDash val="solid"/>
                  <a:miter lim="800000"/>
                </a:ln>
                <a:solidFill>
                  <a:schemeClr val="bg1"/>
                </a:solidFill>
                <a:effectLst>
                  <a:glow rad="50800">
                    <a:schemeClr val="tx1"/>
                  </a:glow>
                  <a:outerShdw blurRad="50800" algn="tl" rotWithShape="0">
                    <a:srgbClr val="000000"/>
                  </a:outerShdw>
                </a:effectLst>
                <a:latin typeface="Calibri" panose="020F0502020204030204" pitchFamily="34" charset="0"/>
              </a:rPr>
              <a:t>intents of the heart. </a:t>
            </a:r>
            <a:r>
              <a:rPr lang="en-US" altLang="en-US" sz="3200" b="1" i="1"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 Hebrews 4:12 </a:t>
            </a:r>
          </a:p>
        </p:txBody>
      </p:sp>
      <p:sp>
        <p:nvSpPr>
          <p:cNvPr id="8" name="Title 1"/>
          <p:cNvSpPr txBox="1">
            <a:spLocks/>
          </p:cNvSpPr>
          <p:nvPr/>
        </p:nvSpPr>
        <p:spPr>
          <a:xfrm>
            <a:off x="680315" y="4166439"/>
            <a:ext cx="7246962" cy="960699"/>
          </a:xfrm>
          <a:prstGeom prst="rect">
            <a:avLst/>
          </a:prstGeom>
        </p:spPr>
        <p:txBody>
          <a:bodyPr vert="horz" lIns="91440" tIns="45720" rIns="91440" bIns="45720" rtlCol="0" anchor="ctr">
            <a:normAutofit/>
            <a:scene3d>
              <a:camera prst="orthographicFront"/>
              <a:lightRig rig="glow" dir="t"/>
            </a:scene3d>
            <a:sp3d extrusionH="57150" contourW="12700">
              <a:bevelT w="38100" h="38100"/>
              <a:contourClr>
                <a:srgbClr val="F6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discerner of the thoughts</a:t>
            </a:r>
          </a:p>
        </p:txBody>
      </p:sp>
      <p:sp>
        <p:nvSpPr>
          <p:cNvPr id="9" name="Title 1"/>
          <p:cNvSpPr txBox="1">
            <a:spLocks/>
          </p:cNvSpPr>
          <p:nvPr/>
        </p:nvSpPr>
        <p:spPr>
          <a:xfrm>
            <a:off x="4905616" y="4170273"/>
            <a:ext cx="2581155" cy="960699"/>
          </a:xfrm>
          <a:prstGeom prst="rect">
            <a:avLst/>
          </a:prstGeom>
        </p:spPr>
        <p:txBody>
          <a:bodyPr vert="horz" lIns="91440" tIns="45720" rIns="91440" bIns="45720" rtlCol="0" anchor="ctr">
            <a:normAutofit/>
            <a:scene3d>
              <a:camera prst="orthographicFront"/>
              <a:lightRig rig="glow" dir="t"/>
            </a:scene3d>
            <a:sp3d extrusionH="57150" contourW="12700">
              <a:bevelT w="38100" h="38100"/>
              <a:contourClr>
                <a:srgbClr val="F6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C9900"/>
                </a:solidFill>
                <a:effectLst>
                  <a:glow rad="127000">
                    <a:srgbClr val="FF0000">
                      <a:alpha val="80000"/>
                    </a:srgbClr>
                  </a:glow>
                </a:effectLst>
                <a:latin typeface="Calibri" panose="020F0502020204030204" pitchFamily="34" charset="0"/>
                <a:ea typeface="+mn-ea"/>
                <a:cs typeface="Calibri" panose="020F0502020204030204" pitchFamily="34" charset="0"/>
              </a:rPr>
              <a:t>thoughts</a:t>
            </a:r>
          </a:p>
        </p:txBody>
      </p:sp>
      <p:sp>
        <p:nvSpPr>
          <p:cNvPr id="11" name="Title 1"/>
          <p:cNvSpPr txBox="1">
            <a:spLocks/>
          </p:cNvSpPr>
          <p:nvPr/>
        </p:nvSpPr>
        <p:spPr>
          <a:xfrm>
            <a:off x="1518219" y="1102884"/>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
        <p:nvSpPr>
          <p:cNvPr id="12" name="Title 1"/>
          <p:cNvSpPr txBox="1">
            <a:spLocks/>
          </p:cNvSpPr>
          <p:nvPr/>
        </p:nvSpPr>
        <p:spPr>
          <a:xfrm>
            <a:off x="4907521" y="4169151"/>
            <a:ext cx="2581155" cy="960699"/>
          </a:xfrm>
          <a:prstGeom prst="rect">
            <a:avLst/>
          </a:prstGeom>
        </p:spPr>
        <p:txBody>
          <a:bodyPr vert="horz" lIns="91440" tIns="45720" rIns="91440" bIns="45720" rtlCol="0" anchor="ctr">
            <a:normAutofit/>
            <a:scene3d>
              <a:camera prst="orthographicFront"/>
              <a:lightRig rig="glow" dir="t"/>
            </a:scene3d>
            <a:sp3d extrusionH="57150" contourW="12700">
              <a:bevelT w="38100" h="38100"/>
              <a:contourClr>
                <a:srgbClr val="F6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thoughts</a:t>
            </a:r>
          </a:p>
        </p:txBody>
      </p:sp>
      <p:sp>
        <p:nvSpPr>
          <p:cNvPr id="10" name="Title 1" hidden="1"/>
          <p:cNvSpPr txBox="1">
            <a:spLocks/>
          </p:cNvSpPr>
          <p:nvPr/>
        </p:nvSpPr>
        <p:spPr>
          <a:xfrm>
            <a:off x="3402957" y="1922880"/>
            <a:ext cx="2581155" cy="960699"/>
          </a:xfrm>
          <a:prstGeom prst="rect">
            <a:avLst/>
          </a:prstGeom>
        </p:spPr>
        <p:txBody>
          <a:bodyPr vert="horz" lIns="91440" tIns="45720" rIns="91440" bIns="45720" rtlCol="0" anchor="ctr">
            <a:normAutofit/>
            <a:scene3d>
              <a:camera prst="orthographicFront"/>
              <a:lightRig rig="glow" dir="t"/>
            </a:scene3d>
            <a:sp3d contourW="12700">
              <a:contourClr>
                <a:srgbClr val="F6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0000"/>
                </a:solidFill>
                <a:effectLst/>
                <a:latin typeface="Calibri" panose="020F0502020204030204" pitchFamily="34" charset="0"/>
                <a:ea typeface="+mn-ea"/>
                <a:cs typeface="Calibri" panose="020F0502020204030204" pitchFamily="34" charset="0"/>
              </a:rPr>
              <a:t>thoughts</a:t>
            </a:r>
          </a:p>
        </p:txBody>
      </p:sp>
      <p:sp>
        <p:nvSpPr>
          <p:cNvPr id="13" name="Title 1">
            <a:extLst>
              <a:ext uri="{FF2B5EF4-FFF2-40B4-BE49-F238E27FC236}">
                <a16:creationId xmlns:a16="http://schemas.microsoft.com/office/drawing/2014/main" id="{8B3E6A48-C158-4A6C-95F7-F646D437B71A}"/>
              </a:ext>
            </a:extLst>
          </p:cNvPr>
          <p:cNvSpPr txBox="1">
            <a:spLocks/>
          </p:cNvSpPr>
          <p:nvPr/>
        </p:nvSpPr>
        <p:spPr>
          <a:xfrm>
            <a:off x="5377450" y="675209"/>
            <a:ext cx="919429"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b="1" dirty="0">
                <a:ln w="3175" cmpd="sng">
                  <a:solidFill>
                    <a:schemeClr val="bg1"/>
                  </a:solidFill>
                  <a:prstDash val="solid"/>
                </a:ln>
                <a:solidFill>
                  <a:srgbClr val="00B0F0"/>
                </a:solidFill>
                <a:effectLst>
                  <a:glow rad="63500">
                    <a:schemeClr val="tx1"/>
                  </a:glow>
                  <a:outerShdw blurRad="63500" dir="3600000" algn="tl" rotWithShape="0">
                    <a:srgbClr val="000000">
                      <a:alpha val="70000"/>
                    </a:srgbClr>
                  </a:outerShdw>
                </a:effectLst>
                <a:latin typeface="Calibri" panose="020F0502020204030204" pitchFamily="34" charset="0"/>
              </a:rPr>
              <a:t>=</a:t>
            </a:r>
          </a:p>
        </p:txBody>
      </p:sp>
      <p:sp>
        <p:nvSpPr>
          <p:cNvPr id="14" name="Title 1">
            <a:extLst>
              <a:ext uri="{FF2B5EF4-FFF2-40B4-BE49-F238E27FC236}">
                <a16:creationId xmlns:a16="http://schemas.microsoft.com/office/drawing/2014/main" id="{F5ACFAEE-4B92-4E83-9807-13715FD8ECDD}"/>
              </a:ext>
            </a:extLst>
          </p:cNvPr>
          <p:cNvSpPr txBox="1">
            <a:spLocks/>
          </p:cNvSpPr>
          <p:nvPr/>
        </p:nvSpPr>
        <p:spPr>
          <a:xfrm>
            <a:off x="7739951" y="3350286"/>
            <a:ext cx="919429"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b="1" dirty="0">
                <a:ln w="3175" cmpd="sng">
                  <a:solidFill>
                    <a:schemeClr val="bg1"/>
                  </a:solidFill>
                  <a:prstDash val="solid"/>
                </a:ln>
                <a:solidFill>
                  <a:srgbClr val="00B0F0"/>
                </a:solidFill>
                <a:effectLst>
                  <a:glow rad="63500">
                    <a:schemeClr val="tx1"/>
                  </a:glow>
                  <a:outerShdw blurRad="63500" dir="3600000" algn="tl" rotWithShape="0">
                    <a:srgbClr val="000000">
                      <a:alpha val="70000"/>
                    </a:srgbClr>
                  </a:outerShdw>
                </a:effectLst>
                <a:latin typeface="Calibri" panose="020F0502020204030204" pitchFamily="34" charset="0"/>
              </a:rPr>
              <a:t>=</a:t>
            </a:r>
          </a:p>
        </p:txBody>
      </p:sp>
    </p:spTree>
    <p:extLst>
      <p:ext uri="{BB962C8B-B14F-4D97-AF65-F5344CB8AC3E}">
        <p14:creationId xmlns:p14="http://schemas.microsoft.com/office/powerpoint/2010/main" val="41359968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1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par>
                                <p:cTn id="10" presetID="50" presetClass="entr" presetSubtype="0" decel="10000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stCondLst>
                                            <p:cond delay="0"/>
                                          </p:stCondLst>
                                        </p:cTn>
                                        <p:tgtEl>
                                          <p:spTgt spid="13"/>
                                        </p:tgtEl>
                                      </p:cBhvr>
                                    </p:animEffect>
                                    <p:anim to="" calcmode="lin" valueType="num">
                                      <p:cBhvr>
                                        <p:cTn id="27"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29" presetID="22" presetClass="entr" presetSubtype="8" fill="hold" grpId="0" nodeType="withEffect">
                                  <p:stCondLst>
                                    <p:cond delay="25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18" presetClass="emph" presetSubtype="0" fill="hold" grpId="1" nodeType="withEffect">
                                  <p:stCondLst>
                                    <p:cond delay="250"/>
                                  </p:stCondLst>
                                  <p:childTnLst>
                                    <p:set>
                                      <p:cBhvr override="childStyle">
                                        <p:cTn id="33" dur="500" fill="hold"/>
                                        <p:tgtEl>
                                          <p:spTgt spid="7"/>
                                        </p:tgtEl>
                                        <p:attrNameLst>
                                          <p:attrName>style.textDecorationUnderline</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dissolve">
                                      <p:cBhvr>
                                        <p:cTn id="38" dur="500">
                                          <p:stCondLst>
                                            <p:cond delay="0"/>
                                          </p:stCondLst>
                                        </p:cTn>
                                        <p:tgtEl>
                                          <p:spTgt spid="14"/>
                                        </p:tgtEl>
                                      </p:cBhvr>
                                    </p:animEffect>
                                    <p:anim to="" calcmode="lin" valueType="num">
                                      <p:cBhvr>
                                        <p:cTn id="39"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41" presetID="22" presetClass="entr" presetSubtype="8" fill="hold" grpId="0" nodeType="withEffect">
                                  <p:stCondLst>
                                    <p:cond delay="50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10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0"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stCondLst>
                                            <p:cond delay="0"/>
                                          </p:stCondLst>
                                        </p:cTn>
                                        <p:tgtEl>
                                          <p:spTgt spid="11"/>
                                        </p:tgtEl>
                                      </p:cBhvr>
                                    </p:animEffect>
                                    <p:anim to="" calcmode="lin" valueType="num">
                                      <p:cBhvr>
                                        <p:cTn id="49"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250"/>
                                        <p:tgtEl>
                                          <p:spTgt spid="9"/>
                                        </p:tgtEl>
                                      </p:cBhvr>
                                    </p:animEffect>
                                  </p:childTnLst>
                                </p:cTn>
                              </p:par>
                              <p:par>
                                <p:cTn id="56" presetID="0" presetClass="path" presetSubtype="0" accel="50000" decel="50000" fill="hold" grpId="2" nodeType="withEffect">
                                  <p:stCondLst>
                                    <p:cond delay="0"/>
                                  </p:stCondLst>
                                  <p:childTnLst>
                                    <p:animMotion origin="layout" path="M -4.16667E-6 7.40741E-7 L -0.16388 -0.32801 " pathEditMode="relative" rAng="0" ptsTypes="AA">
                                      <p:cBhvr>
                                        <p:cTn id="57" dur="1500" fill="hold"/>
                                        <p:tgtEl>
                                          <p:spTgt spid="9"/>
                                        </p:tgtEl>
                                        <p:attrNameLst>
                                          <p:attrName>ppt_x</p:attrName>
                                          <p:attrName>ppt_y</p:attrName>
                                        </p:attrNameLst>
                                      </p:cBhvr>
                                      <p:rCtr x="-8194" y="-16412"/>
                                    </p:animMotion>
                                  </p:childTnLst>
                                </p:cTn>
                              </p:par>
                              <p:par>
                                <p:cTn id="58" presetID="10" presetClass="entr" presetSubtype="0"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
                                        <p:tgtEl>
                                          <p:spTgt spid="12"/>
                                        </p:tgtEl>
                                      </p:cBhvr>
                                    </p:animEffect>
                                  </p:childTnLst>
                                </p:cTn>
                              </p:par>
                              <p:par>
                                <p:cTn id="61" presetID="0" presetClass="path" presetSubtype="0" accel="50000" decel="50000" fill="hold" grpId="2" nodeType="withEffect">
                                  <p:stCondLst>
                                    <p:cond delay="0"/>
                                  </p:stCondLst>
                                  <p:childTnLst>
                                    <p:animMotion origin="layout" path="M -4.16667E-6 7.40741E-7 L -0.16388 -0.32801 " pathEditMode="relative" rAng="0" ptsTypes="AA">
                                      <p:cBhvr>
                                        <p:cTn id="62" dur="1500" fill="hold"/>
                                        <p:tgtEl>
                                          <p:spTgt spid="12"/>
                                        </p:tgtEl>
                                        <p:attrNameLst>
                                          <p:attrName>ppt_x</p:attrName>
                                          <p:attrName>ppt_y</p:attrName>
                                        </p:attrNameLst>
                                      </p:cBhvr>
                                      <p:rCtr x="-8194" y="-16412"/>
                                    </p:animMotion>
                                  </p:childTnLst>
                                </p:cTn>
                              </p:par>
                              <p:par>
                                <p:cTn id="63" presetID="10" presetClass="exit" presetSubtype="0" fill="hold" grpId="1" nodeType="withEffect">
                                  <p:stCondLst>
                                    <p:cond delay="0"/>
                                  </p:stCondLst>
                                  <p:childTnLst>
                                    <p:animEffect transition="out" filter="fade">
                                      <p:cBhvr>
                                        <p:cTn id="64" dur="1250"/>
                                        <p:tgtEl>
                                          <p:spTgt spid="3074"/>
                                        </p:tgtEl>
                                      </p:cBhvr>
                                    </p:animEffect>
                                    <p:set>
                                      <p:cBhvr>
                                        <p:cTn id="65" dur="1" fill="hold">
                                          <p:stCondLst>
                                            <p:cond delay="1249"/>
                                          </p:stCondLst>
                                        </p:cTn>
                                        <p:tgtEl>
                                          <p:spTgt spid="307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250"/>
                                        <p:tgtEl>
                                          <p:spTgt spid="4"/>
                                        </p:tgtEl>
                                      </p:cBhvr>
                                    </p:animEffect>
                                    <p:set>
                                      <p:cBhvr>
                                        <p:cTn id="68" dur="1" fill="hold">
                                          <p:stCondLst>
                                            <p:cond delay="1249"/>
                                          </p:stCondLst>
                                        </p:cTn>
                                        <p:tgtEl>
                                          <p:spTgt spid="4"/>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6"/>
                                        </p:tgtEl>
                                      </p:cBhvr>
                                    </p:animEffect>
                                    <p:set>
                                      <p:cBhvr>
                                        <p:cTn id="71" dur="1" fill="hold">
                                          <p:stCondLst>
                                            <p:cond delay="499"/>
                                          </p:stCondLst>
                                        </p:cTn>
                                        <p:tgtEl>
                                          <p:spTgt spid="6"/>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7"/>
                                        </p:tgtEl>
                                      </p:cBhvr>
                                    </p:animEffect>
                                    <p:set>
                                      <p:cBhvr>
                                        <p:cTn id="74" dur="1" fill="hold">
                                          <p:stCondLst>
                                            <p:cond delay="499"/>
                                          </p:stCondLst>
                                        </p:cTn>
                                        <p:tgtEl>
                                          <p:spTgt spid="7"/>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250"/>
                                        <p:tgtEl>
                                          <p:spTgt spid="8"/>
                                        </p:tgtEl>
                                      </p:cBhvr>
                                    </p:animEffect>
                                    <p:set>
                                      <p:cBhvr>
                                        <p:cTn id="77" dur="1" fill="hold">
                                          <p:stCondLst>
                                            <p:cond delay="249"/>
                                          </p:stCondLst>
                                        </p:cTn>
                                        <p:tgtEl>
                                          <p:spTgt spid="8"/>
                                        </p:tgtEl>
                                        <p:attrNameLst>
                                          <p:attrName>style.visibility</p:attrName>
                                        </p:attrNameLst>
                                      </p:cBhvr>
                                      <p:to>
                                        <p:strVal val="hidden"/>
                                      </p:to>
                                    </p:set>
                                  </p:childTnLst>
                                </p:cTn>
                              </p:par>
                              <p:par>
                                <p:cTn id="78" presetID="0" presetClass="exit" presetSubtype="0" fill="hold" grpId="1" nodeType="withEffect">
                                  <p:stCondLst>
                                    <p:cond delay="0"/>
                                  </p:stCondLst>
                                  <p:childTnLst>
                                    <p:set>
                                      <p:cBhvr>
                                        <p:cTn id="79" dur="1" fill="hold">
                                          <p:stCondLst>
                                            <p:cond delay="999"/>
                                          </p:stCondLst>
                                        </p:cTn>
                                        <p:tgtEl>
                                          <p:spTgt spid="11"/>
                                        </p:tgtEl>
                                        <p:attrNameLst>
                                          <p:attrName>style.visibility</p:attrName>
                                        </p:attrNameLst>
                                      </p:cBhvr>
                                      <p:to>
                                        <p:strVal val="hidden"/>
                                      </p:to>
                                    </p:set>
                                    <p:animEffect transition="out" filter="dissolve">
                                      <p:cBhvr>
                                        <p:cTn id="80" dur="1000">
                                          <p:stCondLst>
                                            <p:cond delay="0"/>
                                          </p:stCondLst>
                                        </p:cTn>
                                        <p:tgtEl>
                                          <p:spTgt spid="11"/>
                                        </p:tgtEl>
                                      </p:cBhvr>
                                    </p:animEffect>
                                    <p:anim to="" calcmode="lin" valueType="num">
                                      <p:cBhvr>
                                        <p:cTn id="81" dur="100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82" dur="1000" fill="hold">
                                          <p:stCondLst>
                                            <p:cond delay="0"/>
                                          </p:stCondLst>
                                        </p:cTn>
                                        <p:tgtEl>
                                          <p:spTgt spid="11"/>
                                        </p:tgtEl>
                                        <p:attrNameLst>
                                          <p:attrName>ppt_h</p:attrName>
                                        </p:attrNameLst>
                                      </p:cBhvr>
                                      <p:tavLst>
                                        <p:tav tm="0">
                                          <p:val>
                                            <p:strVal val="#ppt_h"/>
                                          </p:val>
                                        </p:tav>
                                        <p:tav tm="100000">
                                          <p:val>
                                            <p:strVal val="#ppt_h*4"/>
                                          </p:val>
                                        </p:tav>
                                      </p:tavLst>
                                    </p:anim>
                                  </p:childTnLst>
                                </p:cTn>
                              </p:par>
                              <p:par>
                                <p:cTn id="83" presetID="0" presetClass="path" presetSubtype="0" accel="50000" decel="50000" fill="hold" grpId="2" nodeType="withEffect">
                                  <p:stCondLst>
                                    <p:cond delay="0"/>
                                  </p:stCondLst>
                                  <p:childTnLst>
                                    <p:animMotion origin="layout" path="M 0 0 L 0.12153 0.20236 " pathEditMode="relative" ptsTypes="AA">
                                      <p:cBhvr>
                                        <p:cTn id="84" dur="500" fill="hold"/>
                                        <p:tgtEl>
                                          <p:spTgt spid="11"/>
                                        </p:tgtEl>
                                        <p:attrNameLst>
                                          <p:attrName>ppt_x</p:attrName>
                                          <p:attrName>ppt_y</p:attrName>
                                        </p:attrNameLst>
                                      </p:cBhvr>
                                    </p:animMotion>
                                  </p:childTnLst>
                                </p:cTn>
                              </p:par>
                              <p:par>
                                <p:cTn id="85" presetID="0" presetClass="exit" presetSubtype="0" fill="hold" grpId="1" nodeType="withEffect">
                                  <p:stCondLst>
                                    <p:cond delay="0"/>
                                  </p:stCondLst>
                                  <p:childTnLst>
                                    <p:set>
                                      <p:cBhvr>
                                        <p:cTn id="86" dur="1" fill="hold">
                                          <p:stCondLst>
                                            <p:cond delay="1499"/>
                                          </p:stCondLst>
                                        </p:cTn>
                                        <p:tgtEl>
                                          <p:spTgt spid="13"/>
                                        </p:tgtEl>
                                        <p:attrNameLst>
                                          <p:attrName>style.visibility</p:attrName>
                                        </p:attrNameLst>
                                      </p:cBhvr>
                                      <p:to>
                                        <p:strVal val="hidden"/>
                                      </p:to>
                                    </p:set>
                                    <p:animEffect transition="out" filter="dissolve">
                                      <p:cBhvr>
                                        <p:cTn id="87" dur="1500">
                                          <p:stCondLst>
                                            <p:cond delay="0"/>
                                          </p:stCondLst>
                                        </p:cTn>
                                        <p:tgtEl>
                                          <p:spTgt spid="13"/>
                                        </p:tgtEl>
                                      </p:cBhvr>
                                    </p:animEffect>
                                    <p:anim to="" calcmode="lin" valueType="num">
                                      <p:cBhvr>
                                        <p:cTn id="88" dur="15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89" dur="1500" fill="hold">
                                          <p:stCondLst>
                                            <p:cond delay="0"/>
                                          </p:stCondLst>
                                        </p:cTn>
                                        <p:tgtEl>
                                          <p:spTgt spid="13"/>
                                        </p:tgtEl>
                                        <p:attrNameLst>
                                          <p:attrName>ppt_h</p:attrName>
                                        </p:attrNameLst>
                                      </p:cBhvr>
                                      <p:tavLst>
                                        <p:tav tm="0">
                                          <p:val>
                                            <p:strVal val="#ppt_h"/>
                                          </p:val>
                                        </p:tav>
                                        <p:tav tm="100000">
                                          <p:val>
                                            <p:strVal val="#ppt_h*4"/>
                                          </p:val>
                                        </p:tav>
                                      </p:tavLst>
                                    </p:anim>
                                  </p:childTnLst>
                                </p:cTn>
                              </p:par>
                              <p:par>
                                <p:cTn id="90" presetID="0" presetClass="exit" presetSubtype="0" fill="hold" grpId="1" nodeType="withEffect">
                                  <p:stCondLst>
                                    <p:cond delay="0"/>
                                  </p:stCondLst>
                                  <p:childTnLst>
                                    <p:set>
                                      <p:cBhvr>
                                        <p:cTn id="91" dur="1" fill="hold">
                                          <p:stCondLst>
                                            <p:cond delay="1499"/>
                                          </p:stCondLst>
                                        </p:cTn>
                                        <p:tgtEl>
                                          <p:spTgt spid="14"/>
                                        </p:tgtEl>
                                        <p:attrNameLst>
                                          <p:attrName>style.visibility</p:attrName>
                                        </p:attrNameLst>
                                      </p:cBhvr>
                                      <p:to>
                                        <p:strVal val="hidden"/>
                                      </p:to>
                                    </p:set>
                                    <p:animEffect transition="out" filter="dissolve">
                                      <p:cBhvr>
                                        <p:cTn id="92" dur="1500">
                                          <p:stCondLst>
                                            <p:cond delay="0"/>
                                          </p:stCondLst>
                                        </p:cTn>
                                        <p:tgtEl>
                                          <p:spTgt spid="14"/>
                                        </p:tgtEl>
                                      </p:cBhvr>
                                    </p:animEffect>
                                    <p:anim to="" calcmode="lin" valueType="num">
                                      <p:cBhvr>
                                        <p:cTn id="93" dur="150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94" dur="1500" fill="hold">
                                          <p:stCondLst>
                                            <p:cond delay="0"/>
                                          </p:stCondLst>
                                        </p:cTn>
                                        <p:tgtEl>
                                          <p:spTgt spid="14"/>
                                        </p:tgtEl>
                                        <p:attrNameLst>
                                          <p:attrName>ppt_h</p:attrName>
                                        </p:attrNameLst>
                                      </p:cBhvr>
                                      <p:tavLst>
                                        <p:tav tm="0">
                                          <p:val>
                                            <p:strVal val="#ppt_h"/>
                                          </p:val>
                                        </p:tav>
                                        <p:tav tm="100000">
                                          <p:val>
                                            <p:strVal val="#ppt_h*4"/>
                                          </p:val>
                                        </p:tav>
                                      </p:tavLst>
                                    </p:anim>
                                  </p:childTnLst>
                                </p:cTn>
                              </p:par>
                              <p:par>
                                <p:cTn id="95" presetID="42" presetClass="path" presetSubtype="0" accel="50000" decel="50000" fill="hold" grpId="2" nodeType="withEffect">
                                  <p:stCondLst>
                                    <p:cond delay="0"/>
                                  </p:stCondLst>
                                  <p:childTnLst>
                                    <p:animMotion origin="layout" path="M 1.94444E-6 4.07407E-6 L -0.13837 0.27013 " pathEditMode="relative" rAng="0" ptsTypes="AA">
                                      <p:cBhvr>
                                        <p:cTn id="96" dur="1500" fill="hold"/>
                                        <p:tgtEl>
                                          <p:spTgt spid="13"/>
                                        </p:tgtEl>
                                        <p:attrNameLst>
                                          <p:attrName>ppt_x</p:attrName>
                                          <p:attrName>ppt_y</p:attrName>
                                        </p:attrNameLst>
                                      </p:cBhvr>
                                      <p:rCtr x="-6927" y="13495"/>
                                    </p:animMotion>
                                  </p:childTnLst>
                                </p:cTn>
                              </p:par>
                              <p:par>
                                <p:cTn id="97" presetID="42" presetClass="path" presetSubtype="0" accel="50000" decel="50000" fill="hold" grpId="2" nodeType="withEffect">
                                  <p:stCondLst>
                                    <p:cond delay="0"/>
                                  </p:stCondLst>
                                  <p:childTnLst>
                                    <p:animMotion origin="layout" path="M -1.38889E-6 -2.22222E-6 L -0.40347 -0.14861 " pathEditMode="relative" rAng="0" ptsTypes="AA">
                                      <p:cBhvr>
                                        <p:cTn id="98" dur="1500" fill="hold"/>
                                        <p:tgtEl>
                                          <p:spTgt spid="14"/>
                                        </p:tgtEl>
                                        <p:attrNameLst>
                                          <p:attrName>ppt_x</p:attrName>
                                          <p:attrName>ppt_y</p:attrName>
                                        </p:attrNameLst>
                                      </p:cBhvr>
                                      <p:rCtr x="-20174" y="-7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6" grpId="2"/>
      <p:bldP spid="7" grpId="0"/>
      <p:bldP spid="7" grpId="1"/>
      <p:bldP spid="7" grpId="2"/>
      <p:bldP spid="3074" grpId="0"/>
      <p:bldP spid="3074" grpId="1"/>
      <p:bldP spid="8" grpId="0"/>
      <p:bldP spid="8" grpId="1"/>
      <p:bldP spid="9" grpId="0"/>
      <p:bldP spid="9" grpId="2"/>
      <p:bldP spid="11" grpId="0"/>
      <p:bldP spid="11" grpId="1"/>
      <p:bldP spid="11" grpId="2"/>
      <p:bldP spid="12" grpId="0"/>
      <p:bldP spid="12" grpId="2"/>
      <p:bldP spid="13" grpId="0"/>
      <p:bldP spid="13" grpId="1"/>
      <p:bldP spid="13" grpId="2"/>
      <p:bldP spid="14" grpId="0"/>
      <p:bldP spid="14" grpId="1"/>
      <p:bldP spid="14"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00" r="4396" b="6897"/>
          <a:stretch/>
        </p:blipFill>
        <p:spPr>
          <a:xfrm>
            <a:off x="0" y="-148"/>
            <a:ext cx="9144000" cy="6858000"/>
          </a:xfrm>
          <a:prstGeom prst="rect">
            <a:avLst/>
          </a:prstGeom>
        </p:spPr>
      </p:pic>
      <p:sp>
        <p:nvSpPr>
          <p:cNvPr id="3" name="Title 1"/>
          <p:cNvSpPr txBox="1">
            <a:spLocks/>
          </p:cNvSpPr>
          <p:nvPr/>
        </p:nvSpPr>
        <p:spPr>
          <a:xfrm>
            <a:off x="5000262" y="1655178"/>
            <a:ext cx="2384385" cy="9643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wisdom</a:t>
            </a:r>
          </a:p>
        </p:txBody>
      </p:sp>
      <p:sp>
        <p:nvSpPr>
          <p:cNvPr id="4" name="Title 1"/>
          <p:cNvSpPr txBox="1">
            <a:spLocks/>
          </p:cNvSpPr>
          <p:nvPr/>
        </p:nvSpPr>
        <p:spPr>
          <a:xfrm>
            <a:off x="4058855" y="2257062"/>
            <a:ext cx="3059575" cy="10106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knowledge</a:t>
            </a:r>
          </a:p>
        </p:txBody>
      </p:sp>
      <p:sp>
        <p:nvSpPr>
          <p:cNvPr id="5" name="Title 1"/>
          <p:cNvSpPr txBox="1">
            <a:spLocks/>
          </p:cNvSpPr>
          <p:nvPr/>
        </p:nvSpPr>
        <p:spPr>
          <a:xfrm>
            <a:off x="3877519" y="2905244"/>
            <a:ext cx="3703898" cy="10106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understanding</a:t>
            </a:r>
          </a:p>
        </p:txBody>
      </p:sp>
      <p:sp>
        <p:nvSpPr>
          <p:cNvPr id="3074" name="Rectangle 2"/>
          <p:cNvSpPr>
            <a:spLocks noGrp="1" noChangeArrowheads="1"/>
          </p:cNvSpPr>
          <p:nvPr>
            <p:ph type="title"/>
          </p:nvPr>
        </p:nvSpPr>
        <p:spPr>
          <a:xfrm>
            <a:off x="196769" y="459836"/>
            <a:ext cx="8727311" cy="5883095"/>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that the God of our Lord Jesus Christ, the Father of glory, may give  to you the spirit of wisdom and revelation in the knowledge of Him, the eyes of your understanding being enlightened; that you may know what is the hope of His calling, what are the riches of the glory of His inheritance in the saints, …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Ephesians 1:17 </a:t>
            </a:r>
          </a:p>
        </p:txBody>
      </p:sp>
      <p:sp>
        <p:nvSpPr>
          <p:cNvPr id="10" name="Rectangle 2"/>
          <p:cNvSpPr txBox="1">
            <a:spLocks noChangeArrowheads="1"/>
          </p:cNvSpPr>
          <p:nvPr/>
        </p:nvSpPr>
        <p:spPr bwMode="auto">
          <a:xfrm>
            <a:off x="4942389" y="3508576"/>
            <a:ext cx="763930" cy="94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p>
        </p:txBody>
      </p:sp>
      <p:cxnSp>
        <p:nvCxnSpPr>
          <p:cNvPr id="12" name="Straight Connector 11"/>
          <p:cNvCxnSpPr/>
          <p:nvPr/>
        </p:nvCxnSpPr>
        <p:spPr>
          <a:xfrm>
            <a:off x="299011" y="4212702"/>
            <a:ext cx="4606724" cy="1"/>
          </a:xfrm>
          <a:prstGeom prst="line">
            <a:avLst/>
          </a:prstGeom>
          <a:ln w="41275">
            <a:solidFill>
              <a:srgbClr val="3CA0FF"/>
            </a:solidFill>
          </a:ln>
          <a:effectLst>
            <a:glow rad="63500">
              <a:schemeClr val="tx1">
                <a:alpha val="8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sp>
        <p:nvSpPr>
          <p:cNvPr id="19" name="Rectangle 2"/>
          <p:cNvSpPr txBox="1">
            <a:spLocks noChangeArrowheads="1"/>
          </p:cNvSpPr>
          <p:nvPr/>
        </p:nvSpPr>
        <p:spPr bwMode="auto">
          <a:xfrm>
            <a:off x="2581154" y="3022439"/>
            <a:ext cx="486138" cy="94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p>
        </p:txBody>
      </p:sp>
      <p:sp>
        <p:nvSpPr>
          <p:cNvPr id="24" name="Rectangle 2"/>
          <p:cNvSpPr txBox="1">
            <a:spLocks noChangeArrowheads="1"/>
          </p:cNvSpPr>
          <p:nvPr/>
        </p:nvSpPr>
        <p:spPr bwMode="auto">
          <a:xfrm>
            <a:off x="322041" y="2268662"/>
            <a:ext cx="2789497"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revelation</a:t>
            </a:r>
          </a:p>
        </p:txBody>
      </p:sp>
      <p:sp>
        <p:nvSpPr>
          <p:cNvPr id="25" name="Rectangle 2"/>
          <p:cNvSpPr txBox="1">
            <a:spLocks noChangeArrowheads="1"/>
          </p:cNvSpPr>
          <p:nvPr/>
        </p:nvSpPr>
        <p:spPr bwMode="auto">
          <a:xfrm>
            <a:off x="3318124" y="1630148"/>
            <a:ext cx="2060292"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spirit</a:t>
            </a:r>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of</a:t>
            </a:r>
          </a:p>
        </p:txBody>
      </p:sp>
      <p:sp>
        <p:nvSpPr>
          <p:cNvPr id="26" name="Rectangle 2"/>
          <p:cNvSpPr txBox="1">
            <a:spLocks noChangeArrowheads="1"/>
          </p:cNvSpPr>
          <p:nvPr/>
        </p:nvSpPr>
        <p:spPr bwMode="auto">
          <a:xfrm>
            <a:off x="5173739" y="1630148"/>
            <a:ext cx="2048717"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wisdom</a:t>
            </a:r>
          </a:p>
        </p:txBody>
      </p:sp>
      <p:sp>
        <p:nvSpPr>
          <p:cNvPr id="27" name="Rectangle 2"/>
          <p:cNvSpPr txBox="1">
            <a:spLocks noChangeArrowheads="1"/>
          </p:cNvSpPr>
          <p:nvPr/>
        </p:nvSpPr>
        <p:spPr bwMode="auto">
          <a:xfrm>
            <a:off x="4158978" y="2270711"/>
            <a:ext cx="4444676"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knowledge</a:t>
            </a:r>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of</a:t>
            </a:r>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Him</a:t>
            </a:r>
          </a:p>
        </p:txBody>
      </p:sp>
      <p:sp>
        <p:nvSpPr>
          <p:cNvPr id="28" name="Rectangle 2"/>
          <p:cNvSpPr txBox="1">
            <a:spLocks noChangeArrowheads="1"/>
          </p:cNvSpPr>
          <p:nvPr/>
        </p:nvSpPr>
        <p:spPr bwMode="auto">
          <a:xfrm>
            <a:off x="127322" y="3551546"/>
            <a:ext cx="3055714"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enlightened</a:t>
            </a:r>
          </a:p>
        </p:txBody>
      </p:sp>
      <p:sp>
        <p:nvSpPr>
          <p:cNvPr id="29" name="Rectangle 2"/>
          <p:cNvSpPr txBox="1">
            <a:spLocks noChangeArrowheads="1"/>
          </p:cNvSpPr>
          <p:nvPr/>
        </p:nvSpPr>
        <p:spPr bwMode="auto">
          <a:xfrm>
            <a:off x="3931583" y="2909103"/>
            <a:ext cx="3611300"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understanding</a:t>
            </a:r>
          </a:p>
        </p:txBody>
      </p:sp>
      <p:sp>
        <p:nvSpPr>
          <p:cNvPr id="18" name="Rectangle 2"/>
          <p:cNvSpPr txBox="1">
            <a:spLocks noChangeArrowheads="1"/>
          </p:cNvSpPr>
          <p:nvPr/>
        </p:nvSpPr>
        <p:spPr bwMode="auto">
          <a:xfrm>
            <a:off x="285268" y="4198558"/>
            <a:ext cx="2934180"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knowledge</a:t>
            </a:r>
          </a:p>
        </p:txBody>
      </p:sp>
      <p:sp>
        <p:nvSpPr>
          <p:cNvPr id="22" name="Rectangle 2"/>
          <p:cNvSpPr txBox="1">
            <a:spLocks noChangeArrowheads="1"/>
          </p:cNvSpPr>
          <p:nvPr/>
        </p:nvSpPr>
        <p:spPr bwMode="auto">
          <a:xfrm>
            <a:off x="5514629" y="3078447"/>
            <a:ext cx="2867201"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understand</a:t>
            </a:r>
          </a:p>
        </p:txBody>
      </p:sp>
      <p:sp>
        <p:nvSpPr>
          <p:cNvPr id="23" name="Title 1"/>
          <p:cNvSpPr txBox="1">
            <a:spLocks/>
          </p:cNvSpPr>
          <p:nvPr/>
        </p:nvSpPr>
        <p:spPr>
          <a:xfrm>
            <a:off x="3402957" y="1922880"/>
            <a:ext cx="2581155" cy="960699"/>
          </a:xfrm>
          <a:prstGeom prst="rect">
            <a:avLst/>
          </a:prstGeom>
        </p:spPr>
        <p:txBody>
          <a:bodyPr vert="horz" lIns="91440" tIns="45720" rIns="91440" bIns="45720" rtlCol="0" anchor="ctr">
            <a:normAutofit/>
            <a:scene3d>
              <a:camera prst="orthographicFront"/>
              <a:lightRig rig="glow" dir="t"/>
            </a:scene3d>
            <a:sp3d extrusionH="57150" contourW="12700">
              <a:bevelT w="38100" h="38100"/>
              <a:contourClr>
                <a:srgbClr val="F6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C9900"/>
                </a:solidFill>
                <a:effectLst>
                  <a:glow rad="127000">
                    <a:srgbClr val="FF0000">
                      <a:alpha val="80000"/>
                    </a:srgbClr>
                  </a:glow>
                </a:effectLst>
                <a:latin typeface="Calibri" panose="020F0502020204030204" pitchFamily="34" charset="0"/>
                <a:ea typeface="+mn-ea"/>
                <a:cs typeface="Calibri" panose="020F0502020204030204" pitchFamily="34" charset="0"/>
              </a:rPr>
              <a:t>thoughts</a:t>
            </a:r>
          </a:p>
        </p:txBody>
      </p:sp>
      <p:sp>
        <p:nvSpPr>
          <p:cNvPr id="30" name="Title 1"/>
          <p:cNvSpPr txBox="1">
            <a:spLocks/>
          </p:cNvSpPr>
          <p:nvPr/>
        </p:nvSpPr>
        <p:spPr>
          <a:xfrm>
            <a:off x="3402957" y="1922880"/>
            <a:ext cx="2581155" cy="960699"/>
          </a:xfrm>
          <a:prstGeom prst="rect">
            <a:avLst/>
          </a:prstGeom>
        </p:spPr>
        <p:txBody>
          <a:bodyPr vert="horz" lIns="91440" tIns="45720" rIns="91440" bIns="45720" rtlCol="0" anchor="ctr">
            <a:normAutofit/>
            <a:scene3d>
              <a:camera prst="orthographicFront"/>
              <a:lightRig rig="glow" dir="t"/>
            </a:scene3d>
            <a:sp3d extrusionH="57150" contourW="12700">
              <a:bevelT w="38100" h="38100"/>
              <a:contourClr>
                <a:srgbClr val="F6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thoughts</a:t>
            </a:r>
          </a:p>
        </p:txBody>
      </p:sp>
      <p:sp>
        <p:nvSpPr>
          <p:cNvPr id="21" name="Rectangle 2" hidden="1"/>
          <p:cNvSpPr txBox="1">
            <a:spLocks noChangeArrowheads="1"/>
          </p:cNvSpPr>
          <p:nvPr/>
        </p:nvSpPr>
        <p:spPr bwMode="auto">
          <a:xfrm>
            <a:off x="1273505" y="1226963"/>
            <a:ext cx="3611300"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2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understand</a:t>
            </a:r>
          </a:p>
        </p:txBody>
      </p:sp>
      <p:sp>
        <p:nvSpPr>
          <p:cNvPr id="20" name="Rectangle 2" hidden="1"/>
          <p:cNvSpPr txBox="1">
            <a:spLocks noChangeArrowheads="1"/>
          </p:cNvSpPr>
          <p:nvPr/>
        </p:nvSpPr>
        <p:spPr bwMode="auto">
          <a:xfrm>
            <a:off x="5125681" y="1177843"/>
            <a:ext cx="3075199" cy="108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knowledge</a:t>
            </a:r>
          </a:p>
        </p:txBody>
      </p:sp>
    </p:spTree>
    <p:extLst>
      <p:ext uri="{BB962C8B-B14F-4D97-AF65-F5344CB8AC3E}">
        <p14:creationId xmlns:p14="http://schemas.microsoft.com/office/powerpoint/2010/main" val="20861776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1" nodeType="withEffect">
                                  <p:stCondLst>
                                    <p:cond delay="0"/>
                                  </p:stCondLst>
                                  <p:childTnLst>
                                    <p:anim calcmode="lin" valueType="num">
                                      <p:cBhvr>
                                        <p:cTn id="6" dur="1000"/>
                                        <p:tgtEl>
                                          <p:spTgt spid="23"/>
                                        </p:tgtEl>
                                        <p:attrNameLst>
                                          <p:attrName>ppt_w</p:attrName>
                                        </p:attrNameLst>
                                      </p:cBhvr>
                                      <p:tavLst>
                                        <p:tav tm="0">
                                          <p:val>
                                            <p:strVal val="ppt_w"/>
                                          </p:val>
                                        </p:tav>
                                        <p:tav tm="100000">
                                          <p:val>
                                            <p:strVal val="ppt_w+.3"/>
                                          </p:val>
                                        </p:tav>
                                      </p:tavLst>
                                    </p:anim>
                                    <p:anim calcmode="lin" valueType="num">
                                      <p:cBhvr>
                                        <p:cTn id="7" dur="1000"/>
                                        <p:tgtEl>
                                          <p:spTgt spid="23"/>
                                        </p:tgtEl>
                                        <p:attrNameLst>
                                          <p:attrName>ppt_h</p:attrName>
                                        </p:attrNameLst>
                                      </p:cBhvr>
                                      <p:tavLst>
                                        <p:tav tm="0">
                                          <p:val>
                                            <p:strVal val="ppt_h"/>
                                          </p:val>
                                        </p:tav>
                                        <p:tav tm="100000">
                                          <p:val>
                                            <p:strVal val="ppt_h"/>
                                          </p:val>
                                        </p:tav>
                                      </p:tavLst>
                                    </p:anim>
                                    <p:animEffect transition="out" filter="fade">
                                      <p:cBhvr>
                                        <p:cTn id="8" dur="1000"/>
                                        <p:tgtEl>
                                          <p:spTgt spid="23"/>
                                        </p:tgtEl>
                                      </p:cBhvr>
                                    </p:animEffect>
                                    <p:set>
                                      <p:cBhvr>
                                        <p:cTn id="9" dur="1" fill="hold">
                                          <p:stCondLst>
                                            <p:cond delay="999"/>
                                          </p:stCondLst>
                                        </p:cTn>
                                        <p:tgtEl>
                                          <p:spTgt spid="23"/>
                                        </p:tgtEl>
                                        <p:attrNameLst>
                                          <p:attrName>style.visibility</p:attrName>
                                        </p:attrNameLst>
                                      </p:cBhvr>
                                      <p:to>
                                        <p:strVal val="hidden"/>
                                      </p:to>
                                    </p:set>
                                  </p:childTnLst>
                                </p:cTn>
                              </p:par>
                              <p:par>
                                <p:cTn id="10" presetID="50" presetClass="exit" presetSubtype="0" accel="100000" fill="hold" grpId="1" nodeType="withEffect">
                                  <p:stCondLst>
                                    <p:cond delay="0"/>
                                  </p:stCondLst>
                                  <p:childTnLst>
                                    <p:anim calcmode="lin" valueType="num">
                                      <p:cBhvr>
                                        <p:cTn id="11" dur="1000"/>
                                        <p:tgtEl>
                                          <p:spTgt spid="30"/>
                                        </p:tgtEl>
                                        <p:attrNameLst>
                                          <p:attrName>ppt_w</p:attrName>
                                        </p:attrNameLst>
                                      </p:cBhvr>
                                      <p:tavLst>
                                        <p:tav tm="0">
                                          <p:val>
                                            <p:strVal val="ppt_w"/>
                                          </p:val>
                                        </p:tav>
                                        <p:tav tm="100000">
                                          <p:val>
                                            <p:strVal val="ppt_w+.3"/>
                                          </p:val>
                                        </p:tav>
                                      </p:tavLst>
                                    </p:anim>
                                    <p:anim calcmode="lin" valueType="num">
                                      <p:cBhvr>
                                        <p:cTn id="12" dur="1000"/>
                                        <p:tgtEl>
                                          <p:spTgt spid="30"/>
                                        </p:tgtEl>
                                        <p:attrNameLst>
                                          <p:attrName>ppt_h</p:attrName>
                                        </p:attrNameLst>
                                      </p:cBhvr>
                                      <p:tavLst>
                                        <p:tav tm="0">
                                          <p:val>
                                            <p:strVal val="ppt_h"/>
                                          </p:val>
                                        </p:tav>
                                        <p:tav tm="100000">
                                          <p:val>
                                            <p:strVal val="ppt_h"/>
                                          </p:val>
                                        </p:tav>
                                      </p:tavLst>
                                    </p:anim>
                                    <p:animEffect transition="out" filter="fade">
                                      <p:cBhvr>
                                        <p:cTn id="13" dur="1000"/>
                                        <p:tgtEl>
                                          <p:spTgt spid="30"/>
                                        </p:tgtEl>
                                      </p:cBhvr>
                                    </p:animEffect>
                                    <p:set>
                                      <p:cBhvr>
                                        <p:cTn id="14" dur="1" fill="hold">
                                          <p:stCondLst>
                                            <p:cond delay="999"/>
                                          </p:stCondLst>
                                        </p:cTn>
                                        <p:tgtEl>
                                          <p:spTgt spid="30"/>
                                        </p:tgtEl>
                                        <p:attrNameLst>
                                          <p:attrName>style.visibility</p:attrName>
                                        </p:attrNameLst>
                                      </p:cBhvr>
                                      <p:to>
                                        <p:strVal val="hidden"/>
                                      </p:to>
                                    </p:set>
                                  </p:childTnLst>
                                </p:cTn>
                              </p:par>
                            </p:childTnLst>
                          </p:cTn>
                        </p:par>
                        <p:par>
                          <p:cTn id="15" fill="hold">
                            <p:stCondLst>
                              <p:cond delay="1000"/>
                            </p:stCondLst>
                            <p:childTnLst>
                              <p:par>
                                <p:cTn id="16" presetID="6" presetClass="entr" presetSubtype="32" fill="hold" grpId="0" nodeType="after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circle(out)">
                                      <p:cBhvr>
                                        <p:cTn id="18" dur="125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18" presetClass="emph" presetSubtype="0" fill="hold" grpId="1" nodeType="withEffect">
                                  <p:stCondLst>
                                    <p:cond delay="0"/>
                                  </p:stCondLst>
                                  <p:childTnLst>
                                    <p:set>
                                      <p:cBhvr override="childStyle">
                                        <p:cTn id="25" dur="500" fill="hold"/>
                                        <p:tgtEl>
                                          <p:spTgt spid="3"/>
                                        </p:tgtEl>
                                        <p:attrNameLst>
                                          <p:attrName>style.textDecorationUnderline</p:attrName>
                                        </p:attrNameLst>
                                      </p:cBhvr>
                                      <p:to>
                                        <p:strVal val="true"/>
                                      </p:to>
                                    </p:set>
                                  </p:childTnLst>
                                </p:cTn>
                              </p:par>
                            </p:childTnLst>
                          </p:cTn>
                        </p:par>
                        <p:par>
                          <p:cTn id="26" fill="hold">
                            <p:stCondLst>
                              <p:cond delay="500"/>
                            </p:stCondLst>
                            <p:childTnLst>
                              <p:par>
                                <p:cTn id="27" presetID="22" presetClass="entr" presetSubtype="8" fill="hold" grpId="0" nodeType="afterEffect">
                                  <p:stCondLst>
                                    <p:cond delay="25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par>
                                <p:cTn id="30" presetID="18" presetClass="emph" presetSubtype="0" fill="hold" grpId="1" nodeType="withEffect">
                                  <p:stCondLst>
                                    <p:cond delay="250"/>
                                  </p:stCondLst>
                                  <p:childTnLst>
                                    <p:set>
                                      <p:cBhvr override="childStyle">
                                        <p:cTn id="31" dur="500" fill="hold"/>
                                        <p:tgtEl>
                                          <p:spTgt spid="4"/>
                                        </p:tgtEl>
                                        <p:attrNameLst>
                                          <p:attrName>style.textDecorationUnderline</p:attrName>
                                        </p:attrNameLst>
                                      </p:cBhvr>
                                      <p:to>
                                        <p:strVal val="true"/>
                                      </p:to>
                                    </p:set>
                                  </p:childTnLst>
                                </p:cTn>
                              </p:par>
                            </p:childTnLst>
                          </p:cTn>
                        </p:par>
                        <p:par>
                          <p:cTn id="32" fill="hold">
                            <p:stCondLst>
                              <p:cond delay="1250"/>
                            </p:stCondLst>
                            <p:childTnLst>
                              <p:par>
                                <p:cTn id="33" presetID="22" presetClass="entr" presetSubtype="8" fill="hold" grpId="0" nodeType="afterEffect">
                                  <p:stCondLst>
                                    <p:cond delay="25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par>
                                <p:cTn id="36" presetID="18" presetClass="emph" presetSubtype="0" fill="hold" grpId="1" nodeType="withEffect">
                                  <p:stCondLst>
                                    <p:cond delay="250"/>
                                  </p:stCondLst>
                                  <p:childTnLst>
                                    <p:set>
                                      <p:cBhvr override="childStyle">
                                        <p:cTn id="37" dur="500" fill="hold"/>
                                        <p:tgtEl>
                                          <p:spTgt spid="5"/>
                                        </p:tgtEl>
                                        <p:attrNameLst>
                                          <p:attrName>style.textDecorationUnderline</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25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250"/>
                                        <p:tgtEl>
                                          <p:spTgt spid="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250"/>
                                        <p:tgtEl>
                                          <p:spTgt spid="2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250"/>
                                        <p:tgtEl>
                                          <p:spTgt spid="2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250"/>
                                        <p:tgtEl>
                                          <p:spTgt spid="2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250"/>
                                        <p:tgtEl>
                                          <p:spTgt spid="28"/>
                                        </p:tgtEl>
                                      </p:cBhvr>
                                    </p:animEffect>
                                  </p:childTnLst>
                                </p:cTn>
                              </p:par>
                              <p:par>
                                <p:cTn id="58" presetID="0" presetClass="path" presetSubtype="0" accel="50000" decel="50000" fill="hold" grpId="2" nodeType="withEffect">
                                  <p:stCondLst>
                                    <p:cond delay="0"/>
                                  </p:stCondLst>
                                  <p:childTnLst>
                                    <p:animMotion origin="layout" path="M -3.61111E-6 -4.81481E-6 L -0.03142 0.10857 " pathEditMode="relative" rAng="0" ptsTypes="AA">
                                      <p:cBhvr>
                                        <p:cTn id="59" dur="2000" fill="hold"/>
                                        <p:tgtEl>
                                          <p:spTgt spid="24"/>
                                        </p:tgtEl>
                                        <p:attrNameLst>
                                          <p:attrName>ppt_x</p:attrName>
                                          <p:attrName>ppt_y</p:attrName>
                                        </p:attrNameLst>
                                      </p:cBhvr>
                                      <p:rCtr x="-1580" y="5417"/>
                                    </p:animMotion>
                                  </p:childTnLst>
                                </p:cTn>
                              </p:par>
                              <p:par>
                                <p:cTn id="60" presetID="0" presetClass="path" presetSubtype="0" accel="37000" decel="63000" fill="hold" grpId="2" nodeType="withEffect">
                                  <p:stCondLst>
                                    <p:cond delay="0"/>
                                  </p:stCondLst>
                                  <p:childTnLst>
                                    <p:animMotion origin="layout" path="M -5.55556E-7 -3.33333E-6 L 0.1691 0.02547 " pathEditMode="relative" rAng="0" ptsTypes="AA">
                                      <p:cBhvr>
                                        <p:cTn id="61" dur="2000" fill="hold"/>
                                        <p:tgtEl>
                                          <p:spTgt spid="29"/>
                                        </p:tgtEl>
                                        <p:attrNameLst>
                                          <p:attrName>ppt_x</p:attrName>
                                          <p:attrName>ppt_y</p:attrName>
                                        </p:attrNameLst>
                                      </p:cBhvr>
                                      <p:rCtr x="8455" y="1273"/>
                                    </p:animMotion>
                                  </p:childTnLst>
                                </p:cTn>
                              </p:par>
                              <p:par>
                                <p:cTn id="62" presetID="0" presetClass="path" presetSubtype="0" accel="50000" decel="50000" fill="hold" grpId="2" nodeType="withEffect">
                                  <p:stCondLst>
                                    <p:cond delay="0"/>
                                  </p:stCondLst>
                                  <p:childTnLst>
                                    <p:animMotion origin="layout" path="M -2.77778E-6 -1.85185E-6 C 0.0165 0.0125 0.02917 0.02616 0.06233 0.04375 C 0.09532 0.06134 0.14532 0.09144 0.19792 0.1044 C 0.25087 0.11736 0.32726 0.12269 0.37848 0.12107 C 0.42986 0.11945 0.46702 0.11088 0.50625 0.09514 C 0.54549 0.0794 0.59375 0.03959 0.61632 0.02546 " pathEditMode="relative" rAng="0" ptsTypes="AAAAAA">
                                      <p:cBhvr>
                                        <p:cTn id="63" dur="2000" fill="hold"/>
                                        <p:tgtEl>
                                          <p:spTgt spid="28"/>
                                        </p:tgtEl>
                                        <p:attrNameLst>
                                          <p:attrName>ppt_x</p:attrName>
                                          <p:attrName>ppt_y</p:attrName>
                                        </p:attrNameLst>
                                      </p:cBhvr>
                                      <p:rCtr x="30816" y="6065"/>
                                    </p:animMotion>
                                  </p:childTnLst>
                                </p:cTn>
                              </p:par>
                              <p:par>
                                <p:cTn id="64" presetID="0" presetClass="path" presetSubtype="0" accel="50000" decel="50000" fill="hold" grpId="2" nodeType="withEffect">
                                  <p:stCondLst>
                                    <p:cond delay="0"/>
                                  </p:stCondLst>
                                  <p:childTnLst>
                                    <p:animMotion origin="layout" path="M 3.33333E-6 3.7037E-6 C -0.01493 -0.00278 -0.02969 -0.00533 -0.05556 3.7037E-6 C -0.08143 0.00532 -0.12275 0.01134 -0.15539 0.03148 C -0.18802 0.05162 -0.21789 0.08958 -0.25104 0.12037 C -0.2842 0.15115 -0.3257 0.19004 -0.35365 0.21666 C -0.3816 0.24328 -0.40469 0.26736 -0.41806 0.28078 " pathEditMode="relative" rAng="0" ptsTypes="AAAAAA">
                                      <p:cBhvr>
                                        <p:cTn id="65" dur="2000" fill="hold"/>
                                        <p:tgtEl>
                                          <p:spTgt spid="27"/>
                                        </p:tgtEl>
                                        <p:attrNameLst>
                                          <p:attrName>ppt_x</p:attrName>
                                          <p:attrName>ppt_y</p:attrName>
                                        </p:attrNameLst>
                                      </p:cBhvr>
                                      <p:rCtr x="-20903" y="13866"/>
                                    </p:animMotion>
                                  </p:childTnLst>
                                </p:cTn>
                              </p:par>
                              <p:par>
                                <p:cTn id="66" presetID="0" presetClass="path" presetSubtype="0" accel="40000" decel="60000" fill="hold" grpId="2" nodeType="withEffect">
                                  <p:stCondLst>
                                    <p:cond delay="0"/>
                                  </p:stCondLst>
                                  <p:childTnLst>
                                    <p:animMotion origin="layout" path="M -8.33333E-7 7.40741E-7 C 0.01059 -0.01458 0.05677 -0.05556 0.06337 -0.08727 C 0.06997 -0.11852 0.05799 -0.16759 0.03976 -0.18889 C 0.02153 -0.21019 -0.01667 -0.21898 -0.04635 -0.21482 C -0.07621 -0.21065 -0.12118 -0.19005 -0.13854 -0.16343 C -0.15573 -0.13681 -0.15469 -0.09468 -0.15035 -0.05556 C -0.14618 -0.01667 -0.13003 0.03588 -0.11285 0.07014 C -0.09549 0.10417 -0.05833 0.13333 -0.04462 0.15023 " pathEditMode="relative" rAng="0" ptsTypes="AAAAAAAA">
                                      <p:cBhvr>
                                        <p:cTn id="67" dur="2000" fill="hold"/>
                                        <p:tgtEl>
                                          <p:spTgt spid="25"/>
                                        </p:tgtEl>
                                        <p:attrNameLst>
                                          <p:attrName>ppt_x</p:attrName>
                                          <p:attrName>ppt_y</p:attrName>
                                        </p:attrNameLst>
                                      </p:cBhvr>
                                      <p:rCtr x="-4392" y="-3287"/>
                                    </p:animMotion>
                                  </p:childTnLst>
                                </p:cTn>
                              </p:par>
                              <p:par>
                                <p:cTn id="68" presetID="0" presetClass="path" presetSubtype="0" accel="60000" decel="40000" fill="hold" grpId="2" nodeType="withEffect">
                                  <p:stCondLst>
                                    <p:cond delay="0"/>
                                  </p:stCondLst>
                                  <p:childTnLst>
                                    <p:animMotion origin="layout" path="M 2.22222E-6 7.40741E-7 C -0.01459 0.00185 -0.06094 0.00579 -0.08646 0.01157 C -0.11181 0.01736 -0.13281 0.02245 -0.15209 0.03518 C -0.17153 0.04792 -0.19028 0.06551 -0.20226 0.08796 C -0.21424 0.11042 -0.21667 0.14444 -0.22413 0.17037 C -0.2316 0.1963 -0.24219 0.22801 -0.24688 0.24305 " pathEditMode="relative" rAng="0" ptsTypes="AAAAAA">
                                      <p:cBhvr>
                                        <p:cTn id="69" dur="2000" fill="hold"/>
                                        <p:tgtEl>
                                          <p:spTgt spid="26"/>
                                        </p:tgtEl>
                                        <p:attrNameLst>
                                          <p:attrName>ppt_x</p:attrName>
                                          <p:attrName>ppt_y</p:attrName>
                                        </p:attrNameLst>
                                      </p:cBhvr>
                                      <p:rCtr x="-12344" y="12153"/>
                                    </p:animMotion>
                                  </p:childTnLst>
                                </p:cTn>
                              </p:par>
                              <p:par>
                                <p:cTn id="70" presetID="10" presetClass="exit" presetSubtype="0" fill="hold" grpId="2" nodeType="withEffect">
                                  <p:stCondLst>
                                    <p:cond delay="0"/>
                                  </p:stCondLst>
                                  <p:childTnLst>
                                    <p:animEffect transition="out" filter="fade">
                                      <p:cBhvr>
                                        <p:cTn id="71" dur="500"/>
                                        <p:tgtEl>
                                          <p:spTgt spid="3"/>
                                        </p:tgtEl>
                                      </p:cBhvr>
                                    </p:animEffect>
                                    <p:set>
                                      <p:cBhvr>
                                        <p:cTn id="72" dur="1" fill="hold">
                                          <p:stCondLst>
                                            <p:cond delay="499"/>
                                          </p:stCondLst>
                                        </p:cTn>
                                        <p:tgtEl>
                                          <p:spTgt spid="3"/>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4"/>
                                        </p:tgtEl>
                                      </p:cBhvr>
                                    </p:animEffect>
                                    <p:set>
                                      <p:cBhvr>
                                        <p:cTn id="75" dur="1" fill="hold">
                                          <p:stCondLst>
                                            <p:cond delay="499"/>
                                          </p:stCondLst>
                                        </p:cTn>
                                        <p:tgtEl>
                                          <p:spTgt spid="4"/>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5"/>
                                        </p:tgtEl>
                                      </p:cBhvr>
                                    </p:animEffect>
                                    <p:set>
                                      <p:cBhvr>
                                        <p:cTn id="78" dur="1" fill="hold">
                                          <p:stCondLst>
                                            <p:cond delay="499"/>
                                          </p:stCondLst>
                                        </p:cTn>
                                        <p:tgtEl>
                                          <p:spTgt spid="5"/>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500"/>
                                        <p:tgtEl>
                                          <p:spTgt spid="3074"/>
                                        </p:tgtEl>
                                      </p:cBhvr>
                                    </p:animEffect>
                                    <p:set>
                                      <p:cBhvr>
                                        <p:cTn id="81" dur="1" fill="hold">
                                          <p:stCondLst>
                                            <p:cond delay="1499"/>
                                          </p:stCondLst>
                                        </p:cTn>
                                        <p:tgtEl>
                                          <p:spTgt spid="3074"/>
                                        </p:tgtEl>
                                        <p:attrNameLst>
                                          <p:attrName>style.visibility</p:attrName>
                                        </p:attrNameLst>
                                      </p:cBhvr>
                                      <p:to>
                                        <p:strVal val="hidden"/>
                                      </p:to>
                                    </p:set>
                                  </p:childTnLst>
                                </p:cTn>
                              </p:par>
                            </p:childTnLst>
                          </p:cTn>
                        </p:par>
                        <p:par>
                          <p:cTn id="82" fill="hold">
                            <p:stCondLst>
                              <p:cond delay="2000"/>
                            </p:stCondLst>
                            <p:childTnLst>
                              <p:par>
                                <p:cTn id="83" presetID="23" presetClass="entr" presetSubtype="16" fill="hold" grpId="0" nodeType="afterEffect">
                                  <p:stCondLst>
                                    <p:cond delay="0"/>
                                  </p:stCondLst>
                                  <p:childTnLst>
                                    <p:set>
                                      <p:cBhvr>
                                        <p:cTn id="84" dur="1" fill="hold">
                                          <p:stCondLst>
                                            <p:cond delay="0"/>
                                          </p:stCondLst>
                                        </p:cTn>
                                        <p:tgtEl>
                                          <p:spTgt spid="10"/>
                                        </p:tgtEl>
                                        <p:attrNameLst>
                                          <p:attrName>style.visibility</p:attrName>
                                        </p:attrNameLst>
                                      </p:cBhvr>
                                      <p:to>
                                        <p:strVal val="visible"/>
                                      </p:to>
                                    </p:set>
                                    <p:anim calcmode="lin" valueType="num">
                                      <p:cBhvr>
                                        <p:cTn id="85" dur="500" fill="hold"/>
                                        <p:tgtEl>
                                          <p:spTgt spid="10"/>
                                        </p:tgtEl>
                                        <p:attrNameLst>
                                          <p:attrName>ppt_w</p:attrName>
                                        </p:attrNameLst>
                                      </p:cBhvr>
                                      <p:tavLst>
                                        <p:tav tm="0">
                                          <p:val>
                                            <p:fltVal val="0"/>
                                          </p:val>
                                        </p:tav>
                                        <p:tav tm="100000">
                                          <p:val>
                                            <p:strVal val="#ppt_w"/>
                                          </p:val>
                                        </p:tav>
                                      </p:tavLst>
                                    </p:anim>
                                    <p:anim calcmode="lin" valueType="num">
                                      <p:cBhvr>
                                        <p:cTn id="86" dur="500" fill="hold"/>
                                        <p:tgtEl>
                                          <p:spTgt spid="10"/>
                                        </p:tgtEl>
                                        <p:attrNameLst>
                                          <p:attrName>ppt_h</p:attrName>
                                        </p:attrNameLst>
                                      </p:cBhvr>
                                      <p:tavLst>
                                        <p:tav tm="0">
                                          <p:val>
                                            <p:fltVal val="0"/>
                                          </p:val>
                                        </p:tav>
                                        <p:tav tm="100000">
                                          <p:val>
                                            <p:strVal val="#ppt_h"/>
                                          </p:val>
                                        </p:tav>
                                      </p:tavLst>
                                    </p:anim>
                                  </p:childTnLst>
                                </p:cTn>
                              </p:par>
                              <p:par>
                                <p:cTn id="87" presetID="23" presetClass="entr" presetSubtype="16" fill="hold" grpId="0" nodeType="with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p:cTn id="89" dur="500" fill="hold"/>
                                        <p:tgtEl>
                                          <p:spTgt spid="19"/>
                                        </p:tgtEl>
                                        <p:attrNameLst>
                                          <p:attrName>ppt_w</p:attrName>
                                        </p:attrNameLst>
                                      </p:cBhvr>
                                      <p:tavLst>
                                        <p:tav tm="0">
                                          <p:val>
                                            <p:fltVal val="0"/>
                                          </p:val>
                                        </p:tav>
                                        <p:tav tm="100000">
                                          <p:val>
                                            <p:strVal val="#ppt_w"/>
                                          </p:val>
                                        </p:tav>
                                      </p:tavLst>
                                    </p:anim>
                                    <p:anim calcmode="lin" valueType="num">
                                      <p:cBhvr>
                                        <p:cTn id="90" dur="500" fill="hold"/>
                                        <p:tgtEl>
                                          <p:spTgt spid="19"/>
                                        </p:tgtEl>
                                        <p:attrNameLst>
                                          <p:attrName>ppt_h</p:attrName>
                                        </p:attrNameLst>
                                      </p:cBhvr>
                                      <p:tavLst>
                                        <p:tav tm="0">
                                          <p:val>
                                            <p:fltVal val="0"/>
                                          </p:val>
                                        </p:tav>
                                        <p:tav tm="100000">
                                          <p:val>
                                            <p:strVal val="#ppt_h"/>
                                          </p:val>
                                        </p:tav>
                                      </p:tavLst>
                                    </p:anim>
                                  </p:childTnLst>
                                </p:cTn>
                              </p:par>
                              <p:par>
                                <p:cTn id="91" presetID="22" presetClass="entr" presetSubtype="8" fill="hold" nodeType="with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wipe(left)">
                                      <p:cBhvr>
                                        <p:cTn id="93" dur="500"/>
                                        <p:tgtEl>
                                          <p:spTgt spid="1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fade">
                                      <p:cBhvr>
                                        <p:cTn id="98" dur="100"/>
                                        <p:tgtEl>
                                          <p:spTgt spid="18"/>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100"/>
                                        <p:tgtEl>
                                          <p:spTgt spid="22"/>
                                        </p:tgtEl>
                                      </p:cBhvr>
                                    </p:animEffect>
                                  </p:childTnLst>
                                </p:cTn>
                              </p:par>
                              <p:par>
                                <p:cTn id="102" presetID="10" presetClass="exit" presetSubtype="0" fill="hold" grpId="1" nodeType="withEffect">
                                  <p:stCondLst>
                                    <p:cond delay="0"/>
                                  </p:stCondLst>
                                  <p:childTnLst>
                                    <p:animEffect transition="out" filter="fade">
                                      <p:cBhvr>
                                        <p:cTn id="103" dur="1000"/>
                                        <p:tgtEl>
                                          <p:spTgt spid="24"/>
                                        </p:tgtEl>
                                      </p:cBhvr>
                                    </p:animEffect>
                                    <p:set>
                                      <p:cBhvr>
                                        <p:cTn id="104" dur="1" fill="hold">
                                          <p:stCondLst>
                                            <p:cond delay="999"/>
                                          </p:stCondLst>
                                        </p:cTn>
                                        <p:tgtEl>
                                          <p:spTgt spid="2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1000"/>
                                        <p:tgtEl>
                                          <p:spTgt spid="25"/>
                                        </p:tgtEl>
                                      </p:cBhvr>
                                    </p:animEffect>
                                    <p:set>
                                      <p:cBhvr>
                                        <p:cTn id="107" dur="1" fill="hold">
                                          <p:stCondLst>
                                            <p:cond delay="999"/>
                                          </p:stCondLst>
                                        </p:cTn>
                                        <p:tgtEl>
                                          <p:spTgt spid="25"/>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1000"/>
                                        <p:tgtEl>
                                          <p:spTgt spid="26"/>
                                        </p:tgtEl>
                                      </p:cBhvr>
                                    </p:animEffect>
                                    <p:set>
                                      <p:cBhvr>
                                        <p:cTn id="110" dur="1" fill="hold">
                                          <p:stCondLst>
                                            <p:cond delay="999"/>
                                          </p:stCondLst>
                                        </p:cTn>
                                        <p:tgtEl>
                                          <p:spTgt spid="2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1000"/>
                                        <p:tgtEl>
                                          <p:spTgt spid="27"/>
                                        </p:tgtEl>
                                      </p:cBhvr>
                                    </p:animEffect>
                                    <p:set>
                                      <p:cBhvr>
                                        <p:cTn id="113" dur="1" fill="hold">
                                          <p:stCondLst>
                                            <p:cond delay="999"/>
                                          </p:stCondLst>
                                        </p:cTn>
                                        <p:tgtEl>
                                          <p:spTgt spid="27"/>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1000"/>
                                        <p:tgtEl>
                                          <p:spTgt spid="28"/>
                                        </p:tgtEl>
                                      </p:cBhvr>
                                    </p:animEffect>
                                    <p:set>
                                      <p:cBhvr>
                                        <p:cTn id="116" dur="1" fill="hold">
                                          <p:stCondLst>
                                            <p:cond delay="999"/>
                                          </p:stCondLst>
                                        </p:cTn>
                                        <p:tgtEl>
                                          <p:spTgt spid="28"/>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1000"/>
                                        <p:tgtEl>
                                          <p:spTgt spid="10"/>
                                        </p:tgtEl>
                                      </p:cBhvr>
                                    </p:animEffect>
                                    <p:set>
                                      <p:cBhvr>
                                        <p:cTn id="119" dur="1" fill="hold">
                                          <p:stCondLst>
                                            <p:cond delay="999"/>
                                          </p:stCondLst>
                                        </p:cTn>
                                        <p:tgtEl>
                                          <p:spTgt spid="10"/>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1000"/>
                                        <p:tgtEl>
                                          <p:spTgt spid="29"/>
                                        </p:tgtEl>
                                      </p:cBhvr>
                                    </p:animEffect>
                                    <p:set>
                                      <p:cBhvr>
                                        <p:cTn id="122" dur="1" fill="hold">
                                          <p:stCondLst>
                                            <p:cond delay="999"/>
                                          </p:stCondLst>
                                        </p:cTn>
                                        <p:tgtEl>
                                          <p:spTgt spid="29"/>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1000"/>
                                        <p:tgtEl>
                                          <p:spTgt spid="19"/>
                                        </p:tgtEl>
                                      </p:cBhvr>
                                    </p:animEffect>
                                    <p:set>
                                      <p:cBhvr>
                                        <p:cTn id="125" dur="1" fill="hold">
                                          <p:stCondLst>
                                            <p:cond delay="999"/>
                                          </p:stCondLst>
                                        </p:cTn>
                                        <p:tgtEl>
                                          <p:spTgt spid="19"/>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1000"/>
                                        <p:tgtEl>
                                          <p:spTgt spid="12"/>
                                        </p:tgtEl>
                                      </p:cBhvr>
                                    </p:animEffect>
                                    <p:set>
                                      <p:cBhvr>
                                        <p:cTn id="128" dur="1" fill="hold">
                                          <p:stCondLst>
                                            <p:cond delay="999"/>
                                          </p:stCondLst>
                                        </p:cTn>
                                        <p:tgtEl>
                                          <p:spTgt spid="12"/>
                                        </p:tgtEl>
                                        <p:attrNameLst>
                                          <p:attrName>style.visibility</p:attrName>
                                        </p:attrNameLst>
                                      </p:cBhvr>
                                      <p:to>
                                        <p:strVal val="hidden"/>
                                      </p:to>
                                    </p:set>
                                  </p:childTnLst>
                                </p:cTn>
                              </p:par>
                              <p:par>
                                <p:cTn id="129" presetID="0" presetClass="path" presetSubtype="0" accel="50000" decel="50000" fill="hold" grpId="2" nodeType="withEffect">
                                  <p:stCondLst>
                                    <p:cond delay="0"/>
                                  </p:stCondLst>
                                  <p:childTnLst>
                                    <p:animMotion origin="layout" path="M 4.16667E-6 -3.7037E-7 C -0.04584 -0.00833 -0.0915 -0.0162 -0.14132 -0.03102 C -0.19132 -0.0456 -0.25921 -0.06505 -0.30018 -0.08866 C -0.34115 -0.1125 -0.36737 -0.14398 -0.38768 -0.17407 C -0.40816 -0.20417 -0.41563 -0.25 -0.42275 -0.26991 " pathEditMode="relative" rAng="0" ptsTypes="AAAAA">
                                      <p:cBhvr>
                                        <p:cTn id="130" dur="2000" fill="hold"/>
                                        <p:tgtEl>
                                          <p:spTgt spid="22"/>
                                        </p:tgtEl>
                                        <p:attrNameLst>
                                          <p:attrName>ppt_x</p:attrName>
                                          <p:attrName>ppt_y</p:attrName>
                                        </p:attrNameLst>
                                      </p:cBhvr>
                                      <p:rCtr x="-21146" y="-13495"/>
                                    </p:animMotion>
                                  </p:childTnLst>
                                </p:cTn>
                              </p:par>
                              <p:par>
                                <p:cTn id="131" presetID="0" presetClass="path" presetSubtype="0" accel="50000" decel="50000" fill="hold" grpId="2" nodeType="withEffect">
                                  <p:stCondLst>
                                    <p:cond delay="0"/>
                                  </p:stCondLst>
                                  <p:childTnLst>
                                    <p:animMotion origin="layout" path="M 3.33333E-6 3.7037E-6 C 0.05955 -0.00741 0.11927 -0.01436 0.16979 -0.03241 C 0.21979 -0.0507 0.26267 -0.08125 0.30139 -0.10903 C 0.34027 -0.13658 0.37291 -0.16574 0.4026 -0.19861 C 0.43246 -0.23149 0.45729 -0.2669 0.47951 -0.30602 C 0.50191 -0.34514 0.52448 -0.40695 0.53646 -0.43311 " pathEditMode="relative" rAng="0" ptsTypes="AAAAAA">
                                      <p:cBhvr>
                                        <p:cTn id="132" dur="2000" fill="hold"/>
                                        <p:tgtEl>
                                          <p:spTgt spid="18"/>
                                        </p:tgtEl>
                                        <p:attrNameLst>
                                          <p:attrName>ppt_x</p:attrName>
                                          <p:attrName>ppt_y</p:attrName>
                                        </p:attrNameLst>
                                      </p:cBhvr>
                                      <p:rCtr x="26823" y="-21667"/>
                                    </p:animMotion>
                                  </p:childTnLst>
                                </p:cTn>
                              </p:par>
                              <p:par>
                                <p:cTn id="133" presetID="6" presetClass="emph" presetSubtype="0" fill="hold" grpId="3" nodeType="withEffect">
                                  <p:stCondLst>
                                    <p:cond delay="0"/>
                                  </p:stCondLst>
                                  <p:childTnLst>
                                    <p:animScale>
                                      <p:cBhvr>
                                        <p:cTn id="134" dur="2000" fill="hold"/>
                                        <p:tgtEl>
                                          <p:spTgt spid="18"/>
                                        </p:tgtEl>
                                      </p:cBhvr>
                                      <p:by x="104000" y="104000"/>
                                    </p:animScale>
                                  </p:childTnLst>
                                </p:cTn>
                              </p:par>
                              <p:par>
                                <p:cTn id="135" presetID="6" presetClass="emph" presetSubtype="0" fill="hold" grpId="3" nodeType="withEffect">
                                  <p:stCondLst>
                                    <p:cond delay="0"/>
                                  </p:stCondLst>
                                  <p:childTnLst>
                                    <p:animScale>
                                      <p:cBhvr>
                                        <p:cTn id="136" dur="2000"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5" grpId="0"/>
      <p:bldP spid="5" grpId="1"/>
      <p:bldP spid="5" grpId="2"/>
      <p:bldP spid="3074" grpId="0"/>
      <p:bldP spid="3074" grpId="1"/>
      <p:bldP spid="10" grpId="0"/>
      <p:bldP spid="10" grpId="1"/>
      <p:bldP spid="19" grpId="0"/>
      <p:bldP spid="19" grpId="1"/>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18" grpId="0"/>
      <p:bldP spid="18" grpId="2"/>
      <p:bldP spid="18" grpId="3"/>
      <p:bldP spid="22" grpId="0"/>
      <p:bldP spid="22" grpId="2"/>
      <p:bldP spid="22" grpId="3"/>
      <p:bldP spid="23" grpId="1"/>
      <p:bldP spid="30"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3377901" y="640417"/>
            <a:ext cx="4109013" cy="8380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when you read</a:t>
            </a:r>
          </a:p>
        </p:txBody>
      </p:sp>
      <p:sp>
        <p:nvSpPr>
          <p:cNvPr id="6" name="Title 1"/>
          <p:cNvSpPr txBox="1">
            <a:spLocks/>
          </p:cNvSpPr>
          <p:nvPr/>
        </p:nvSpPr>
        <p:spPr>
          <a:xfrm>
            <a:off x="1770926" y="3995171"/>
            <a:ext cx="2465407" cy="8380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revealed</a:t>
            </a:r>
          </a:p>
        </p:txBody>
      </p:sp>
      <p:sp>
        <p:nvSpPr>
          <p:cNvPr id="7" name="Title 1"/>
          <p:cNvSpPr txBox="1">
            <a:spLocks/>
          </p:cNvSpPr>
          <p:nvPr/>
        </p:nvSpPr>
        <p:spPr>
          <a:xfrm>
            <a:off x="2299551" y="4666503"/>
            <a:ext cx="5509549" cy="8380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apostles and prophets</a:t>
            </a:r>
          </a:p>
        </p:txBody>
      </p:sp>
      <p:sp>
        <p:nvSpPr>
          <p:cNvPr id="13" name="Title 1"/>
          <p:cNvSpPr txBox="1">
            <a:spLocks/>
          </p:cNvSpPr>
          <p:nvPr/>
        </p:nvSpPr>
        <p:spPr>
          <a:xfrm>
            <a:off x="6922770" y="3982631"/>
            <a:ext cx="826239" cy="845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a:t>
            </a:r>
          </a:p>
        </p:txBody>
      </p:sp>
      <p:sp>
        <p:nvSpPr>
          <p:cNvPr id="3074" name="Rectangle 2"/>
          <p:cNvSpPr>
            <a:spLocks noGrp="1" noChangeArrowheads="1"/>
          </p:cNvSpPr>
          <p:nvPr>
            <p:ph type="title"/>
          </p:nvPr>
        </p:nvSpPr>
        <p:spPr>
          <a:xfrm>
            <a:off x="447040" y="660718"/>
            <a:ext cx="8229600" cy="54048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by which, when you read, you may understand my knowledge in the mystery of Christ), which in other ages was not made known to the sons of men, as it has now been revealed by the Spirit to His holy apostles and prophets: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Ephesians 3:4-5</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3" name="Rectangle 2"/>
          <p:cNvSpPr txBox="1">
            <a:spLocks noChangeArrowheads="1"/>
          </p:cNvSpPr>
          <p:nvPr/>
        </p:nvSpPr>
        <p:spPr bwMode="auto">
          <a:xfrm>
            <a:off x="5125681" y="1226939"/>
            <a:ext cx="3075199"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knowledge</a:t>
            </a:r>
          </a:p>
        </p:txBody>
      </p:sp>
      <p:sp>
        <p:nvSpPr>
          <p:cNvPr id="4" name="Rectangle 2"/>
          <p:cNvSpPr txBox="1">
            <a:spLocks noChangeArrowheads="1"/>
          </p:cNvSpPr>
          <p:nvPr/>
        </p:nvSpPr>
        <p:spPr bwMode="auto">
          <a:xfrm>
            <a:off x="1273505" y="1226963"/>
            <a:ext cx="3611300"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2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understand</a:t>
            </a:r>
          </a:p>
        </p:txBody>
      </p:sp>
      <p:sp>
        <p:nvSpPr>
          <p:cNvPr id="20" name="Rectangle 2"/>
          <p:cNvSpPr txBox="1">
            <a:spLocks noChangeArrowheads="1"/>
          </p:cNvSpPr>
          <p:nvPr/>
        </p:nvSpPr>
        <p:spPr bwMode="auto">
          <a:xfrm>
            <a:off x="5265473" y="3890444"/>
            <a:ext cx="2163294"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Spirit</a:t>
            </a:r>
          </a:p>
        </p:txBody>
      </p:sp>
      <p:sp>
        <p:nvSpPr>
          <p:cNvPr id="12" name="Title 1"/>
          <p:cNvSpPr txBox="1">
            <a:spLocks/>
          </p:cNvSpPr>
          <p:nvPr/>
        </p:nvSpPr>
        <p:spPr>
          <a:xfrm>
            <a:off x="3962327" y="3794615"/>
            <a:ext cx="3181213" cy="1219200"/>
          </a:xfrm>
          <a:prstGeom prst="rect">
            <a:avLst/>
          </a:prstGeom>
        </p:spPr>
        <p:txBody>
          <a:bodyPr vert="horz" lIns="91440" tIns="45720" rIns="91440" bIns="45720" rtlCol="0" anchor="ctr">
            <a:normAutofit/>
            <a:scene3d>
              <a:camera prst="orthographicFront"/>
              <a:lightRig rig="glow" dir="t"/>
            </a:scene3d>
            <a:sp3d extrusionH="57150" contourW="12700">
              <a:bevelT w="38100" h="38100"/>
              <a:contourClr>
                <a:srgbClr val="F6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10" b="1" dirty="0">
                <a:solidFill>
                  <a:srgbClr val="CC9900"/>
                </a:solidFill>
                <a:latin typeface="Calibri" panose="020F0502020204030204" pitchFamily="34" charset="0"/>
                <a:ea typeface="+mn-ea"/>
                <a:cs typeface="Calibri" panose="020F0502020204030204" pitchFamily="34" charset="0"/>
              </a:rPr>
              <a:t>by the Spirit</a:t>
            </a:r>
          </a:p>
        </p:txBody>
      </p:sp>
      <p:cxnSp>
        <p:nvCxnSpPr>
          <p:cNvPr id="11" name="Straight Arrow Connector 10"/>
          <p:cNvCxnSpPr/>
          <p:nvPr/>
        </p:nvCxnSpPr>
        <p:spPr>
          <a:xfrm flipH="1">
            <a:off x="4878100" y="2076450"/>
            <a:ext cx="803345" cy="2743200"/>
          </a:xfrm>
          <a:prstGeom prst="straightConnector1">
            <a:avLst/>
          </a:prstGeom>
          <a:ln w="95250">
            <a:solidFill>
              <a:srgbClr val="3CA0FF"/>
            </a:solidFill>
            <a:tailEnd type="arrow"/>
          </a:ln>
          <a:effectLst>
            <a:glow rad="63500">
              <a:schemeClr val="bg1"/>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7" name="Rectangle 2"/>
          <p:cNvSpPr txBox="1">
            <a:spLocks noChangeArrowheads="1"/>
          </p:cNvSpPr>
          <p:nvPr/>
        </p:nvSpPr>
        <p:spPr bwMode="auto">
          <a:xfrm>
            <a:off x="3537585" y="535739"/>
            <a:ext cx="734544"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t>
            </a:r>
          </a:p>
        </p:txBody>
      </p:sp>
      <p:sp>
        <p:nvSpPr>
          <p:cNvPr id="18" name="Rectangle 2"/>
          <p:cNvSpPr txBox="1">
            <a:spLocks noChangeArrowheads="1"/>
          </p:cNvSpPr>
          <p:nvPr/>
        </p:nvSpPr>
        <p:spPr bwMode="auto">
          <a:xfrm>
            <a:off x="4210049" y="533834"/>
            <a:ext cx="677575"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p>
        </p:txBody>
      </p:sp>
      <p:sp>
        <p:nvSpPr>
          <p:cNvPr id="19" name="Rectangle 2"/>
          <p:cNvSpPr txBox="1">
            <a:spLocks noChangeArrowheads="1"/>
          </p:cNvSpPr>
          <p:nvPr/>
        </p:nvSpPr>
        <p:spPr bwMode="auto">
          <a:xfrm>
            <a:off x="5911215" y="535739"/>
            <a:ext cx="1458444"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read</a:t>
            </a:r>
          </a:p>
        </p:txBody>
      </p:sp>
      <p:sp>
        <p:nvSpPr>
          <p:cNvPr id="21" name="Rectangle 2"/>
          <p:cNvSpPr txBox="1">
            <a:spLocks noChangeArrowheads="1"/>
          </p:cNvSpPr>
          <p:nvPr/>
        </p:nvSpPr>
        <p:spPr bwMode="auto">
          <a:xfrm>
            <a:off x="1619250" y="3890444"/>
            <a:ext cx="2772894"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revealed</a:t>
            </a:r>
          </a:p>
        </p:txBody>
      </p:sp>
      <p:sp>
        <p:nvSpPr>
          <p:cNvPr id="22" name="Rectangle 2"/>
          <p:cNvSpPr txBox="1">
            <a:spLocks noChangeArrowheads="1"/>
          </p:cNvSpPr>
          <p:nvPr/>
        </p:nvSpPr>
        <p:spPr bwMode="auto">
          <a:xfrm>
            <a:off x="6909434" y="3890444"/>
            <a:ext cx="858369"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to</a:t>
            </a:r>
          </a:p>
        </p:txBody>
      </p:sp>
      <p:sp>
        <p:nvSpPr>
          <p:cNvPr id="23" name="Rectangle 2"/>
          <p:cNvSpPr txBox="1">
            <a:spLocks noChangeArrowheads="1"/>
          </p:cNvSpPr>
          <p:nvPr/>
        </p:nvSpPr>
        <p:spPr bwMode="auto">
          <a:xfrm>
            <a:off x="2308860" y="4561728"/>
            <a:ext cx="5477994" cy="101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apostles and prophets</a:t>
            </a:r>
          </a:p>
        </p:txBody>
      </p:sp>
      <p:sp>
        <p:nvSpPr>
          <p:cNvPr id="15" name="Rectangle 2" hidden="1"/>
          <p:cNvSpPr txBox="1">
            <a:spLocks noChangeArrowheads="1"/>
          </p:cNvSpPr>
          <p:nvPr/>
        </p:nvSpPr>
        <p:spPr bwMode="auto">
          <a:xfrm>
            <a:off x="3532905" y="4666503"/>
            <a:ext cx="2690390"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we read</a:t>
            </a:r>
          </a:p>
        </p:txBody>
      </p:sp>
      <p:sp>
        <p:nvSpPr>
          <p:cNvPr id="14" name="Rectangle 2" hidden="1"/>
          <p:cNvSpPr txBox="1">
            <a:spLocks noChangeArrowheads="1"/>
          </p:cNvSpPr>
          <p:nvPr/>
        </p:nvSpPr>
        <p:spPr bwMode="auto">
          <a:xfrm>
            <a:off x="2781010" y="209550"/>
            <a:ext cx="5800870" cy="2125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Spirit revealed to apostles and prophets</a:t>
            </a:r>
          </a:p>
        </p:txBody>
      </p:sp>
      <p:sp>
        <p:nvSpPr>
          <p:cNvPr id="10" name="Rectangle 2" hidden="1"/>
          <p:cNvSpPr txBox="1">
            <a:spLocks noChangeArrowheads="1"/>
          </p:cNvSpPr>
          <p:nvPr/>
        </p:nvSpPr>
        <p:spPr bwMode="auto">
          <a:xfrm>
            <a:off x="2931427" y="4929994"/>
            <a:ext cx="1763237"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Spirit</a:t>
            </a:r>
          </a:p>
        </p:txBody>
      </p:sp>
    </p:spTree>
    <p:extLst>
      <p:ext uri="{BB962C8B-B14F-4D97-AF65-F5344CB8AC3E}">
        <p14:creationId xmlns:p14="http://schemas.microsoft.com/office/powerpoint/2010/main" val="108418886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250"/>
                                        <p:tgtEl>
                                          <p:spTgt spid="3"/>
                                        </p:tgtEl>
                                      </p:cBhvr>
                                    </p:animEffect>
                                    <p:set>
                                      <p:cBhvr>
                                        <p:cTn id="18" dur="1" fill="hold">
                                          <p:stCondLst>
                                            <p:cond delay="249"/>
                                          </p:stCondLst>
                                        </p:cTn>
                                        <p:tgtEl>
                                          <p:spTgt spid="3"/>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250"/>
                                        <p:tgtEl>
                                          <p:spTgt spid="4"/>
                                        </p:tgtEl>
                                      </p:cBhvr>
                                    </p:animEffect>
                                    <p:set>
                                      <p:cBhvr>
                                        <p:cTn id="21" dur="1" fill="hold">
                                          <p:stCondLst>
                                            <p:cond delay="24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0"/>
                                  </p:stCondLst>
                                  <p:childTnLst>
                                    <p:set>
                                      <p:cBhvr override="childStyle">
                                        <p:cTn id="28" dur="500" fill="hold"/>
                                        <p:tgtEl>
                                          <p:spTgt spid="5"/>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par>
                                <p:cTn id="34" presetID="18" presetClass="emph" presetSubtype="0" fill="hold" grpId="1" nodeType="withEffect">
                                  <p:stCondLst>
                                    <p:cond delay="0"/>
                                  </p:stCondLst>
                                  <p:childTnLst>
                                    <p:set>
                                      <p:cBhvr override="childStyle">
                                        <p:cTn id="35" dur="500" fill="hold"/>
                                        <p:tgtEl>
                                          <p:spTgt spid="6"/>
                                        </p:tgtEl>
                                        <p:attrNameLst>
                                          <p:attrName>style.textDecorationUnderline</p:attrName>
                                        </p:attrNameLst>
                                      </p:cBhvr>
                                      <p:to>
                                        <p:strVal val="true"/>
                                      </p:to>
                                    </p:se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par>
                                <p:cTn id="40" presetID="18" presetClass="emph" presetSubtype="0" fill="hold" grpId="1" nodeType="withEffect">
                                  <p:stCondLst>
                                    <p:cond delay="0"/>
                                  </p:stCondLst>
                                  <p:childTnLst>
                                    <p:set>
                                      <p:cBhvr override="childStyle">
                                        <p:cTn id="41" dur="500" fill="hold"/>
                                        <p:tgtEl>
                                          <p:spTgt spid="13"/>
                                        </p:tgtEl>
                                        <p:attrNameLst>
                                          <p:attrName>style.textDecorationUnderline</p:attrName>
                                        </p:attrNameLst>
                                      </p:cBhvr>
                                      <p:to>
                                        <p:strVal val="true"/>
                                      </p:to>
                                    </p:se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par>
                                <p:cTn id="46" presetID="18" presetClass="emph" presetSubtype="0" fill="hold" grpId="1" nodeType="withEffect">
                                  <p:stCondLst>
                                    <p:cond delay="0"/>
                                  </p:stCondLst>
                                  <p:childTnLst>
                                    <p:set>
                                      <p:cBhvr override="childStyle">
                                        <p:cTn id="47" dur="500" fill="hold"/>
                                        <p:tgtEl>
                                          <p:spTgt spid="7"/>
                                        </p:tgtEl>
                                        <p:attrNameLst>
                                          <p:attrName>style.textDecorationUnderline</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0" presetClass="entr" presetSubtype="0" fill="hold" grpId="0" nodeType="clickEffect">
                                  <p:stCondLst>
                                    <p:cond delay="0"/>
                                  </p:stCondLst>
                                  <p:iterate type="lt">
                                    <p:tmPct val="10000"/>
                                  </p:iterate>
                                  <p:childTnLst>
                                    <p:set>
                                      <p:cBhvr>
                                        <p:cTn id="51" dur="1" fill="hold">
                                          <p:stCondLst>
                                            <p:cond delay="0"/>
                                          </p:stCondLst>
                                        </p:cTn>
                                        <p:tgtEl>
                                          <p:spTgt spid="12"/>
                                        </p:tgtEl>
                                        <p:attrNameLst>
                                          <p:attrName>style.visibility</p:attrName>
                                        </p:attrNameLst>
                                      </p:cBhvr>
                                      <p:to>
                                        <p:strVal val="visible"/>
                                      </p:to>
                                    </p:set>
                                    <p:animEffect transition="in" filter="dissolve">
                                      <p:cBhvr>
                                        <p:cTn id="52" dur="500">
                                          <p:stCondLst>
                                            <p:cond delay="0"/>
                                          </p:stCondLst>
                                        </p:cTn>
                                        <p:tgtEl>
                                          <p:spTgt spid="12"/>
                                        </p:tgtEl>
                                      </p:cBhvr>
                                    </p:animEffect>
                                    <p:anim to="" calcmode="lin" valueType="num">
                                      <p:cBhvr>
                                        <p:cTn id="53"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54"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55" fill="hold">
                            <p:stCondLst>
                              <p:cond delay="1000"/>
                            </p:stCondLst>
                            <p:childTnLst>
                              <p:par>
                                <p:cTn id="56" presetID="26" presetClass="emph" presetSubtype="0" fill="hold" grpId="1" nodeType="afterEffect">
                                  <p:stCondLst>
                                    <p:cond delay="0"/>
                                  </p:stCondLst>
                                  <p:iterate type="lt">
                                    <p:tmPct val="0"/>
                                  </p:iterate>
                                  <p:childTnLst>
                                    <p:animEffect transition="out" filter="fade">
                                      <p:cBhvr>
                                        <p:cTn id="57" dur="500" tmFilter="0, 0; .2, .5; .8, .5; 1, 0"/>
                                        <p:tgtEl>
                                          <p:spTgt spid="12"/>
                                        </p:tgtEl>
                                      </p:cBhvr>
                                    </p:animEffect>
                                    <p:animScale>
                                      <p:cBhvr>
                                        <p:cTn id="58" dur="250" autoRev="1" fill="hold"/>
                                        <p:tgtEl>
                                          <p:spTgt spid="12"/>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
                                        <p:tgtEl>
                                          <p:spTgt spid="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
                                        <p:tgtEl>
                                          <p:spTgt spid="1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100"/>
                                        <p:tgtEl>
                                          <p:spTgt spid="1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
                                        <p:tgtEl>
                                          <p:spTgt spid="2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100"/>
                                        <p:tgtEl>
                                          <p:spTgt spid="2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100"/>
                                        <p:tgtEl>
                                          <p:spTgt spid="2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100"/>
                                        <p:tgtEl>
                                          <p:spTgt spid="23"/>
                                        </p:tgtEl>
                                      </p:cBhvr>
                                    </p:animEffect>
                                  </p:childTnLst>
                                </p:cTn>
                              </p:par>
                              <p:par>
                                <p:cTn id="82" presetID="0" presetClass="path" presetSubtype="0" accel="50000" decel="50000" fill="hold" grpId="2" nodeType="withEffect">
                                  <p:stCondLst>
                                    <p:cond delay="0"/>
                                  </p:stCondLst>
                                  <p:childTnLst>
                                    <p:animMotion origin="layout" path="M 2.77778E-7 -4.81481E-6 L 0.02726 0.62686 " pathEditMode="relative" rAng="0" ptsTypes="AA">
                                      <p:cBhvr>
                                        <p:cTn id="83" dur="2000" fill="hold"/>
                                        <p:tgtEl>
                                          <p:spTgt spid="17"/>
                                        </p:tgtEl>
                                        <p:attrNameLst>
                                          <p:attrName>ppt_x</p:attrName>
                                          <p:attrName>ppt_y</p:attrName>
                                        </p:attrNameLst>
                                      </p:cBhvr>
                                      <p:rCtr x="1354" y="31343"/>
                                    </p:animMotion>
                                  </p:childTnLst>
                                </p:cTn>
                              </p:par>
                              <p:par>
                                <p:cTn id="84" presetID="0" presetClass="path" presetSubtype="0" accel="50000" decel="50000" fill="hold" grpId="2" nodeType="withEffect">
                                  <p:stCondLst>
                                    <p:cond delay="0"/>
                                  </p:stCondLst>
                                  <p:childTnLst>
                                    <p:animMotion origin="layout" path="M 4.16667E-6 -3.33333E-6 L -0.00539 0.62686 " pathEditMode="relative" rAng="0" ptsTypes="AA">
                                      <p:cBhvr>
                                        <p:cTn id="85" dur="2000" fill="hold"/>
                                        <p:tgtEl>
                                          <p:spTgt spid="18"/>
                                        </p:tgtEl>
                                        <p:attrNameLst>
                                          <p:attrName>ppt_x</p:attrName>
                                          <p:attrName>ppt_y</p:attrName>
                                        </p:attrNameLst>
                                      </p:cBhvr>
                                      <p:rCtr x="-278" y="31343"/>
                                    </p:animMotion>
                                  </p:childTnLst>
                                </p:cTn>
                              </p:par>
                              <p:par>
                                <p:cTn id="86" presetID="0" presetClass="path" presetSubtype="0" accel="50000" decel="50000" fill="hold" grpId="2" nodeType="withEffect">
                                  <p:stCondLst>
                                    <p:cond delay="0"/>
                                  </p:stCondLst>
                                  <p:childTnLst>
                                    <p:animMotion origin="layout" path="M 4.72222E-6 -4.81481E-6 L -0.14775 0.62663 " pathEditMode="relative" rAng="0" ptsTypes="AA">
                                      <p:cBhvr>
                                        <p:cTn id="87" dur="2000" fill="hold"/>
                                        <p:tgtEl>
                                          <p:spTgt spid="19"/>
                                        </p:tgtEl>
                                        <p:attrNameLst>
                                          <p:attrName>ppt_x</p:attrName>
                                          <p:attrName>ppt_y</p:attrName>
                                        </p:attrNameLst>
                                      </p:cBhvr>
                                      <p:rCtr x="-7396" y="31319"/>
                                    </p:animMotion>
                                  </p:childTnLst>
                                </p:cTn>
                              </p:par>
                              <p:par>
                                <p:cTn id="88" presetID="0" presetClass="path" presetSubtype="0" accel="50000" decel="50000" fill="hold" grpId="2" nodeType="withEffect">
                                  <p:stCondLst>
                                    <p:cond delay="0"/>
                                  </p:stCondLst>
                                  <p:childTnLst>
                                    <p:animMotion origin="layout" path="M 2.77778E-7 -1.85185E-6 L 0.06962 -0.50486 " pathEditMode="relative" rAng="0" ptsTypes="AA">
                                      <p:cBhvr>
                                        <p:cTn id="89" dur="2000" fill="hold"/>
                                        <p:tgtEl>
                                          <p:spTgt spid="23"/>
                                        </p:tgtEl>
                                        <p:attrNameLst>
                                          <p:attrName>ppt_x</p:attrName>
                                          <p:attrName>ppt_y</p:attrName>
                                        </p:attrNameLst>
                                      </p:cBhvr>
                                      <p:rCtr x="3472" y="-25255"/>
                                    </p:animMotion>
                                  </p:childTnLst>
                                </p:cTn>
                              </p:par>
                              <p:par>
                                <p:cTn id="90" presetID="0" presetClass="path" presetSubtype="0" accel="50000" decel="50000" fill="hold" grpId="2" nodeType="withEffect">
                                  <p:stCondLst>
                                    <p:cond delay="0"/>
                                  </p:stCondLst>
                                  <p:childTnLst>
                                    <p:animMotion origin="layout" path="M -1.38889E-6 4.81481E-6 C -0.01979 -0.00533 -0.08993 -0.01482 -0.12083 -0.03403 C -0.15191 -0.05301 -0.17014 -0.07848 -0.18594 -0.11459 C -0.20156 -0.1507 -0.2184 -0.20139 -0.21528 -0.25116 C -0.21198 -0.3007 -0.19548 -0.37292 -0.16614 -0.4125 C -0.1368 -0.45209 -0.10521 -0.47315 -0.03889 -0.48843 C 0.02743 -0.50394 0.17049 -0.50232 0.23264 -0.5051 C 0.29462 -0.50764 0.31389 -0.50649 0.33316 -0.5051 " pathEditMode="relative" rAng="0" ptsTypes="AAAAAAAA">
                                      <p:cBhvr>
                                        <p:cTn id="91" dur="2000" fill="hold"/>
                                        <p:tgtEl>
                                          <p:spTgt spid="21"/>
                                        </p:tgtEl>
                                        <p:attrNameLst>
                                          <p:attrName>ppt_x</p:attrName>
                                          <p:attrName>ppt_y</p:attrName>
                                        </p:attrNameLst>
                                      </p:cBhvr>
                                      <p:rCtr x="5868" y="-25324"/>
                                    </p:animMotion>
                                  </p:childTnLst>
                                </p:cTn>
                              </p:par>
                              <p:par>
                                <p:cTn id="92" presetID="0" presetClass="path" presetSubtype="0" accel="50000" decel="50000" fill="hold" grpId="2" nodeType="withEffect">
                                  <p:stCondLst>
                                    <p:cond delay="0"/>
                                  </p:stCondLst>
                                  <p:childTnLst>
                                    <p:animMotion origin="layout" path="M -5.55556E-7 -0.00047 C 0.02101 -0.02385 0.04201 -0.04538 0.0625 -0.0882 C 0.08299 -0.1294 0.11111 -0.20325 0.12292 -0.25463 C 0.13472 -0.30579 0.13958 -0.35973 0.13333 -0.39584 C 0.12708 -0.43241 0.1066 -0.45579 0.08542 -0.47385 C 0.06424 -0.49121 0.03802 -0.49862 0.00955 -0.50487 " pathEditMode="relative" rAng="0" ptsTypes="AAAAAA">
                                      <p:cBhvr>
                                        <p:cTn id="93" dur="2000" fill="hold"/>
                                        <p:tgtEl>
                                          <p:spTgt spid="22"/>
                                        </p:tgtEl>
                                        <p:attrNameLst>
                                          <p:attrName>ppt_x</p:attrName>
                                          <p:attrName>ppt_y</p:attrName>
                                        </p:attrNameLst>
                                      </p:cBhvr>
                                      <p:rCtr x="6806" y="-25231"/>
                                    </p:animMotion>
                                  </p:childTnLst>
                                </p:cTn>
                              </p:par>
                              <p:par>
                                <p:cTn id="94" presetID="0" presetClass="path" presetSubtype="0" accel="50000" decel="50000" fill="hold" grpId="2" nodeType="withEffect">
                                  <p:stCondLst>
                                    <p:cond delay="0"/>
                                  </p:stCondLst>
                                  <p:childTnLst>
                                    <p:animMotion origin="layout" path="M -0.00087 4.81481E-6 C 0.02118 -0.02014 0.09774 -0.07755 0.13246 -0.1176 C 0.16736 -0.15764 0.1908 -0.19769 0.20764 -0.23936 C 0.2243 -0.28288 0.23403 -0.32709 0.23212 -0.372 C 0.23055 -0.41737 0.21597 -0.47639 0.1967 -0.51088 C 0.1776 -0.54561 0.14722 -0.56644 0.11771 -0.58056 C 0.08784 -0.59491 0.05503 -0.59653 0.01823 -0.59815 C -0.01823 -0.59977 -0.06788 -0.59676 -0.10139 -0.59098 C -0.13542 -0.58403 -0.16424 -0.57362 -0.18386 -0.55811 C -0.2033 -0.5426 -0.21424 -0.52616 -0.22275 -0.50487 " pathEditMode="relative" rAng="0" ptsTypes="AAAAAAAAAA">
                                      <p:cBhvr>
                                        <p:cTn id="95" dur="2000" fill="hold"/>
                                        <p:tgtEl>
                                          <p:spTgt spid="20"/>
                                        </p:tgtEl>
                                        <p:attrNameLst>
                                          <p:attrName>ppt_x</p:attrName>
                                          <p:attrName>ppt_y</p:attrName>
                                        </p:attrNameLst>
                                      </p:cBhvr>
                                      <p:rCtr x="573" y="-29931"/>
                                    </p:animMotion>
                                  </p:childTnLst>
                                </p:cTn>
                              </p:par>
                              <p:par>
                                <p:cTn id="96" presetID="10" presetClass="exit" presetSubtype="0" fill="hold" grpId="1" nodeType="withEffect">
                                  <p:stCondLst>
                                    <p:cond delay="0"/>
                                  </p:stCondLst>
                                  <p:childTnLst>
                                    <p:animEffect transition="out" filter="fade">
                                      <p:cBhvr>
                                        <p:cTn id="97" dur="1500"/>
                                        <p:tgtEl>
                                          <p:spTgt spid="3074"/>
                                        </p:tgtEl>
                                      </p:cBhvr>
                                    </p:animEffect>
                                    <p:set>
                                      <p:cBhvr>
                                        <p:cTn id="98" dur="1" fill="hold">
                                          <p:stCondLst>
                                            <p:cond delay="1499"/>
                                          </p:stCondLst>
                                        </p:cTn>
                                        <p:tgtEl>
                                          <p:spTgt spid="3074"/>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5"/>
                                        </p:tgtEl>
                                      </p:cBhvr>
                                    </p:animEffect>
                                    <p:set>
                                      <p:cBhvr>
                                        <p:cTn id="101" dur="1" fill="hold">
                                          <p:stCondLst>
                                            <p:cond delay="499"/>
                                          </p:stCondLst>
                                        </p:cTn>
                                        <p:tgtEl>
                                          <p:spTgt spid="5"/>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6"/>
                                        </p:tgtEl>
                                      </p:cBhvr>
                                    </p:animEffect>
                                    <p:set>
                                      <p:cBhvr>
                                        <p:cTn id="104" dur="1" fill="hold">
                                          <p:stCondLst>
                                            <p:cond delay="499"/>
                                          </p:stCondLst>
                                        </p:cTn>
                                        <p:tgtEl>
                                          <p:spTgt spid="6"/>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7"/>
                                        </p:tgtEl>
                                      </p:cBhvr>
                                    </p:animEffect>
                                    <p:set>
                                      <p:cBhvr>
                                        <p:cTn id="107" dur="1" fill="hold">
                                          <p:stCondLst>
                                            <p:cond delay="499"/>
                                          </p:stCondLst>
                                        </p:cTn>
                                        <p:tgtEl>
                                          <p:spTgt spid="7"/>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13"/>
                                        </p:tgtEl>
                                      </p:cBhvr>
                                    </p:animEffect>
                                    <p:set>
                                      <p:cBhvr>
                                        <p:cTn id="110" dur="1" fill="hold">
                                          <p:stCondLst>
                                            <p:cond delay="499"/>
                                          </p:stCondLst>
                                        </p:cTn>
                                        <p:tgtEl>
                                          <p:spTgt spid="13"/>
                                        </p:tgtEl>
                                        <p:attrNameLst>
                                          <p:attrName>style.visibility</p:attrName>
                                        </p:attrNameLst>
                                      </p:cBhvr>
                                      <p:to>
                                        <p:strVal val="hidden"/>
                                      </p:to>
                                    </p:set>
                                  </p:childTnLst>
                                </p:cTn>
                              </p:par>
                              <p:par>
                                <p:cTn id="111" presetID="10" presetClass="exit" presetSubtype="0" fill="hold" grpId="2" nodeType="withEffect">
                                  <p:stCondLst>
                                    <p:cond delay="0"/>
                                  </p:stCondLst>
                                  <p:iterate type="lt">
                                    <p:tmPct val="0"/>
                                  </p:iterate>
                                  <p:childTnLst>
                                    <p:animEffect transition="out" filter="fade">
                                      <p:cBhvr>
                                        <p:cTn id="112" dur="500"/>
                                        <p:tgtEl>
                                          <p:spTgt spid="12"/>
                                        </p:tgtEl>
                                      </p:cBhvr>
                                    </p:animEffect>
                                    <p:set>
                                      <p:cBhvr>
                                        <p:cTn id="113" dur="1" fill="hold">
                                          <p:stCondLst>
                                            <p:cond delay="499"/>
                                          </p:stCondLst>
                                        </p:cTn>
                                        <p:tgtEl>
                                          <p:spTgt spid="12"/>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22" presetClass="entr" presetSubtype="1" fill="hold" nodeType="clickEffect">
                                  <p:stCondLst>
                                    <p:cond delay="0"/>
                                  </p:stCondLst>
                                  <p:childTnLst>
                                    <p:set>
                                      <p:cBhvr>
                                        <p:cTn id="117" dur="1" fill="hold">
                                          <p:stCondLst>
                                            <p:cond delay="0"/>
                                          </p:stCondLst>
                                        </p:cTn>
                                        <p:tgtEl>
                                          <p:spTgt spid="11"/>
                                        </p:tgtEl>
                                        <p:attrNameLst>
                                          <p:attrName>style.visibility</p:attrName>
                                        </p:attrNameLst>
                                      </p:cBhvr>
                                      <p:to>
                                        <p:strVal val="visible"/>
                                      </p:to>
                                    </p:set>
                                    <p:animEffect transition="in" filter="wipe(up)">
                                      <p:cBhvr>
                                        <p:cTn id="118" dur="500"/>
                                        <p:tgtEl>
                                          <p:spTgt spid="11"/>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grpId="1" nodeType="clickEffect">
                                  <p:stCondLst>
                                    <p:cond delay="0"/>
                                  </p:stCondLst>
                                  <p:childTnLst>
                                    <p:animEffect transition="out" filter="fade">
                                      <p:cBhvr>
                                        <p:cTn id="122" dur="1000"/>
                                        <p:tgtEl>
                                          <p:spTgt spid="17"/>
                                        </p:tgtEl>
                                      </p:cBhvr>
                                    </p:animEffect>
                                    <p:set>
                                      <p:cBhvr>
                                        <p:cTn id="123" dur="1" fill="hold">
                                          <p:stCondLst>
                                            <p:cond delay="999"/>
                                          </p:stCondLst>
                                        </p:cTn>
                                        <p:tgtEl>
                                          <p:spTgt spid="17"/>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1000"/>
                                        <p:tgtEl>
                                          <p:spTgt spid="18"/>
                                        </p:tgtEl>
                                      </p:cBhvr>
                                    </p:animEffect>
                                    <p:set>
                                      <p:cBhvr>
                                        <p:cTn id="126" dur="1" fill="hold">
                                          <p:stCondLst>
                                            <p:cond delay="999"/>
                                          </p:stCondLst>
                                        </p:cTn>
                                        <p:tgtEl>
                                          <p:spTgt spid="18"/>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1000"/>
                                        <p:tgtEl>
                                          <p:spTgt spid="19"/>
                                        </p:tgtEl>
                                      </p:cBhvr>
                                    </p:animEffect>
                                    <p:set>
                                      <p:cBhvr>
                                        <p:cTn id="129" dur="1" fill="hold">
                                          <p:stCondLst>
                                            <p:cond delay="999"/>
                                          </p:stCondLst>
                                        </p:cTn>
                                        <p:tgtEl>
                                          <p:spTgt spid="19"/>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1000"/>
                                        <p:tgtEl>
                                          <p:spTgt spid="21"/>
                                        </p:tgtEl>
                                      </p:cBhvr>
                                    </p:animEffect>
                                    <p:set>
                                      <p:cBhvr>
                                        <p:cTn id="132" dur="1" fill="hold">
                                          <p:stCondLst>
                                            <p:cond delay="999"/>
                                          </p:stCondLst>
                                        </p:cTn>
                                        <p:tgtEl>
                                          <p:spTgt spid="21"/>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1000"/>
                                        <p:tgtEl>
                                          <p:spTgt spid="22"/>
                                        </p:tgtEl>
                                      </p:cBhvr>
                                    </p:animEffect>
                                    <p:set>
                                      <p:cBhvr>
                                        <p:cTn id="135" dur="1" fill="hold">
                                          <p:stCondLst>
                                            <p:cond delay="999"/>
                                          </p:stCondLst>
                                        </p:cTn>
                                        <p:tgtEl>
                                          <p:spTgt spid="22"/>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1000"/>
                                        <p:tgtEl>
                                          <p:spTgt spid="23"/>
                                        </p:tgtEl>
                                      </p:cBhvr>
                                    </p:animEffect>
                                    <p:set>
                                      <p:cBhvr>
                                        <p:cTn id="138" dur="1" fill="hold">
                                          <p:stCondLst>
                                            <p:cond delay="999"/>
                                          </p:stCondLst>
                                        </p:cTn>
                                        <p:tgtEl>
                                          <p:spTgt spid="23"/>
                                        </p:tgtEl>
                                        <p:attrNameLst>
                                          <p:attrName>style.visibility</p:attrName>
                                        </p:attrNameLst>
                                      </p:cBhvr>
                                      <p:to>
                                        <p:strVal val="hidden"/>
                                      </p:to>
                                    </p:set>
                                  </p:childTnLst>
                                </p:cTn>
                              </p:par>
                              <p:par>
                                <p:cTn id="139" presetID="0" presetClass="path" presetSubtype="0" accel="50000" decel="50000" fill="hold" grpId="3" nodeType="withEffect">
                                  <p:stCondLst>
                                    <p:cond delay="0"/>
                                  </p:stCondLst>
                                  <p:childTnLst>
                                    <p:animMotion origin="layout" path="M -0.22275 -0.50487 L -0.27709 0.14907 " pathEditMode="relative" rAng="0" ptsTypes="AA">
                                      <p:cBhvr>
                                        <p:cTn id="140" dur="1500" fill="hold"/>
                                        <p:tgtEl>
                                          <p:spTgt spid="20"/>
                                        </p:tgtEl>
                                        <p:attrNameLst>
                                          <p:attrName>ppt_x</p:attrName>
                                          <p:attrName>ppt_y</p:attrName>
                                        </p:attrNameLst>
                                      </p:cBhvr>
                                      <p:rCtr x="-2726" y="32685"/>
                                    </p:animMotion>
                                  </p:childTnLst>
                                </p:cTn>
                              </p:par>
                              <p:par>
                                <p:cTn id="141" presetID="22" presetClass="exit" presetSubtype="1" fill="hold" nodeType="withEffect">
                                  <p:stCondLst>
                                    <p:cond delay="250"/>
                                  </p:stCondLst>
                                  <p:childTnLst>
                                    <p:animEffect transition="out" filter="wipe(up)">
                                      <p:cBhvr>
                                        <p:cTn id="142" dur="1250"/>
                                        <p:tgtEl>
                                          <p:spTgt spid="11"/>
                                        </p:tgtEl>
                                      </p:cBhvr>
                                    </p:animEffect>
                                    <p:set>
                                      <p:cBhvr>
                                        <p:cTn id="143" dur="1" fill="hold">
                                          <p:stCondLst>
                                            <p:cond delay="12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7" grpId="0"/>
      <p:bldP spid="7" grpId="1"/>
      <p:bldP spid="7" grpId="2"/>
      <p:bldP spid="13" grpId="0"/>
      <p:bldP spid="13" grpId="1"/>
      <p:bldP spid="13" grpId="2"/>
      <p:bldP spid="3074" grpId="0"/>
      <p:bldP spid="3074" grpId="1"/>
      <p:bldP spid="3" grpId="1"/>
      <p:bldP spid="4" grpId="1"/>
      <p:bldP spid="20" grpId="0"/>
      <p:bldP spid="20" grpId="2"/>
      <p:bldP spid="20" grpId="3"/>
      <p:bldP spid="12" grpId="0"/>
      <p:bldP spid="12" grpId="1"/>
      <p:bldP spid="12" grpId="2"/>
      <p:bldP spid="17" grpId="0"/>
      <p:bldP spid="17" grpId="1"/>
      <p:bldP spid="17" grpId="2"/>
      <p:bldP spid="18" grpId="0"/>
      <p:bldP spid="18" grpId="1"/>
      <p:bldP spid="18" grpId="2"/>
      <p:bldP spid="19" grpId="0"/>
      <p:bldP spid="19" grpId="1"/>
      <p:bldP spid="19" grpId="2"/>
      <p:bldP spid="21" grpId="0"/>
      <p:bldP spid="21" grpId="1"/>
      <p:bldP spid="21" grpId="2"/>
      <p:bldP spid="22" grpId="0"/>
      <p:bldP spid="22" grpId="1"/>
      <p:bldP spid="22" grpId="2"/>
      <p:bldP spid="23" grpId="0"/>
      <p:bldP spid="23" grpId="1"/>
      <p:bldP spid="23"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p:cNvSpPr txBox="1">
            <a:spLocks/>
          </p:cNvSpPr>
          <p:nvPr/>
        </p:nvSpPr>
        <p:spPr>
          <a:xfrm>
            <a:off x="4294208" y="2926345"/>
            <a:ext cx="2442260" cy="9643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came by</a:t>
            </a:r>
          </a:p>
        </p:txBody>
      </p:sp>
      <p:sp>
        <p:nvSpPr>
          <p:cNvPr id="12" name="Title 1"/>
          <p:cNvSpPr txBox="1">
            <a:spLocks/>
          </p:cNvSpPr>
          <p:nvPr/>
        </p:nvSpPr>
        <p:spPr>
          <a:xfrm>
            <a:off x="3815786" y="3638261"/>
            <a:ext cx="4321216" cy="8854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holy men of God</a:t>
            </a:r>
          </a:p>
        </p:txBody>
      </p:sp>
      <p:sp>
        <p:nvSpPr>
          <p:cNvPr id="3074" name="Rectangle 2"/>
          <p:cNvSpPr>
            <a:spLocks noGrp="1" noChangeArrowheads="1"/>
          </p:cNvSpPr>
          <p:nvPr>
            <p:ph type="title"/>
          </p:nvPr>
        </p:nvSpPr>
        <p:spPr>
          <a:xfrm>
            <a:off x="446048" y="943711"/>
            <a:ext cx="8229600" cy="492183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knowing this first, that               no prophecy of Scripture is of   any private interpretation, for prophecy never came by the will of man, but holy men of God spoke as they were moved by    the Holy Spirit.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Peter 1:20-21 </a:t>
            </a:r>
          </a:p>
        </p:txBody>
      </p:sp>
      <p:sp>
        <p:nvSpPr>
          <p:cNvPr id="3" name="Rectangle 2"/>
          <p:cNvSpPr txBox="1">
            <a:spLocks noChangeArrowheads="1"/>
          </p:cNvSpPr>
          <p:nvPr/>
        </p:nvSpPr>
        <p:spPr bwMode="auto">
          <a:xfrm>
            <a:off x="2931427" y="4929994"/>
            <a:ext cx="1763237"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Spirit</a:t>
            </a:r>
          </a:p>
        </p:txBody>
      </p:sp>
      <p:sp>
        <p:nvSpPr>
          <p:cNvPr id="5" name="Title 1"/>
          <p:cNvSpPr txBox="1">
            <a:spLocks/>
          </p:cNvSpPr>
          <p:nvPr/>
        </p:nvSpPr>
        <p:spPr>
          <a:xfrm>
            <a:off x="1963698" y="2520461"/>
            <a:ext cx="1869748" cy="433754"/>
          </a:xfrm>
          <a:prstGeom prst="rect">
            <a:avLst/>
          </a:prstGeom>
        </p:spPr>
        <p:txBody>
          <a:bodyPr vert="horz" lIns="91440" tIns="45720" rIns="91440" bIns="45720" rtlCol="0" anchor="ctr">
            <a:prstTxWarp prst="textStop">
              <a:avLst/>
            </a:prstTxWarp>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secretive</a:t>
            </a:r>
          </a:p>
        </p:txBody>
      </p:sp>
      <p:sp>
        <p:nvSpPr>
          <p:cNvPr id="6" name="Title 1"/>
          <p:cNvSpPr txBox="1">
            <a:spLocks/>
          </p:cNvSpPr>
          <p:nvPr/>
        </p:nvSpPr>
        <p:spPr>
          <a:xfrm>
            <a:off x="1928527" y="1852247"/>
            <a:ext cx="2057318" cy="562708"/>
          </a:xfrm>
          <a:prstGeom prst="rect">
            <a:avLst/>
          </a:prstGeom>
        </p:spPr>
        <p:txBody>
          <a:bodyPr vert="horz" lIns="91440" tIns="45720" rIns="91440" bIns="45720" rtlCol="0" anchor="ctr">
            <a:prstTxWarp prst="textStop">
              <a:avLst/>
            </a:prstTxWarp>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insight</a:t>
            </a:r>
          </a:p>
        </p:txBody>
      </p:sp>
      <p:sp>
        <p:nvSpPr>
          <p:cNvPr id="7" name="Title 1"/>
          <p:cNvSpPr txBox="1">
            <a:spLocks/>
          </p:cNvSpPr>
          <p:nvPr/>
        </p:nvSpPr>
        <p:spPr>
          <a:xfrm>
            <a:off x="4202805" y="2450122"/>
            <a:ext cx="2338671" cy="597877"/>
          </a:xfrm>
          <a:prstGeom prst="rect">
            <a:avLst/>
          </a:prstGeom>
        </p:spPr>
        <p:txBody>
          <a:bodyPr vert="horz" lIns="91440" tIns="45720" rIns="91440" bIns="45720" rtlCol="0" anchor="ctr">
            <a:prstTxWarp prst="textStop">
              <a:avLst/>
            </a:prstTxWarp>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clarification</a:t>
            </a:r>
          </a:p>
        </p:txBody>
      </p:sp>
      <p:sp>
        <p:nvSpPr>
          <p:cNvPr id="14" name="Rectangle 2"/>
          <p:cNvSpPr txBox="1">
            <a:spLocks noChangeArrowheads="1"/>
          </p:cNvSpPr>
          <p:nvPr/>
        </p:nvSpPr>
        <p:spPr bwMode="auto">
          <a:xfrm>
            <a:off x="2469073" y="2327451"/>
            <a:ext cx="1465327"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9" name="Rectangle 2"/>
          <p:cNvSpPr txBox="1">
            <a:spLocks noChangeArrowheads="1"/>
          </p:cNvSpPr>
          <p:nvPr/>
        </p:nvSpPr>
        <p:spPr bwMode="auto">
          <a:xfrm>
            <a:off x="2931452" y="4925051"/>
            <a:ext cx="1763237"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Spirit</a:t>
            </a:r>
          </a:p>
        </p:txBody>
      </p:sp>
      <p:sp>
        <p:nvSpPr>
          <p:cNvPr id="10" name="Rectangle 2"/>
          <p:cNvSpPr txBox="1">
            <a:spLocks noChangeArrowheads="1"/>
          </p:cNvSpPr>
          <p:nvPr/>
        </p:nvSpPr>
        <p:spPr bwMode="auto">
          <a:xfrm>
            <a:off x="1761112" y="4925341"/>
            <a:ext cx="1559854"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Holy</a:t>
            </a:r>
          </a:p>
        </p:txBody>
      </p:sp>
      <p:sp>
        <p:nvSpPr>
          <p:cNvPr id="13" name="Rectangle 2"/>
          <p:cNvSpPr txBox="1">
            <a:spLocks noChangeArrowheads="1"/>
          </p:cNvSpPr>
          <p:nvPr/>
        </p:nvSpPr>
        <p:spPr bwMode="auto">
          <a:xfrm>
            <a:off x="6740276" y="3584316"/>
            <a:ext cx="1365015"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Tree>
    <p:extLst>
      <p:ext uri="{BB962C8B-B14F-4D97-AF65-F5344CB8AC3E}">
        <p14:creationId xmlns:p14="http://schemas.microsoft.com/office/powerpoint/2010/main" val="2533481609"/>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3"/>
                                        </p:tgtEl>
                                      </p:cBhvr>
                                    </p:animEffect>
                                    <p:set>
                                      <p:cBhvr>
                                        <p:cTn id="14" dur="1" fill="hold">
                                          <p:stCondLst>
                                            <p:cond delay="24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par>
                                <p:cTn id="38" presetID="18" presetClass="emph" presetSubtype="0" fill="hold" grpId="1" nodeType="withEffect">
                                  <p:stCondLst>
                                    <p:cond delay="0"/>
                                  </p:stCondLst>
                                  <p:childTnLst>
                                    <p:set>
                                      <p:cBhvr override="childStyle">
                                        <p:cTn id="39" dur="500" fill="hold"/>
                                        <p:tgtEl>
                                          <p:spTgt spid="11"/>
                                        </p:tgtEl>
                                        <p:attrNameLst>
                                          <p:attrName>style.textDecorationUnderline</p:attrName>
                                        </p:attrNameLst>
                                      </p:cBhvr>
                                      <p:to>
                                        <p:strVal val="true"/>
                                      </p:to>
                                    </p:se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18" presetClass="emph" presetSubtype="0" fill="hold" grpId="1" nodeType="withEffect">
                                  <p:stCondLst>
                                    <p:cond delay="0"/>
                                  </p:stCondLst>
                                  <p:childTnLst>
                                    <p:set>
                                      <p:cBhvr override="childStyle">
                                        <p:cTn id="45" dur="500" fill="hold"/>
                                        <p:tgtEl>
                                          <p:spTgt spid="12"/>
                                        </p:tgtEl>
                                        <p:attrNameLst>
                                          <p:attrName>style.textDecorationUnderline</p:attrName>
                                        </p:attrNameLst>
                                      </p:cBhvr>
                                      <p:to>
                                        <p:strVal val="tru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
                                        <p:tgtEl>
                                          <p:spTgt spid="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
                                        <p:tgtEl>
                                          <p:spTgt spid="1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
                                        <p:tgtEl>
                                          <p:spTgt spid="13"/>
                                        </p:tgtEl>
                                      </p:cBhvr>
                                    </p:animEffect>
                                  </p:childTnLst>
                                </p:cTn>
                              </p:par>
                              <p:par>
                                <p:cTn id="57" presetID="0" presetClass="path" presetSubtype="0" accel="50000" decel="50000" fill="hold" grpId="2" nodeType="withEffect">
                                  <p:stCondLst>
                                    <p:cond delay="0"/>
                                  </p:stCondLst>
                                  <p:childTnLst>
                                    <p:animMotion origin="layout" path="M -0.00018 -2.96296E-6 C 0.00711 -0.01852 0.01406 -0.03356 0.02135 -0.06435 C 0.02829 -0.09537 0.0427 -0.14328 0.0427 -0.18426 C 0.04253 -0.22523 0.03697 -0.26852 0.02013 -0.31041 C 0.00347 -0.35254 -0.02101 -0.40509 -0.0573 -0.43541 C -0.09393 -0.46574 -0.15278 -0.48842 -0.19879 -0.49282 C -0.24445 -0.49676 -0.29445 -0.48032 -0.33212 -0.46065 C -0.36997 -0.4412 -0.40452 -0.40648 -0.42587 -0.37477 C -0.44705 -0.34305 -0.45365 -0.30185 -0.46007 -0.27014 C -0.46632 -0.23865 -0.46268 -0.20115 -0.46355 -0.18287 " pathEditMode="relative" rAng="0" ptsTypes="AAAAAAAAAA">
                                      <p:cBhvr>
                                        <p:cTn id="58" dur="2000" fill="hold"/>
                                        <p:tgtEl>
                                          <p:spTgt spid="13"/>
                                        </p:tgtEl>
                                        <p:attrNameLst>
                                          <p:attrName>ppt_x</p:attrName>
                                          <p:attrName>ppt_y</p:attrName>
                                        </p:attrNameLst>
                                      </p:cBhvr>
                                      <p:rCtr x="-21042" y="-24676"/>
                                    </p:animMotion>
                                  </p:childTnLst>
                                </p:cTn>
                              </p:par>
                              <p:par>
                                <p:cTn id="59" presetID="0" presetClass="path" presetSubtype="0" accel="50000" decel="50000" fill="hold" grpId="2" nodeType="withEffect">
                                  <p:stCondLst>
                                    <p:cond delay="0"/>
                                  </p:stCondLst>
                                  <p:childTnLst>
                                    <p:animMotion origin="layout" path="M -3.88889E-6 -3.33333E-6 C 0.01355 0.0125 0.02761 0.02454 0.04289 0.03079 C 0.05834 0.03681 0.07014 0.03843 0.09237 0.03565 C 0.11476 0.03334 0.14948 0.03172 0.17709 0.01551 C 0.20469 -0.00069 0.24063 -0.02939 0.25816 -0.06203 C 0.2757 -0.09467 0.28039 -0.14699 0.28212 -0.18009 C 0.28386 -0.21319 0.28004 -0.23194 0.26823 -0.26134 C 0.25643 -0.29027 0.23542 -0.33356 0.21129 -0.35578 C 0.18716 -0.37754 0.15556 -0.3875 0.12327 -0.39398 C 0.09098 -0.40069 0.04983 -0.39838 0.01771 -0.39583 C -0.01475 -0.39328 -0.04027 -0.3875 -0.06857 -0.37986 " pathEditMode="relative" rAng="0" ptsTypes="AAAAAAAAAAA">
                                      <p:cBhvr>
                                        <p:cTn id="60" dur="2000" fill="hold"/>
                                        <p:tgtEl>
                                          <p:spTgt spid="9"/>
                                        </p:tgtEl>
                                        <p:attrNameLst>
                                          <p:attrName>ppt_x</p:attrName>
                                          <p:attrName>ppt_y</p:attrName>
                                        </p:attrNameLst>
                                      </p:cBhvr>
                                      <p:rCtr x="10694" y="-18079"/>
                                    </p:animMotion>
                                  </p:childTnLst>
                                </p:cTn>
                              </p:par>
                              <p:par>
                                <p:cTn id="61" presetID="0" presetClass="path" presetSubtype="0" accel="50000" decel="50000" fill="hold" grpId="2" nodeType="withEffect">
                                  <p:stCondLst>
                                    <p:cond delay="0"/>
                                  </p:stCondLst>
                                  <p:childTnLst>
                                    <p:animMotion origin="layout" path="M -0.00035 -0.00115 C -0.00538 0.01551 -0.01042 0.03241 -0.02309 0.04607 C -0.03577 0.05973 -0.05729 0.07732 -0.07639 0.08149 C -0.09549 0.08565 -0.12084 0.08241 -0.13872 0.07153 C -0.1566 0.06065 -0.17188 0.04098 -0.18438 0.01575 C -0.19688 -0.00949 -0.20851 -0.04699 -0.21406 -0.08032 C -0.21962 -0.11365 -0.22066 -0.1493 -0.21788 -0.18472 C -0.21511 -0.22013 -0.20816 -0.2625 -0.19757 -0.29282 C -0.18698 -0.32314 -0.17153 -0.34768 -0.15452 -0.36712 C -0.1375 -0.38634 -0.11736 -0.4 -0.09479 -0.40902 C -0.0724 -0.41805 -0.04688 -0.42453 -0.02049 -0.42083 C 0.0059 -0.41712 0.04166 -0.39398 0.07048 -0.37847 " pathEditMode="relative" rAng="0" ptsTypes="AAAAAAAAAAAA">
                                      <p:cBhvr>
                                        <p:cTn id="62" dur="2000" fill="hold"/>
                                        <p:tgtEl>
                                          <p:spTgt spid="10"/>
                                        </p:tgtEl>
                                        <p:attrNameLst>
                                          <p:attrName>ppt_x</p:attrName>
                                          <p:attrName>ppt_y</p:attrName>
                                        </p:attrNameLst>
                                      </p:cBhvr>
                                      <p:rCtr x="-7396" y="-16806"/>
                                    </p:animMotion>
                                  </p:childTnLst>
                                </p:cTn>
                              </p:par>
                              <p:par>
                                <p:cTn id="63" presetID="10" presetClass="exit" presetSubtype="0" fill="hold" grpId="1" nodeType="withEffect">
                                  <p:stCondLst>
                                    <p:cond delay="0"/>
                                  </p:stCondLst>
                                  <p:childTnLst>
                                    <p:animEffect transition="out" filter="fade">
                                      <p:cBhvr>
                                        <p:cTn id="64" dur="1500"/>
                                        <p:tgtEl>
                                          <p:spTgt spid="3074"/>
                                        </p:tgtEl>
                                      </p:cBhvr>
                                    </p:animEffect>
                                    <p:set>
                                      <p:cBhvr>
                                        <p:cTn id="65" dur="1" fill="hold">
                                          <p:stCondLst>
                                            <p:cond delay="1499"/>
                                          </p:stCondLst>
                                        </p:cTn>
                                        <p:tgtEl>
                                          <p:spTgt spid="3074"/>
                                        </p:tgtEl>
                                        <p:attrNameLst>
                                          <p:attrName>style.visibility</p:attrName>
                                        </p:attrNameLst>
                                      </p:cBhvr>
                                      <p:to>
                                        <p:strVal val="hidden"/>
                                      </p:to>
                                    </p:set>
                                  </p:childTnLst>
                                </p:cTn>
                              </p:par>
                              <p:par>
                                <p:cTn id="66" presetID="53" presetClass="exit" presetSubtype="32" fill="hold" grpId="1" nodeType="withEffect">
                                  <p:stCondLst>
                                    <p:cond delay="0"/>
                                  </p:stCondLst>
                                  <p:childTnLst>
                                    <p:anim calcmode="lin" valueType="num">
                                      <p:cBhvr>
                                        <p:cTn id="67" dur="1000"/>
                                        <p:tgtEl>
                                          <p:spTgt spid="5"/>
                                        </p:tgtEl>
                                        <p:attrNameLst>
                                          <p:attrName>ppt_w</p:attrName>
                                        </p:attrNameLst>
                                      </p:cBhvr>
                                      <p:tavLst>
                                        <p:tav tm="0">
                                          <p:val>
                                            <p:strVal val="ppt_w"/>
                                          </p:val>
                                        </p:tav>
                                        <p:tav tm="100000">
                                          <p:val>
                                            <p:fltVal val="0"/>
                                          </p:val>
                                        </p:tav>
                                      </p:tavLst>
                                    </p:anim>
                                    <p:anim calcmode="lin" valueType="num">
                                      <p:cBhvr>
                                        <p:cTn id="68" dur="1000"/>
                                        <p:tgtEl>
                                          <p:spTgt spid="5"/>
                                        </p:tgtEl>
                                        <p:attrNameLst>
                                          <p:attrName>ppt_h</p:attrName>
                                        </p:attrNameLst>
                                      </p:cBhvr>
                                      <p:tavLst>
                                        <p:tav tm="0">
                                          <p:val>
                                            <p:strVal val="ppt_h"/>
                                          </p:val>
                                        </p:tav>
                                        <p:tav tm="100000">
                                          <p:val>
                                            <p:fltVal val="0"/>
                                          </p:val>
                                        </p:tav>
                                      </p:tavLst>
                                    </p:anim>
                                    <p:animEffect transition="out" filter="fade">
                                      <p:cBhvr>
                                        <p:cTn id="69" dur="1000"/>
                                        <p:tgtEl>
                                          <p:spTgt spid="5"/>
                                        </p:tgtEl>
                                      </p:cBhvr>
                                    </p:animEffect>
                                    <p:set>
                                      <p:cBhvr>
                                        <p:cTn id="70" dur="1" fill="hold">
                                          <p:stCondLst>
                                            <p:cond delay="999"/>
                                          </p:stCondLst>
                                        </p:cTn>
                                        <p:tgtEl>
                                          <p:spTgt spid="5"/>
                                        </p:tgtEl>
                                        <p:attrNameLst>
                                          <p:attrName>style.visibility</p:attrName>
                                        </p:attrNameLst>
                                      </p:cBhvr>
                                      <p:to>
                                        <p:strVal val="hidden"/>
                                      </p:to>
                                    </p:set>
                                  </p:childTnLst>
                                </p:cTn>
                              </p:par>
                              <p:par>
                                <p:cTn id="71" presetID="53" presetClass="exit" presetSubtype="32" fill="hold" grpId="1" nodeType="withEffect">
                                  <p:stCondLst>
                                    <p:cond delay="0"/>
                                  </p:stCondLst>
                                  <p:childTnLst>
                                    <p:anim calcmode="lin" valueType="num">
                                      <p:cBhvr>
                                        <p:cTn id="72" dur="1000"/>
                                        <p:tgtEl>
                                          <p:spTgt spid="6"/>
                                        </p:tgtEl>
                                        <p:attrNameLst>
                                          <p:attrName>ppt_w</p:attrName>
                                        </p:attrNameLst>
                                      </p:cBhvr>
                                      <p:tavLst>
                                        <p:tav tm="0">
                                          <p:val>
                                            <p:strVal val="ppt_w"/>
                                          </p:val>
                                        </p:tav>
                                        <p:tav tm="100000">
                                          <p:val>
                                            <p:fltVal val="0"/>
                                          </p:val>
                                        </p:tav>
                                      </p:tavLst>
                                    </p:anim>
                                    <p:anim calcmode="lin" valueType="num">
                                      <p:cBhvr>
                                        <p:cTn id="73" dur="1000"/>
                                        <p:tgtEl>
                                          <p:spTgt spid="6"/>
                                        </p:tgtEl>
                                        <p:attrNameLst>
                                          <p:attrName>ppt_h</p:attrName>
                                        </p:attrNameLst>
                                      </p:cBhvr>
                                      <p:tavLst>
                                        <p:tav tm="0">
                                          <p:val>
                                            <p:strVal val="ppt_h"/>
                                          </p:val>
                                        </p:tav>
                                        <p:tav tm="100000">
                                          <p:val>
                                            <p:fltVal val="0"/>
                                          </p:val>
                                        </p:tav>
                                      </p:tavLst>
                                    </p:anim>
                                    <p:animEffect transition="out" filter="fade">
                                      <p:cBhvr>
                                        <p:cTn id="74" dur="1000"/>
                                        <p:tgtEl>
                                          <p:spTgt spid="6"/>
                                        </p:tgtEl>
                                      </p:cBhvr>
                                    </p:animEffect>
                                    <p:set>
                                      <p:cBhvr>
                                        <p:cTn id="75" dur="1" fill="hold">
                                          <p:stCondLst>
                                            <p:cond delay="999"/>
                                          </p:stCondLst>
                                        </p:cTn>
                                        <p:tgtEl>
                                          <p:spTgt spid="6"/>
                                        </p:tgtEl>
                                        <p:attrNameLst>
                                          <p:attrName>style.visibility</p:attrName>
                                        </p:attrNameLst>
                                      </p:cBhvr>
                                      <p:to>
                                        <p:strVal val="hidden"/>
                                      </p:to>
                                    </p:set>
                                  </p:childTnLst>
                                </p:cTn>
                              </p:par>
                              <p:par>
                                <p:cTn id="76" presetID="53" presetClass="exit" presetSubtype="32" fill="hold" grpId="1" nodeType="withEffect">
                                  <p:stCondLst>
                                    <p:cond delay="0"/>
                                  </p:stCondLst>
                                  <p:childTnLst>
                                    <p:anim calcmode="lin" valueType="num">
                                      <p:cBhvr>
                                        <p:cTn id="77" dur="1000"/>
                                        <p:tgtEl>
                                          <p:spTgt spid="7"/>
                                        </p:tgtEl>
                                        <p:attrNameLst>
                                          <p:attrName>ppt_w</p:attrName>
                                        </p:attrNameLst>
                                      </p:cBhvr>
                                      <p:tavLst>
                                        <p:tav tm="0">
                                          <p:val>
                                            <p:strVal val="ppt_w"/>
                                          </p:val>
                                        </p:tav>
                                        <p:tav tm="100000">
                                          <p:val>
                                            <p:fltVal val="0"/>
                                          </p:val>
                                        </p:tav>
                                      </p:tavLst>
                                    </p:anim>
                                    <p:anim calcmode="lin" valueType="num">
                                      <p:cBhvr>
                                        <p:cTn id="78" dur="1000"/>
                                        <p:tgtEl>
                                          <p:spTgt spid="7"/>
                                        </p:tgtEl>
                                        <p:attrNameLst>
                                          <p:attrName>ppt_h</p:attrName>
                                        </p:attrNameLst>
                                      </p:cBhvr>
                                      <p:tavLst>
                                        <p:tav tm="0">
                                          <p:val>
                                            <p:strVal val="ppt_h"/>
                                          </p:val>
                                        </p:tav>
                                        <p:tav tm="100000">
                                          <p:val>
                                            <p:fltVal val="0"/>
                                          </p:val>
                                        </p:tav>
                                      </p:tavLst>
                                    </p:anim>
                                    <p:animEffect transition="out" filter="fade">
                                      <p:cBhvr>
                                        <p:cTn id="79" dur="1000"/>
                                        <p:tgtEl>
                                          <p:spTgt spid="7"/>
                                        </p:tgtEl>
                                      </p:cBhvr>
                                    </p:animEffect>
                                    <p:set>
                                      <p:cBhvr>
                                        <p:cTn id="80" dur="1" fill="hold">
                                          <p:stCondLst>
                                            <p:cond delay="999"/>
                                          </p:stCondLst>
                                        </p:cTn>
                                        <p:tgtEl>
                                          <p:spTgt spid="7"/>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childTnLst>
                          </p:cTn>
                        </p:par>
                        <p:par>
                          <p:cTn id="87" fill="hold">
                            <p:stCondLst>
                              <p:cond delay="2000"/>
                            </p:stCondLst>
                            <p:childTnLst>
                              <p:par>
                                <p:cTn id="88" presetID="10" presetClass="entr" presetSubtype="0" fill="hold" grpId="0" nodeType="afterEffect">
                                  <p:stCondLst>
                                    <p:cond delay="0"/>
                                  </p:stCondLst>
                                  <p:childTnLst>
                                    <p:set>
                                      <p:cBhvr>
                                        <p:cTn id="89" dur="1" fill="hold">
                                          <p:stCondLst>
                                            <p:cond delay="0"/>
                                          </p:stCondLst>
                                        </p:cTn>
                                        <p:tgtEl>
                                          <p:spTgt spid="14"/>
                                        </p:tgtEl>
                                        <p:attrNameLst>
                                          <p:attrName>style.visibility</p:attrName>
                                        </p:attrNameLst>
                                      </p:cBhvr>
                                      <p:to>
                                        <p:strVal val="visible"/>
                                      </p:to>
                                    </p:set>
                                    <p:animEffect transition="in" filter="fade">
                                      <p:cBhvr>
                                        <p:cTn id="90" dur="500"/>
                                        <p:tgtEl>
                                          <p:spTgt spid="14"/>
                                        </p:tgtEl>
                                      </p:cBhvr>
                                    </p:animEffect>
                                  </p:childTnLst>
                                </p:cTn>
                              </p:par>
                              <p:par>
                                <p:cTn id="91" presetID="0" presetClass="exit" presetSubtype="0" fill="hold" grpId="1" nodeType="withEffect">
                                  <p:stCondLst>
                                    <p:cond delay="0"/>
                                  </p:stCondLst>
                                  <p:childTnLst>
                                    <p:set>
                                      <p:cBhvr>
                                        <p:cTn id="92" dur="1" fill="hold">
                                          <p:stCondLst>
                                            <p:cond delay="999"/>
                                          </p:stCondLst>
                                        </p:cTn>
                                        <p:tgtEl>
                                          <p:spTgt spid="10"/>
                                        </p:tgtEl>
                                        <p:attrNameLst>
                                          <p:attrName>style.visibility</p:attrName>
                                        </p:attrNameLst>
                                      </p:cBhvr>
                                      <p:to>
                                        <p:strVal val="hidden"/>
                                      </p:to>
                                    </p:set>
                                    <p:animEffect transition="out" filter="dissolve">
                                      <p:cBhvr>
                                        <p:cTn id="93" dur="1000">
                                          <p:stCondLst>
                                            <p:cond delay="0"/>
                                          </p:stCondLst>
                                        </p:cTn>
                                        <p:tgtEl>
                                          <p:spTgt spid="10"/>
                                        </p:tgtEl>
                                      </p:cBhvr>
                                    </p:animEffect>
                                    <p:anim to="" calcmode="lin" valueType="num">
                                      <p:cBhvr>
                                        <p:cTn id="94"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95"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96" presetID="0" presetClass="exit" presetSubtype="0" fill="hold" grpId="1" nodeType="withEffect">
                                  <p:stCondLst>
                                    <p:cond delay="0"/>
                                  </p:stCondLst>
                                  <p:childTnLst>
                                    <p:set>
                                      <p:cBhvr>
                                        <p:cTn id="97" dur="1" fill="hold">
                                          <p:stCondLst>
                                            <p:cond delay="999"/>
                                          </p:stCondLst>
                                        </p:cTn>
                                        <p:tgtEl>
                                          <p:spTgt spid="9"/>
                                        </p:tgtEl>
                                        <p:attrNameLst>
                                          <p:attrName>style.visibility</p:attrName>
                                        </p:attrNameLst>
                                      </p:cBhvr>
                                      <p:to>
                                        <p:strVal val="hidden"/>
                                      </p:to>
                                    </p:set>
                                    <p:animEffect transition="out" filter="dissolve">
                                      <p:cBhvr>
                                        <p:cTn id="98" dur="1000">
                                          <p:stCondLst>
                                            <p:cond delay="0"/>
                                          </p:stCondLst>
                                        </p:cTn>
                                        <p:tgtEl>
                                          <p:spTgt spid="9"/>
                                        </p:tgtEl>
                                      </p:cBhvr>
                                    </p:animEffect>
                                    <p:anim to="" calcmode="lin" valueType="num">
                                      <p:cBhvr>
                                        <p:cTn id="99"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100"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101" presetID="0" presetClass="exit" presetSubtype="0" fill="hold" grpId="1" nodeType="withEffect">
                                  <p:stCondLst>
                                    <p:cond delay="0"/>
                                  </p:stCondLst>
                                  <p:childTnLst>
                                    <p:set>
                                      <p:cBhvr>
                                        <p:cTn id="102" dur="1" fill="hold">
                                          <p:stCondLst>
                                            <p:cond delay="999"/>
                                          </p:stCondLst>
                                        </p:cTn>
                                        <p:tgtEl>
                                          <p:spTgt spid="13"/>
                                        </p:tgtEl>
                                        <p:attrNameLst>
                                          <p:attrName>style.visibility</p:attrName>
                                        </p:attrNameLst>
                                      </p:cBhvr>
                                      <p:to>
                                        <p:strVal val="hidden"/>
                                      </p:to>
                                    </p:set>
                                    <p:animEffect transition="out" filter="dissolve">
                                      <p:cBhvr>
                                        <p:cTn id="103" dur="1000">
                                          <p:stCondLst>
                                            <p:cond delay="0"/>
                                          </p:stCondLst>
                                        </p:cTn>
                                        <p:tgtEl>
                                          <p:spTgt spid="13"/>
                                        </p:tgtEl>
                                      </p:cBhvr>
                                    </p:animEffect>
                                    <p:anim to="" calcmode="lin" valueType="num">
                                      <p:cBhvr>
                                        <p:cTn id="104" dur="10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105" dur="1000" fill="hold">
                                          <p:stCondLst>
                                            <p:cond delay="0"/>
                                          </p:stCondLst>
                                        </p:cTn>
                                        <p:tgtEl>
                                          <p:spTgt spid="13"/>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2" grpId="0"/>
      <p:bldP spid="12" grpId="1"/>
      <p:bldP spid="12" grpId="2"/>
      <p:bldP spid="3074" grpId="0"/>
      <p:bldP spid="3074" grpId="1"/>
      <p:bldP spid="3" grpId="1"/>
      <p:bldP spid="5" grpId="0"/>
      <p:bldP spid="5" grpId="1"/>
      <p:bldP spid="6" grpId="0"/>
      <p:bldP spid="6" grpId="1"/>
      <p:bldP spid="7" grpId="0"/>
      <p:bldP spid="7" grpId="1"/>
      <p:bldP spid="14" grpId="0"/>
      <p:bldP spid="9" grpId="0"/>
      <p:bldP spid="9" grpId="1"/>
      <p:bldP spid="9" grpId="2"/>
      <p:bldP spid="10" grpId="0"/>
      <p:bldP spid="10" grpId="1"/>
      <p:bldP spid="10" grpId="2"/>
      <p:bldP spid="13" grpId="0"/>
      <p:bldP spid="13" grpId="1"/>
      <p:bldP spid="13"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59"/>
            <a:ext cx="9144000" cy="6878738"/>
          </a:xfrm>
          <a:prstGeom prst="rect">
            <a:avLst/>
          </a:prstGeom>
        </p:spPr>
      </p:pic>
      <p:sp>
        <p:nvSpPr>
          <p:cNvPr id="3074" name="Rectangle 2"/>
          <p:cNvSpPr>
            <a:spLocks noGrp="1" noChangeArrowheads="1"/>
          </p:cNvSpPr>
          <p:nvPr>
            <p:ph type="title"/>
          </p:nvPr>
        </p:nvSpPr>
        <p:spPr>
          <a:xfrm>
            <a:off x="457200" y="2693747"/>
            <a:ext cx="8229600" cy="279194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I neither received it from man, nor was I taught it, but it came through the revelation of Jesus Christ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 Galatians 1:12</a:t>
            </a:r>
          </a:p>
        </p:txBody>
      </p:sp>
      <p:sp>
        <p:nvSpPr>
          <p:cNvPr id="5" name="Title 1"/>
          <p:cNvSpPr txBox="1">
            <a:spLocks/>
          </p:cNvSpPr>
          <p:nvPr/>
        </p:nvSpPr>
        <p:spPr>
          <a:xfrm>
            <a:off x="1383322" y="2256380"/>
            <a:ext cx="6091451"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LORD gave the word</a:t>
            </a:r>
          </a:p>
        </p:txBody>
      </p:sp>
      <p:sp>
        <p:nvSpPr>
          <p:cNvPr id="17" name="Rectangle 2"/>
          <p:cNvSpPr txBox="1">
            <a:spLocks noChangeArrowheads="1"/>
          </p:cNvSpPr>
          <p:nvPr/>
        </p:nvSpPr>
        <p:spPr bwMode="auto">
          <a:xfrm>
            <a:off x="2469073" y="2327451"/>
            <a:ext cx="1465327"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4" name="Rectangle 2"/>
          <p:cNvSpPr txBox="1">
            <a:spLocks noChangeArrowheads="1"/>
          </p:cNvSpPr>
          <p:nvPr/>
        </p:nvSpPr>
        <p:spPr bwMode="auto">
          <a:xfrm>
            <a:off x="1255853" y="2439104"/>
            <a:ext cx="6522334" cy="2711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u="sng"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The LORD gave the word</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Great was the company of those who proclaimed it: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Psalms 68:11 </a:t>
            </a:r>
            <a:r>
              <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1255853" y="2439104"/>
            <a:ext cx="6522334" cy="2711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LORD gave the word; Great was the company of those who proclaimed it: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Psalms 68:11 </a:t>
            </a:r>
            <a:r>
              <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7" name="Rectangle 6"/>
          <p:cNvSpPr>
            <a:spLocks noChangeArrowheads="1"/>
          </p:cNvSpPr>
          <p:nvPr/>
        </p:nvSpPr>
        <p:spPr bwMode="auto">
          <a:xfrm>
            <a:off x="625623" y="3852416"/>
            <a:ext cx="789875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solidFill>
                  <a:srgbClr val="CC9900"/>
                </a:solidFill>
                <a:latin typeface="Calibri" panose="020F0502020204030204" pitchFamily="34" charset="0"/>
                <a:cs typeface="Calibri" panose="020F0502020204030204" pitchFamily="34" charset="0"/>
              </a:rPr>
              <a:t>through the revelation of Jesus</a:t>
            </a:r>
            <a:endParaRPr lang="en-US" sz="4400" b="1" i="1" dirty="0">
              <a:solidFill>
                <a:srgbClr val="CC9900"/>
              </a:solidFill>
              <a:latin typeface="Calibri" panose="020F0502020204030204" pitchFamily="34" charset="0"/>
              <a:cs typeface="Calibri" panose="020F0502020204030204" pitchFamily="34" charset="0"/>
            </a:endParaRPr>
          </a:p>
        </p:txBody>
      </p:sp>
      <p:sp>
        <p:nvSpPr>
          <p:cNvPr id="8" name="Rectangle 7"/>
          <p:cNvSpPr>
            <a:spLocks noChangeArrowheads="1"/>
          </p:cNvSpPr>
          <p:nvPr/>
        </p:nvSpPr>
        <p:spPr bwMode="auto">
          <a:xfrm>
            <a:off x="1956120" y="4531008"/>
            <a:ext cx="212684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9" name="Title 1"/>
          <p:cNvSpPr txBox="1">
            <a:spLocks/>
          </p:cNvSpPr>
          <p:nvPr/>
        </p:nvSpPr>
        <p:spPr>
          <a:xfrm>
            <a:off x="1133835" y="4077578"/>
            <a:ext cx="3901152"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
        <p:nvSpPr>
          <p:cNvPr id="11" name="Rectangle 2"/>
          <p:cNvSpPr txBox="1">
            <a:spLocks noChangeArrowheads="1"/>
          </p:cNvSpPr>
          <p:nvPr/>
        </p:nvSpPr>
        <p:spPr bwMode="auto">
          <a:xfrm>
            <a:off x="3198130" y="1861685"/>
            <a:ext cx="1538536"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word</a:t>
            </a:r>
          </a:p>
        </p:txBody>
      </p:sp>
      <p:sp>
        <p:nvSpPr>
          <p:cNvPr id="12" name="Rectangle 2"/>
          <p:cNvSpPr txBox="1">
            <a:spLocks noChangeArrowheads="1"/>
          </p:cNvSpPr>
          <p:nvPr/>
        </p:nvSpPr>
        <p:spPr bwMode="auto">
          <a:xfrm>
            <a:off x="4563803" y="1861830"/>
            <a:ext cx="744734"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of</a:t>
            </a:r>
          </a:p>
        </p:txBody>
      </p:sp>
      <p:sp>
        <p:nvSpPr>
          <p:cNvPr id="13" name="Rectangle 2"/>
          <p:cNvSpPr txBox="1">
            <a:spLocks noChangeArrowheads="1"/>
          </p:cNvSpPr>
          <p:nvPr/>
        </p:nvSpPr>
        <p:spPr bwMode="auto">
          <a:xfrm>
            <a:off x="5171134" y="1861975"/>
            <a:ext cx="614718"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a:t>
            </a:r>
          </a:p>
        </p:txBody>
      </p:sp>
      <p:sp>
        <p:nvSpPr>
          <p:cNvPr id="14" name="Rectangle 2"/>
          <p:cNvSpPr txBox="1">
            <a:spLocks noChangeArrowheads="1"/>
          </p:cNvSpPr>
          <p:nvPr/>
        </p:nvSpPr>
        <p:spPr bwMode="auto">
          <a:xfrm>
            <a:off x="5564113" y="1861830"/>
            <a:ext cx="487397"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a:t>
            </a:r>
          </a:p>
        </p:txBody>
      </p:sp>
      <p:sp>
        <p:nvSpPr>
          <p:cNvPr id="15" name="Rectangle 2"/>
          <p:cNvSpPr txBox="1">
            <a:spLocks noChangeArrowheads="1"/>
          </p:cNvSpPr>
          <p:nvPr/>
        </p:nvSpPr>
        <p:spPr bwMode="auto">
          <a:xfrm>
            <a:off x="5861877" y="1861830"/>
            <a:ext cx="487397"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t>
            </a:r>
          </a:p>
        </p:txBody>
      </p:sp>
      <p:sp>
        <p:nvSpPr>
          <p:cNvPr id="10" name="Rectangle 2" hidden="1"/>
          <p:cNvSpPr txBox="1">
            <a:spLocks noChangeArrowheads="1"/>
          </p:cNvSpPr>
          <p:nvPr/>
        </p:nvSpPr>
        <p:spPr bwMode="auto">
          <a:xfrm>
            <a:off x="3060672" y="1862573"/>
            <a:ext cx="3505696"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word of God</a:t>
            </a:r>
          </a:p>
        </p:txBody>
      </p:sp>
      <p:sp>
        <p:nvSpPr>
          <p:cNvPr id="16" name="Rectangle 2" hidden="1"/>
          <p:cNvSpPr txBox="1">
            <a:spLocks noChangeArrowheads="1"/>
          </p:cNvSpPr>
          <p:nvPr/>
        </p:nvSpPr>
        <p:spPr bwMode="auto">
          <a:xfrm>
            <a:off x="5312791" y="706060"/>
            <a:ext cx="3474334" cy="182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Lord gave the word; Great was the company of those who proclaimed it:   </a:t>
            </a:r>
            <a:r>
              <a:rPr lang="en-US" altLang="en-US" sz="2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Psalms 68:11  </a:t>
            </a:r>
          </a:p>
        </p:txBody>
      </p:sp>
    </p:spTree>
    <p:extLst>
      <p:ext uri="{BB962C8B-B14F-4D97-AF65-F5344CB8AC3E}">
        <p14:creationId xmlns:p14="http://schemas.microsoft.com/office/powerpoint/2010/main" val="349367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17"/>
                                        </p:tgtEl>
                                      </p:cBhvr>
                                    </p:animEffect>
                                    <p:set>
                                      <p:cBhvr>
                                        <p:cTn id="12" dur="1" fill="hold">
                                          <p:stCondLst>
                                            <p:cond delay="24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
                                        <p:tgtEl>
                                          <p:spTgt spid="4"/>
                                        </p:tgtEl>
                                      </p:cBhvr>
                                    </p:animEffect>
                                  </p:childTnLst>
                                </p:cTn>
                              </p:par>
                              <p:par>
                                <p:cTn id="25" presetID="6" presetClass="emph" presetSubtype="0" fill="hold" grpId="2" nodeType="withEffect">
                                  <p:stCondLst>
                                    <p:cond delay="0"/>
                                  </p:stCondLst>
                                  <p:childTnLst>
                                    <p:animScale>
                                      <p:cBhvr>
                                        <p:cTn id="26" dur="1500" fill="hold"/>
                                        <p:tgtEl>
                                          <p:spTgt spid="4"/>
                                        </p:tgtEl>
                                      </p:cBhvr>
                                      <p:by x="50000" y="50000"/>
                                    </p:animScale>
                                  </p:childTnLst>
                                </p:cTn>
                              </p:par>
                              <p:par>
                                <p:cTn id="27" presetID="0" presetClass="path" presetSubtype="0" accel="50000" decel="50000" fill="hold" grpId="3" nodeType="withEffect">
                                  <p:stCondLst>
                                    <p:cond delay="0"/>
                                  </p:stCondLst>
                                  <p:childTnLst>
                                    <p:animMotion origin="layout" path="M -3.61111E-6 1.04533E-6 L 0.26962 -0.32239 " pathEditMode="relative" rAng="0" ptsTypes="AA">
                                      <p:cBhvr>
                                        <p:cTn id="28" dur="1500" fill="hold"/>
                                        <p:tgtEl>
                                          <p:spTgt spid="4"/>
                                        </p:tgtEl>
                                        <p:attrNameLst>
                                          <p:attrName>ppt_x</p:attrName>
                                          <p:attrName>ppt_y</p:attrName>
                                        </p:attrNameLst>
                                      </p:cBhvr>
                                      <p:rCtr x="13472" y="-16119"/>
                                    </p:animMotion>
                                  </p:childTnLst>
                                </p:cTn>
                              </p:par>
                              <p:par>
                                <p:cTn id="29" presetID="6" presetClass="emph" presetSubtype="0" fill="hold" grpId="2" nodeType="withEffect">
                                  <p:stCondLst>
                                    <p:cond delay="0"/>
                                  </p:stCondLst>
                                  <p:childTnLst>
                                    <p:animScale>
                                      <p:cBhvr>
                                        <p:cTn id="30" dur="1500" fill="hold"/>
                                        <p:tgtEl>
                                          <p:spTgt spid="6"/>
                                        </p:tgtEl>
                                      </p:cBhvr>
                                      <p:by x="50000" y="50000"/>
                                    </p:animScale>
                                  </p:childTnLst>
                                </p:cTn>
                              </p:par>
                              <p:par>
                                <p:cTn id="31" presetID="0" presetClass="path" presetSubtype="0" accel="50000" decel="50000" fill="hold" grpId="3" nodeType="withEffect">
                                  <p:stCondLst>
                                    <p:cond delay="0"/>
                                  </p:stCondLst>
                                  <p:childTnLst>
                                    <p:animMotion origin="layout" path="M -3.61111E-6 1.04533E-6 L 0.26962 -0.32239 " pathEditMode="relative" rAng="0" ptsTypes="AA">
                                      <p:cBhvr>
                                        <p:cTn id="32" dur="1500" fill="hold"/>
                                        <p:tgtEl>
                                          <p:spTgt spid="6"/>
                                        </p:tgtEl>
                                        <p:attrNameLst>
                                          <p:attrName>ppt_x</p:attrName>
                                          <p:attrName>ppt_y</p:attrName>
                                        </p:attrNameLst>
                                      </p:cBhvr>
                                      <p:rCtr x="13472" y="-16119"/>
                                    </p:animMotion>
                                  </p:childTnLst>
                                </p:cTn>
                              </p:par>
                              <p:par>
                                <p:cTn id="33" presetID="23" presetClass="entr" presetSubtype="16" fill="hold" grpId="0" nodeType="withEffect">
                                  <p:stCondLst>
                                    <p:cond delay="1000"/>
                                  </p:stCondLst>
                                  <p:childTnLst>
                                    <p:set>
                                      <p:cBhvr>
                                        <p:cTn id="34" dur="1" fill="hold">
                                          <p:stCondLst>
                                            <p:cond delay="0"/>
                                          </p:stCondLst>
                                        </p:cTn>
                                        <p:tgtEl>
                                          <p:spTgt spid="3074"/>
                                        </p:tgtEl>
                                        <p:attrNameLst>
                                          <p:attrName>style.visibility</p:attrName>
                                        </p:attrNameLst>
                                      </p:cBhvr>
                                      <p:to>
                                        <p:strVal val="visible"/>
                                      </p:to>
                                    </p:set>
                                    <p:anim calcmode="lin" valueType="num">
                                      <p:cBhvr>
                                        <p:cTn id="35" dur="500" fill="hold"/>
                                        <p:tgtEl>
                                          <p:spTgt spid="3074"/>
                                        </p:tgtEl>
                                        <p:attrNameLst>
                                          <p:attrName>ppt_w</p:attrName>
                                        </p:attrNameLst>
                                      </p:cBhvr>
                                      <p:tavLst>
                                        <p:tav tm="0">
                                          <p:val>
                                            <p:fltVal val="0"/>
                                          </p:val>
                                        </p:tav>
                                        <p:tav tm="100000">
                                          <p:val>
                                            <p:strVal val="#ppt_w"/>
                                          </p:val>
                                        </p:tav>
                                      </p:tavLst>
                                    </p:anim>
                                    <p:anim calcmode="lin" valueType="num">
                                      <p:cBhvr>
                                        <p:cTn id="36" dur="500" fill="hold"/>
                                        <p:tgtEl>
                                          <p:spTgt spid="3074"/>
                                        </p:tgtEl>
                                        <p:attrNameLst>
                                          <p:attrName>ppt_h</p:attrName>
                                        </p:attrNameLst>
                                      </p:cBhvr>
                                      <p:tavLst>
                                        <p:tav tm="0">
                                          <p:val>
                                            <p:fltVal val="0"/>
                                          </p:val>
                                        </p:tav>
                                        <p:tav tm="100000">
                                          <p:val>
                                            <p:strVal val="#ppt_h"/>
                                          </p:val>
                                        </p:tav>
                                      </p:tavLst>
                                    </p:anim>
                                  </p:childTnLst>
                                </p:cTn>
                              </p:par>
                              <p:par>
                                <p:cTn id="37" presetID="10" presetClass="exit" presetSubtype="0" fill="hold" grpId="2" nodeType="withEffect">
                                  <p:stCondLst>
                                    <p:cond delay="0"/>
                                  </p:stCondLst>
                                  <p:childTnLst>
                                    <p:animEffect transition="out" filter="fade">
                                      <p:cBhvr>
                                        <p:cTn id="38" dur="100"/>
                                        <p:tgtEl>
                                          <p:spTgt spid="5"/>
                                        </p:tgtEl>
                                      </p:cBhvr>
                                    </p:animEffect>
                                    <p:set>
                                      <p:cBhvr>
                                        <p:cTn id="39" dur="1" fill="hold">
                                          <p:stCondLst>
                                            <p:cond delay="99"/>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0" presetClass="entr" presetSubtype="0" fill="hold" grpId="0" nodeType="clickEffect">
                                  <p:stCondLst>
                                    <p:cond delay="0"/>
                                  </p:stCondLst>
                                  <p:iterate type="lt">
                                    <p:tmPct val="10000"/>
                                  </p:iterate>
                                  <p:childTnLst>
                                    <p:set>
                                      <p:cBhvr>
                                        <p:cTn id="43" dur="1" fill="hold">
                                          <p:stCondLst>
                                            <p:cond delay="0"/>
                                          </p:stCondLst>
                                        </p:cTn>
                                        <p:tgtEl>
                                          <p:spTgt spid="7"/>
                                        </p:tgtEl>
                                        <p:attrNameLst>
                                          <p:attrName>style.visibility</p:attrName>
                                        </p:attrNameLst>
                                      </p:cBhvr>
                                      <p:to>
                                        <p:strVal val="visible"/>
                                      </p:to>
                                    </p:set>
                                    <p:animEffect transition="in" filter="dissolve">
                                      <p:cBhvr>
                                        <p:cTn id="44" dur="500">
                                          <p:stCondLst>
                                            <p:cond delay="0"/>
                                          </p:stCondLst>
                                        </p:cTn>
                                        <p:tgtEl>
                                          <p:spTgt spid="7"/>
                                        </p:tgtEl>
                                      </p:cBhvr>
                                    </p:animEffect>
                                    <p:anim to="" calcmode="lin" valueType="num">
                                      <p:cBhvr>
                                        <p:cTn id="45"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46"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47" fill="hold">
                            <p:stCondLst>
                              <p:cond delay="1800"/>
                            </p:stCondLst>
                            <p:childTnLst>
                              <p:par>
                                <p:cTn id="48" presetID="0" presetClass="entr" presetSubtype="0" fill="hold" grpId="0" nodeType="afterEffect">
                                  <p:stCondLst>
                                    <p:cond delay="0"/>
                                  </p:stCondLst>
                                  <p:iterate type="lt">
                                    <p:tmPct val="10000"/>
                                  </p:iterate>
                                  <p:childTnLst>
                                    <p:set>
                                      <p:cBhvr>
                                        <p:cTn id="49" dur="1" fill="hold">
                                          <p:stCondLst>
                                            <p:cond delay="0"/>
                                          </p:stCondLst>
                                        </p:cTn>
                                        <p:tgtEl>
                                          <p:spTgt spid="8"/>
                                        </p:tgtEl>
                                        <p:attrNameLst>
                                          <p:attrName>style.visibility</p:attrName>
                                        </p:attrNameLst>
                                      </p:cBhvr>
                                      <p:to>
                                        <p:strVal val="visible"/>
                                      </p:to>
                                    </p:set>
                                    <p:animEffect transition="in" filter="dissolve">
                                      <p:cBhvr>
                                        <p:cTn id="50" dur="500">
                                          <p:stCondLst>
                                            <p:cond delay="0"/>
                                          </p:stCondLst>
                                        </p:cTn>
                                        <p:tgtEl>
                                          <p:spTgt spid="8"/>
                                        </p:tgtEl>
                                      </p:cBhvr>
                                    </p:animEffect>
                                    <p:anim to="" calcmode="lin" valueType="num">
                                      <p:cBhvr>
                                        <p:cTn id="51"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53" fill="hold">
                            <p:stCondLst>
                              <p:cond delay="2550"/>
                            </p:stCondLst>
                            <p:childTnLst>
                              <p:par>
                                <p:cTn id="54" presetID="26" presetClass="emph" presetSubtype="0" fill="hold" grpId="1" nodeType="afterEffect">
                                  <p:stCondLst>
                                    <p:cond delay="0"/>
                                  </p:stCondLst>
                                  <p:iterate type="lt">
                                    <p:tmPct val="0"/>
                                  </p:iterate>
                                  <p:childTnLst>
                                    <p:animEffect transition="out" filter="fade">
                                      <p:cBhvr>
                                        <p:cTn id="55" dur="500" tmFilter="0, 0; .2, .5; .8, .5; 1, 0"/>
                                        <p:tgtEl>
                                          <p:spTgt spid="7"/>
                                        </p:tgtEl>
                                      </p:cBhvr>
                                    </p:animEffect>
                                    <p:animScale>
                                      <p:cBhvr>
                                        <p:cTn id="56" dur="250" autoRev="1" fill="hold"/>
                                        <p:tgtEl>
                                          <p:spTgt spid="7"/>
                                        </p:tgtEl>
                                      </p:cBhvr>
                                      <p:by x="105000" y="105000"/>
                                    </p:animScale>
                                  </p:childTnLst>
                                </p:cTn>
                              </p:par>
                              <p:par>
                                <p:cTn id="57" presetID="26" presetClass="emph" presetSubtype="0" fill="hold" grpId="1" nodeType="withEffect">
                                  <p:stCondLst>
                                    <p:cond delay="0"/>
                                  </p:stCondLst>
                                  <p:iterate type="lt">
                                    <p:tmPct val="0"/>
                                  </p:iterate>
                                  <p:childTnLst>
                                    <p:animEffect transition="out" filter="fade">
                                      <p:cBhvr>
                                        <p:cTn id="58" dur="500" tmFilter="0, 0; .2, .5; .8, .5; 1, 0"/>
                                        <p:tgtEl>
                                          <p:spTgt spid="8"/>
                                        </p:tgtEl>
                                      </p:cBhvr>
                                    </p:animEffect>
                                    <p:animScale>
                                      <p:cBhvr>
                                        <p:cTn id="59" dur="250" autoRev="1" fill="hold"/>
                                        <p:tgtEl>
                                          <p:spTgt spid="8"/>
                                        </p:tgtEl>
                                      </p:cBhvr>
                                      <p:by x="105000" y="105000"/>
                                    </p:animScale>
                                  </p:childTnLst>
                                </p:cTn>
                              </p:par>
                            </p:childTnLst>
                          </p:cTn>
                        </p:par>
                      </p:childTnLst>
                    </p:cTn>
                  </p:par>
                  <p:par>
                    <p:cTn id="60" fill="hold">
                      <p:stCondLst>
                        <p:cond delay="indefinite"/>
                      </p:stCondLst>
                      <p:childTnLst>
                        <p:par>
                          <p:cTn id="61" fill="hold">
                            <p:stCondLst>
                              <p:cond delay="0"/>
                            </p:stCondLst>
                            <p:childTnLst>
                              <p:par>
                                <p:cTn id="62" presetID="0" presetClass="entr" presetSubtype="0"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dissolve">
                                      <p:cBhvr>
                                        <p:cTn id="64" dur="500">
                                          <p:stCondLst>
                                            <p:cond delay="0"/>
                                          </p:stCondLst>
                                        </p:cTn>
                                        <p:tgtEl>
                                          <p:spTgt spid="9"/>
                                        </p:tgtEl>
                                      </p:cBhvr>
                                    </p:animEffect>
                                    <p:anim to="" calcmode="lin" valueType="num">
                                      <p:cBhvr>
                                        <p:cTn id="65"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66"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p:cTn id="71" dur="1500" fill="hold"/>
                                        <p:tgtEl>
                                          <p:spTgt spid="11"/>
                                        </p:tgtEl>
                                        <p:attrNameLst>
                                          <p:attrName>ppt_w</p:attrName>
                                        </p:attrNameLst>
                                      </p:cBhvr>
                                      <p:tavLst>
                                        <p:tav tm="0">
                                          <p:val>
                                            <p:fltVal val="0"/>
                                          </p:val>
                                        </p:tav>
                                        <p:tav tm="100000">
                                          <p:val>
                                            <p:strVal val="#ppt_w"/>
                                          </p:val>
                                        </p:tav>
                                      </p:tavLst>
                                    </p:anim>
                                    <p:anim calcmode="lin" valueType="num">
                                      <p:cBhvr>
                                        <p:cTn id="72" dur="1500" fill="hold"/>
                                        <p:tgtEl>
                                          <p:spTgt spid="11"/>
                                        </p:tgtEl>
                                        <p:attrNameLst>
                                          <p:attrName>ppt_h</p:attrName>
                                        </p:attrNameLst>
                                      </p:cBhvr>
                                      <p:tavLst>
                                        <p:tav tm="0">
                                          <p:val>
                                            <p:fltVal val="0"/>
                                          </p:val>
                                        </p:tav>
                                        <p:tav tm="100000">
                                          <p:val>
                                            <p:strVal val="#ppt_h"/>
                                          </p:val>
                                        </p:tav>
                                      </p:tavLst>
                                    </p:anim>
                                  </p:childTnLst>
                                </p:cTn>
                              </p:par>
                              <p:par>
                                <p:cTn id="73" presetID="23" presetClass="entr" presetSubtype="16"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p:cTn id="75" dur="1500" fill="hold"/>
                                        <p:tgtEl>
                                          <p:spTgt spid="12"/>
                                        </p:tgtEl>
                                        <p:attrNameLst>
                                          <p:attrName>ppt_w</p:attrName>
                                        </p:attrNameLst>
                                      </p:cBhvr>
                                      <p:tavLst>
                                        <p:tav tm="0">
                                          <p:val>
                                            <p:fltVal val="0"/>
                                          </p:val>
                                        </p:tav>
                                        <p:tav tm="100000">
                                          <p:val>
                                            <p:strVal val="#ppt_w"/>
                                          </p:val>
                                        </p:tav>
                                      </p:tavLst>
                                    </p:anim>
                                    <p:anim calcmode="lin" valueType="num">
                                      <p:cBhvr>
                                        <p:cTn id="76" dur="1500" fill="hold"/>
                                        <p:tgtEl>
                                          <p:spTgt spid="12"/>
                                        </p:tgtEl>
                                        <p:attrNameLst>
                                          <p:attrName>ppt_h</p:attrName>
                                        </p:attrNameLst>
                                      </p:cBhvr>
                                      <p:tavLst>
                                        <p:tav tm="0">
                                          <p:val>
                                            <p:fltVal val="0"/>
                                          </p:val>
                                        </p:tav>
                                        <p:tav tm="100000">
                                          <p:val>
                                            <p:strVal val="#ppt_h"/>
                                          </p:val>
                                        </p:tav>
                                      </p:tavLst>
                                    </p:anim>
                                  </p:childTnLst>
                                </p:cTn>
                              </p:par>
                              <p:par>
                                <p:cTn id="77" presetID="23" presetClass="entr" presetSubtype="16"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1500" fill="hold"/>
                                        <p:tgtEl>
                                          <p:spTgt spid="13"/>
                                        </p:tgtEl>
                                        <p:attrNameLst>
                                          <p:attrName>ppt_w</p:attrName>
                                        </p:attrNameLst>
                                      </p:cBhvr>
                                      <p:tavLst>
                                        <p:tav tm="0">
                                          <p:val>
                                            <p:fltVal val="0"/>
                                          </p:val>
                                        </p:tav>
                                        <p:tav tm="100000">
                                          <p:val>
                                            <p:strVal val="#ppt_w"/>
                                          </p:val>
                                        </p:tav>
                                      </p:tavLst>
                                    </p:anim>
                                    <p:anim calcmode="lin" valueType="num">
                                      <p:cBhvr>
                                        <p:cTn id="80" dur="1500" fill="hold"/>
                                        <p:tgtEl>
                                          <p:spTgt spid="13"/>
                                        </p:tgtEl>
                                        <p:attrNameLst>
                                          <p:attrName>ppt_h</p:attrName>
                                        </p:attrNameLst>
                                      </p:cBhvr>
                                      <p:tavLst>
                                        <p:tav tm="0">
                                          <p:val>
                                            <p:fltVal val="0"/>
                                          </p:val>
                                        </p:tav>
                                        <p:tav tm="100000">
                                          <p:val>
                                            <p:strVal val="#ppt_h"/>
                                          </p:val>
                                        </p:tav>
                                      </p:tavLst>
                                    </p:anim>
                                  </p:childTnLst>
                                </p:cTn>
                              </p:par>
                              <p:par>
                                <p:cTn id="81" presetID="23" presetClass="entr" presetSubtype="16" fill="hold" grpId="0" nodeType="with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p:cTn id="83" dur="1500" fill="hold"/>
                                        <p:tgtEl>
                                          <p:spTgt spid="15"/>
                                        </p:tgtEl>
                                        <p:attrNameLst>
                                          <p:attrName>ppt_w</p:attrName>
                                        </p:attrNameLst>
                                      </p:cBhvr>
                                      <p:tavLst>
                                        <p:tav tm="0">
                                          <p:val>
                                            <p:fltVal val="0"/>
                                          </p:val>
                                        </p:tav>
                                        <p:tav tm="100000">
                                          <p:val>
                                            <p:strVal val="#ppt_w"/>
                                          </p:val>
                                        </p:tav>
                                      </p:tavLst>
                                    </p:anim>
                                    <p:anim calcmode="lin" valueType="num">
                                      <p:cBhvr>
                                        <p:cTn id="84" dur="1500" fill="hold"/>
                                        <p:tgtEl>
                                          <p:spTgt spid="15"/>
                                        </p:tgtEl>
                                        <p:attrNameLst>
                                          <p:attrName>ppt_h</p:attrName>
                                        </p:attrNameLst>
                                      </p:cBhvr>
                                      <p:tavLst>
                                        <p:tav tm="0">
                                          <p:val>
                                            <p:fltVal val="0"/>
                                          </p:val>
                                        </p:tav>
                                        <p:tav tm="100000">
                                          <p:val>
                                            <p:strVal val="#ppt_h"/>
                                          </p:val>
                                        </p:tav>
                                      </p:tavLst>
                                    </p:anim>
                                  </p:childTnLst>
                                </p:cTn>
                              </p:par>
                              <p:par>
                                <p:cTn id="85" presetID="23" presetClass="entr" presetSubtype="16"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p:cTn id="87" dur="1500" fill="hold"/>
                                        <p:tgtEl>
                                          <p:spTgt spid="14"/>
                                        </p:tgtEl>
                                        <p:attrNameLst>
                                          <p:attrName>ppt_w</p:attrName>
                                        </p:attrNameLst>
                                      </p:cBhvr>
                                      <p:tavLst>
                                        <p:tav tm="0">
                                          <p:val>
                                            <p:fltVal val="0"/>
                                          </p:val>
                                        </p:tav>
                                        <p:tav tm="100000">
                                          <p:val>
                                            <p:strVal val="#ppt_w"/>
                                          </p:val>
                                        </p:tav>
                                      </p:tavLst>
                                    </p:anim>
                                    <p:anim calcmode="lin" valueType="num">
                                      <p:cBhvr>
                                        <p:cTn id="88" dur="1500" fill="hold"/>
                                        <p:tgtEl>
                                          <p:spTgt spid="14"/>
                                        </p:tgtEl>
                                        <p:attrNameLst>
                                          <p:attrName>ppt_h</p:attrName>
                                        </p:attrNameLst>
                                      </p:cBhvr>
                                      <p:tavLst>
                                        <p:tav tm="0">
                                          <p:val>
                                            <p:fltVal val="0"/>
                                          </p:val>
                                        </p:tav>
                                        <p:tav tm="100000">
                                          <p:val>
                                            <p:strVal val="#ppt_h"/>
                                          </p:val>
                                        </p:tav>
                                      </p:tavLst>
                                    </p:anim>
                                  </p:childTnLst>
                                </p:cTn>
                              </p:par>
                              <p:par>
                                <p:cTn id="89" presetID="0" presetClass="path" presetSubtype="0" accel="50000" decel="50000" fill="hold" grpId="1" nodeType="withEffect">
                                  <p:stCondLst>
                                    <p:cond delay="0"/>
                                  </p:stCondLst>
                                  <p:childTnLst>
                                    <p:animMotion origin="layout" path="M -4.16667E-6 4.44444E-6 C 0.00243 -0.01065 0.00452 -0.04121 0.01441 -0.06389 C 0.02431 -0.08658 0.03837 -0.11528 0.05955 -0.13565 C 0.08073 -0.15602 0.10261 -0.17408 0.14167 -0.18612 C 0.18073 -0.19815 0.24271 -0.20764 0.29445 -0.20741 C 0.34618 -0.20718 0.41893 -0.18936 0.45174 -0.1845 " pathEditMode="relative" rAng="0" ptsTypes="aaaaaa">
                                      <p:cBhvr>
                                        <p:cTn id="90" dur="1500" spd="-100000" fill="hold"/>
                                        <p:tgtEl>
                                          <p:spTgt spid="11"/>
                                        </p:tgtEl>
                                        <p:attrNameLst>
                                          <p:attrName>ppt_x</p:attrName>
                                          <p:attrName>ppt_y</p:attrName>
                                        </p:attrNameLst>
                                      </p:cBhvr>
                                      <p:rCtr x="22587" y="-10394"/>
                                    </p:animMotion>
                                  </p:childTnLst>
                                </p:cTn>
                              </p:par>
                              <p:par>
                                <p:cTn id="91" presetID="0" presetClass="path" presetSubtype="0" accel="50000" decel="50000" fill="hold" grpId="1" nodeType="withEffect">
                                  <p:stCondLst>
                                    <p:cond delay="0"/>
                                  </p:stCondLst>
                                  <p:childTnLst>
                                    <p:animMotion origin="layout" path="M 3.05556E-6 4.44444E-6 C 0.00121 -0.00973 0.00034 -0.0382 0.00694 -0.05787 C 0.01354 -0.07755 0.02343 -0.10255 0.03975 -0.11783 C 0.05607 -0.13311 0.06493 -0.14422 0.10434 -0.14885 C 0.14375 -0.15348 0.22916 -0.14792 0.27604 -0.14584 C 0.32291 -0.14375 0.3625 -0.1382 0.38524 -0.13635 " pathEditMode="relative" rAng="0" ptsTypes="aaaaaa">
                                      <p:cBhvr>
                                        <p:cTn id="92" dur="1500" spd="-100000" fill="hold"/>
                                        <p:tgtEl>
                                          <p:spTgt spid="12"/>
                                        </p:tgtEl>
                                        <p:attrNameLst>
                                          <p:attrName>ppt_x</p:attrName>
                                          <p:attrName>ppt_y</p:attrName>
                                        </p:attrNameLst>
                                      </p:cBhvr>
                                      <p:rCtr x="19253" y="-7685"/>
                                    </p:animMotion>
                                  </p:childTnLst>
                                </p:cTn>
                              </p:par>
                              <p:par>
                                <p:cTn id="93" presetID="0" presetClass="path" presetSubtype="0" accel="50000" decel="50000" fill="hold" grpId="1" nodeType="withEffect">
                                  <p:stCondLst>
                                    <p:cond delay="0"/>
                                  </p:stCondLst>
                                  <p:childTnLst>
                                    <p:animMotion origin="layout" path="M -1.94444E-6 0.00023 L 0.0158 -0.13704 " pathEditMode="relative" rAng="0" ptsTypes="AA">
                                      <p:cBhvr>
                                        <p:cTn id="94" dur="1500" spd="-100000" fill="hold"/>
                                        <p:tgtEl>
                                          <p:spTgt spid="13"/>
                                        </p:tgtEl>
                                        <p:attrNameLst>
                                          <p:attrName>ppt_x</p:attrName>
                                          <p:attrName>ppt_y</p:attrName>
                                        </p:attrNameLst>
                                      </p:cBhvr>
                                      <p:rCtr x="781" y="-6875"/>
                                    </p:animMotion>
                                  </p:childTnLst>
                                </p:cTn>
                              </p:par>
                              <p:par>
                                <p:cTn id="95" presetID="0" presetClass="path" presetSubtype="0" accel="50000" decel="50000" fill="hold" grpId="1" nodeType="withEffect">
                                  <p:stCondLst>
                                    <p:cond delay="0"/>
                                  </p:stCondLst>
                                  <p:childTnLst>
                                    <p:animMotion origin="layout" path="M 5.55556E-7 0.00023 L 0.01319 -0.08612 " pathEditMode="relative" rAng="0" ptsTypes="AA">
                                      <p:cBhvr>
                                        <p:cTn id="96" dur="1500" spd="-100000" fill="hold"/>
                                        <p:tgtEl>
                                          <p:spTgt spid="14"/>
                                        </p:tgtEl>
                                        <p:attrNameLst>
                                          <p:attrName>ppt_x</p:attrName>
                                          <p:attrName>ppt_y</p:attrName>
                                        </p:attrNameLst>
                                      </p:cBhvr>
                                      <p:rCtr x="660" y="-4329"/>
                                    </p:animMotion>
                                  </p:childTnLst>
                                </p:cTn>
                              </p:par>
                              <p:par>
                                <p:cTn id="97" presetID="0" presetClass="path" presetSubtype="0" accel="50000" decel="50000" fill="hold" grpId="1" nodeType="withEffect">
                                  <p:stCondLst>
                                    <p:cond delay="0"/>
                                  </p:stCondLst>
                                  <p:childTnLst>
                                    <p:animMotion origin="layout" path="M 1.66667E-6 0.00023 L 0.05173 -0.1838 " pathEditMode="relative" rAng="0" ptsTypes="AA">
                                      <p:cBhvr>
                                        <p:cTn id="98" dur="1500" spd="-100000" fill="hold"/>
                                        <p:tgtEl>
                                          <p:spTgt spid="15"/>
                                        </p:tgtEl>
                                        <p:attrNameLst>
                                          <p:attrName>ppt_x</p:attrName>
                                          <p:attrName>ppt_y</p:attrName>
                                        </p:attrNameLst>
                                      </p:cBhvr>
                                      <p:rCtr x="2587" y="-9213"/>
                                    </p:animMotion>
                                  </p:childTnLst>
                                </p:cTn>
                              </p:par>
                              <p:par>
                                <p:cTn id="99" presetID="10" presetClass="exit" presetSubtype="0" fill="hold" grpId="1" nodeType="withEffect">
                                  <p:stCondLst>
                                    <p:cond delay="0"/>
                                  </p:stCondLst>
                                  <p:childTnLst>
                                    <p:animEffect transition="out" filter="fade">
                                      <p:cBhvr>
                                        <p:cTn id="100" dur="1000"/>
                                        <p:tgtEl>
                                          <p:spTgt spid="4"/>
                                        </p:tgtEl>
                                      </p:cBhvr>
                                    </p:animEffect>
                                    <p:set>
                                      <p:cBhvr>
                                        <p:cTn id="101" dur="1" fill="hold">
                                          <p:stCondLst>
                                            <p:cond delay="999"/>
                                          </p:stCondLst>
                                        </p:cTn>
                                        <p:tgtEl>
                                          <p:spTgt spid="4"/>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1000"/>
                                        <p:tgtEl>
                                          <p:spTgt spid="6"/>
                                        </p:tgtEl>
                                      </p:cBhvr>
                                    </p:animEffect>
                                    <p:set>
                                      <p:cBhvr>
                                        <p:cTn id="104" dur="1" fill="hold">
                                          <p:stCondLst>
                                            <p:cond delay="999"/>
                                          </p:stCondLst>
                                        </p:cTn>
                                        <p:tgtEl>
                                          <p:spTgt spid="6"/>
                                        </p:tgtEl>
                                        <p:attrNameLst>
                                          <p:attrName>style.visibility</p:attrName>
                                        </p:attrNameLst>
                                      </p:cBhvr>
                                      <p:to>
                                        <p:strVal val="hidden"/>
                                      </p:to>
                                    </p:set>
                                  </p:childTnLst>
                                </p:cTn>
                              </p:par>
                              <p:par>
                                <p:cTn id="105" presetID="10" presetClass="exit" presetSubtype="0" fill="hold" grpId="2" nodeType="withEffect">
                                  <p:stCondLst>
                                    <p:cond delay="1250"/>
                                  </p:stCondLst>
                                  <p:iterate type="lt">
                                    <p:tmPct val="0"/>
                                  </p:iterate>
                                  <p:childTnLst>
                                    <p:animEffect transition="out" filter="fade">
                                      <p:cBhvr>
                                        <p:cTn id="106" dur="500"/>
                                        <p:tgtEl>
                                          <p:spTgt spid="7"/>
                                        </p:tgtEl>
                                      </p:cBhvr>
                                    </p:animEffect>
                                    <p:set>
                                      <p:cBhvr>
                                        <p:cTn id="107" dur="1" fill="hold">
                                          <p:stCondLst>
                                            <p:cond delay="499"/>
                                          </p:stCondLst>
                                        </p:cTn>
                                        <p:tgtEl>
                                          <p:spTgt spid="7"/>
                                        </p:tgtEl>
                                        <p:attrNameLst>
                                          <p:attrName>style.visibility</p:attrName>
                                        </p:attrNameLst>
                                      </p:cBhvr>
                                      <p:to>
                                        <p:strVal val="hidden"/>
                                      </p:to>
                                    </p:set>
                                  </p:childTnLst>
                                </p:cTn>
                              </p:par>
                              <p:par>
                                <p:cTn id="108" presetID="10" presetClass="exit" presetSubtype="0" fill="hold" grpId="2" nodeType="withEffect">
                                  <p:stCondLst>
                                    <p:cond delay="1250"/>
                                  </p:stCondLst>
                                  <p:iterate type="lt">
                                    <p:tmPct val="0"/>
                                  </p:iterate>
                                  <p:childTnLst>
                                    <p:animEffect transition="out" filter="fade">
                                      <p:cBhvr>
                                        <p:cTn id="109" dur="500"/>
                                        <p:tgtEl>
                                          <p:spTgt spid="8"/>
                                        </p:tgtEl>
                                      </p:cBhvr>
                                    </p:animEffect>
                                    <p:set>
                                      <p:cBhvr>
                                        <p:cTn id="110" dur="1" fill="hold">
                                          <p:stCondLst>
                                            <p:cond delay="499"/>
                                          </p:stCondLst>
                                        </p:cTn>
                                        <p:tgtEl>
                                          <p:spTgt spid="8"/>
                                        </p:tgtEl>
                                        <p:attrNameLst>
                                          <p:attrName>style.visibility</p:attrName>
                                        </p:attrNameLst>
                                      </p:cBhvr>
                                      <p:to>
                                        <p:strVal val="hidden"/>
                                      </p:to>
                                    </p:set>
                                  </p:childTnLst>
                                </p:cTn>
                              </p:par>
                              <p:par>
                                <p:cTn id="111" presetID="10" presetClass="exit" presetSubtype="0" fill="hold" grpId="1" nodeType="withEffect">
                                  <p:stCondLst>
                                    <p:cond delay="750"/>
                                  </p:stCondLst>
                                  <p:childTnLst>
                                    <p:animEffect transition="out" filter="fade">
                                      <p:cBhvr>
                                        <p:cTn id="112" dur="750"/>
                                        <p:tgtEl>
                                          <p:spTgt spid="3074"/>
                                        </p:tgtEl>
                                      </p:cBhvr>
                                    </p:animEffect>
                                    <p:set>
                                      <p:cBhvr>
                                        <p:cTn id="113" dur="1" fill="hold">
                                          <p:stCondLst>
                                            <p:cond delay="749"/>
                                          </p:stCondLst>
                                        </p:cTn>
                                        <p:tgtEl>
                                          <p:spTgt spid="3074"/>
                                        </p:tgtEl>
                                        <p:attrNameLst>
                                          <p:attrName>style.visibility</p:attrName>
                                        </p:attrNameLst>
                                      </p:cBhvr>
                                      <p:to>
                                        <p:strVal val="hidden"/>
                                      </p:to>
                                    </p:set>
                                  </p:childTnLst>
                                </p:cTn>
                              </p:par>
                              <p:par>
                                <p:cTn id="114" presetID="0" presetClass="exit" presetSubtype="0" fill="hold" grpId="1" nodeType="withEffect">
                                  <p:stCondLst>
                                    <p:cond delay="1250"/>
                                  </p:stCondLst>
                                  <p:childTnLst>
                                    <p:set>
                                      <p:cBhvr>
                                        <p:cTn id="115" dur="1" fill="hold">
                                          <p:stCondLst>
                                            <p:cond delay="999"/>
                                          </p:stCondLst>
                                        </p:cTn>
                                        <p:tgtEl>
                                          <p:spTgt spid="9"/>
                                        </p:tgtEl>
                                        <p:attrNameLst>
                                          <p:attrName>style.visibility</p:attrName>
                                        </p:attrNameLst>
                                      </p:cBhvr>
                                      <p:to>
                                        <p:strVal val="hidden"/>
                                      </p:to>
                                    </p:set>
                                    <p:animEffect transition="out" filter="dissolve">
                                      <p:cBhvr>
                                        <p:cTn id="116" dur="1000">
                                          <p:stCondLst>
                                            <p:cond delay="0"/>
                                          </p:stCondLst>
                                        </p:cTn>
                                        <p:tgtEl>
                                          <p:spTgt spid="9"/>
                                        </p:tgtEl>
                                      </p:cBhvr>
                                    </p:animEffect>
                                    <p:anim to="" calcmode="lin" valueType="num">
                                      <p:cBhvr>
                                        <p:cTn id="117"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118"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119" presetID="0" presetClass="path" presetSubtype="0" accel="50000" decel="50000" fill="hold" grpId="2" nodeType="withEffect">
                                  <p:stCondLst>
                                    <p:cond delay="1250"/>
                                  </p:stCondLst>
                                  <p:childTnLst>
                                    <p:animMotion origin="layout" path="M 3.61111E-6 4.44444E-6 L 0.19514 -0.31482 " pathEditMode="relative" rAng="0" ptsTypes="AA">
                                      <p:cBhvr>
                                        <p:cTn id="120" dur="1000" fill="hold"/>
                                        <p:tgtEl>
                                          <p:spTgt spid="9"/>
                                        </p:tgtEl>
                                        <p:attrNameLst>
                                          <p:attrName>ppt_x</p:attrName>
                                          <p:attrName>ppt_y</p:attrName>
                                        </p:attrNameLst>
                                      </p:cBhvr>
                                      <p:rCtr x="9757" y="-15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5" grpId="1"/>
      <p:bldP spid="5" grpId="2"/>
      <p:bldP spid="17" grpId="1"/>
      <p:bldP spid="4" grpId="0"/>
      <p:bldP spid="4" grpId="1"/>
      <p:bldP spid="4" grpId="2"/>
      <p:bldP spid="4" grpId="3"/>
      <p:bldP spid="6" grpId="0"/>
      <p:bldP spid="6" grpId="1"/>
      <p:bldP spid="6" grpId="2"/>
      <p:bldP spid="6" grpId="3"/>
      <p:bldP spid="7" grpId="0"/>
      <p:bldP spid="7" grpId="1"/>
      <p:bldP spid="7" grpId="2"/>
      <p:bldP spid="8" grpId="0"/>
      <p:bldP spid="8" grpId="1"/>
      <p:bldP spid="8" grpId="2"/>
      <p:bldP spid="9" grpId="0"/>
      <p:bldP spid="9" grpId="1"/>
      <p:bldP spid="9" grpId="2"/>
      <p:bldP spid="11" grpId="0"/>
      <p:bldP spid="11" grpId="1"/>
      <p:bldP spid="12" grpId="0"/>
      <p:bldP spid="12" grpId="1"/>
      <p:bldP spid="13" grpId="0"/>
      <p:bldP spid="13" grpId="1"/>
      <p:bldP spid="14" grpId="0"/>
      <p:bldP spid="14" grpId="1"/>
      <p:bldP spid="15" grpId="0"/>
      <p:bldP spid="1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2"/>
          <p:cNvSpPr txBox="1">
            <a:spLocks noChangeArrowheads="1"/>
          </p:cNvSpPr>
          <p:nvPr/>
        </p:nvSpPr>
        <p:spPr bwMode="auto">
          <a:xfrm>
            <a:off x="3060672" y="1862573"/>
            <a:ext cx="3505696"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word of God</a:t>
            </a:r>
          </a:p>
        </p:txBody>
      </p:sp>
      <p:sp>
        <p:nvSpPr>
          <p:cNvPr id="9" name="Title 1"/>
          <p:cNvSpPr txBox="1">
            <a:spLocks/>
          </p:cNvSpPr>
          <p:nvPr/>
        </p:nvSpPr>
        <p:spPr>
          <a:xfrm>
            <a:off x="88740" y="1861473"/>
            <a:ext cx="2214623" cy="9991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receive</a:t>
            </a:r>
          </a:p>
        </p:txBody>
      </p:sp>
      <p:sp>
        <p:nvSpPr>
          <p:cNvPr id="10" name="Title 1"/>
          <p:cNvSpPr txBox="1">
            <a:spLocks/>
          </p:cNvSpPr>
          <p:nvPr/>
        </p:nvSpPr>
        <p:spPr>
          <a:xfrm>
            <a:off x="2222436" y="1792027"/>
            <a:ext cx="4274916"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word of God</a:t>
            </a:r>
          </a:p>
        </p:txBody>
      </p:sp>
      <p:sp>
        <p:nvSpPr>
          <p:cNvPr id="3074" name="Rectangle 2"/>
          <p:cNvSpPr>
            <a:spLocks noGrp="1" noChangeArrowheads="1"/>
          </p:cNvSpPr>
          <p:nvPr>
            <p:ph type="title"/>
          </p:nvPr>
        </p:nvSpPr>
        <p:spPr>
          <a:xfrm>
            <a:off x="231495" y="506138"/>
            <a:ext cx="8657862" cy="570947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this reason we also thank God without ceasing, because when you received the word of God which you heard from us, you welcomed it not as the word of men, but as it is in truth, the word of God, which also effectively works in you who believe.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Thessalonians 2:13 </a:t>
            </a:r>
          </a:p>
        </p:txBody>
      </p:sp>
      <p:sp>
        <p:nvSpPr>
          <p:cNvPr id="5" name="Rectangle 4"/>
          <p:cNvSpPr>
            <a:spLocks noChangeArrowheads="1"/>
          </p:cNvSpPr>
          <p:nvPr/>
        </p:nvSpPr>
        <p:spPr bwMode="auto">
          <a:xfrm>
            <a:off x="7797897" y="3176368"/>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6"/>
          <p:cNvSpPr>
            <a:spLocks noChangeArrowheads="1"/>
          </p:cNvSpPr>
          <p:nvPr/>
        </p:nvSpPr>
        <p:spPr bwMode="auto">
          <a:xfrm>
            <a:off x="5135888" y="4520961"/>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p:cNvSpPr txBox="1">
            <a:spLocks noChangeArrowheads="1"/>
          </p:cNvSpPr>
          <p:nvPr/>
        </p:nvSpPr>
        <p:spPr bwMode="auto">
          <a:xfrm>
            <a:off x="5719945" y="4541912"/>
            <a:ext cx="1188094" cy="998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you</a:t>
            </a:r>
          </a:p>
        </p:txBody>
      </p:sp>
      <p:sp>
        <p:nvSpPr>
          <p:cNvPr id="12" name="Rectangle 12"/>
          <p:cNvSpPr>
            <a:spLocks noChangeArrowheads="1"/>
          </p:cNvSpPr>
          <p:nvPr/>
        </p:nvSpPr>
        <p:spPr bwMode="auto">
          <a:xfrm>
            <a:off x="480060" y="3948430"/>
            <a:ext cx="564896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10" b="1" dirty="0">
                <a:solidFill>
                  <a:srgbClr val="FFC000"/>
                </a:solidFill>
                <a:effectLst>
                  <a:glow rad="63500">
                    <a:schemeClr val="tx1"/>
                  </a:glow>
                </a:effectLst>
                <a:latin typeface="Calibri" panose="020F0502020204030204" pitchFamily="34" charset="0"/>
              </a:rPr>
              <a:t>truth, the word of God</a:t>
            </a:r>
            <a:endParaRPr lang="en-US" altLang="en-US" sz="4410" b="1" i="1" dirty="0">
              <a:solidFill>
                <a:srgbClr val="FFC000"/>
              </a:solidFill>
              <a:effectLst>
                <a:glow rad="63500">
                  <a:schemeClr val="tx1"/>
                </a:glow>
              </a:effectLst>
              <a:latin typeface="Calibri" panose="020F0502020204030204" pitchFamily="34" charset="0"/>
            </a:endParaRPr>
          </a:p>
        </p:txBody>
      </p:sp>
      <p:sp>
        <p:nvSpPr>
          <p:cNvPr id="11" name="Rectangle 2" hidden="1"/>
          <p:cNvSpPr txBox="1">
            <a:spLocks noChangeArrowheads="1"/>
          </p:cNvSpPr>
          <p:nvPr/>
        </p:nvSpPr>
        <p:spPr bwMode="auto">
          <a:xfrm>
            <a:off x="4898143" y="3164525"/>
            <a:ext cx="1188094" cy="998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you</a:t>
            </a:r>
          </a:p>
        </p:txBody>
      </p:sp>
    </p:spTree>
    <p:extLst>
      <p:ext uri="{BB962C8B-B14F-4D97-AF65-F5344CB8AC3E}">
        <p14:creationId xmlns:p14="http://schemas.microsoft.com/office/powerpoint/2010/main" val="39559635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30885 -0.38945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18" presetClass="emph" presetSubtype="0" fill="hold" grpId="1" nodeType="withEffect">
                                  <p:stCondLst>
                                    <p:cond delay="0"/>
                                  </p:stCondLst>
                                  <p:childTnLst>
                                    <p:set>
                                      <p:cBhvr override="childStyle">
                                        <p:cTn id="21" dur="500" fill="hold"/>
                                        <p:tgtEl>
                                          <p:spTgt spid="9"/>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par>
                                <p:cTn id="27" presetID="18" presetClass="emph" presetSubtype="0" fill="hold" grpId="1" nodeType="withEffect">
                                  <p:stCondLst>
                                    <p:cond delay="0"/>
                                  </p:stCondLst>
                                  <p:childTnLst>
                                    <p:set>
                                      <p:cBhvr override="childStyle">
                                        <p:cTn id="28" dur="500" fill="hold"/>
                                        <p:tgtEl>
                                          <p:spTgt spid="10"/>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stCondLst>
                                            <p:cond delay="0"/>
                                          </p:stCondLst>
                                        </p:cTn>
                                        <p:tgtEl>
                                          <p:spTgt spid="5"/>
                                        </p:tgtEl>
                                      </p:cBhvr>
                                    </p:animEffect>
                                    <p:anim to="" calcmode="lin" valueType="num">
                                      <p:cBhvr>
                                        <p:cTn id="34"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36" fill="hold">
                            <p:stCondLst>
                              <p:cond delay="500"/>
                            </p:stCondLst>
                            <p:childTnLst>
                              <p:par>
                                <p:cTn id="37" presetID="39" presetClass="entr" presetSubtype="0" accel="100000" fill="hold" grpId="0" nodeType="afterEffect">
                                  <p:stCondLst>
                                    <p:cond delay="25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40" dur="10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41" dur="10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dissolve">
                                      <p:cBhvr>
                                        <p:cTn id="47" dur="500">
                                          <p:stCondLst>
                                            <p:cond delay="0"/>
                                          </p:stCondLst>
                                        </p:cTn>
                                        <p:tgtEl>
                                          <p:spTgt spid="7"/>
                                        </p:tgtEl>
                                      </p:cBhvr>
                                    </p:animEffect>
                                    <p:anim to="" calcmode="lin" valueType="num">
                                      <p:cBhvr>
                                        <p:cTn id="4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4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
                                        <p:tgtEl>
                                          <p:spTgt spid="8"/>
                                        </p:tgtEl>
                                      </p:cBhvr>
                                    </p:animEffect>
                                  </p:childTnLst>
                                </p:cTn>
                              </p:par>
                              <p:par>
                                <p:cTn id="55" presetID="0" presetClass="path" presetSubtype="0" accel="50000" decel="50000" fill="hold" grpId="1" nodeType="withEffect">
                                  <p:stCondLst>
                                    <p:cond delay="0"/>
                                  </p:stCondLst>
                                  <p:childTnLst>
                                    <p:animMotion origin="layout" path="M -1.38889E-6 -3.7037E-6 L -0.08976 -0.20046 " pathEditMode="relative" rAng="0" ptsTypes="AA">
                                      <p:cBhvr>
                                        <p:cTn id="56" dur="1500" fill="hold"/>
                                        <p:tgtEl>
                                          <p:spTgt spid="8"/>
                                        </p:tgtEl>
                                        <p:attrNameLst>
                                          <p:attrName>ppt_x</p:attrName>
                                          <p:attrName>ppt_y</p:attrName>
                                        </p:attrNameLst>
                                      </p:cBhvr>
                                      <p:rCtr x="-4497" y="-10023"/>
                                    </p:animMotion>
                                  </p:childTnLst>
                                </p:cTn>
                              </p:par>
                              <p:par>
                                <p:cTn id="57" presetID="10" presetClass="exit" presetSubtype="0" fill="hold" grpId="1" nodeType="withEffect">
                                  <p:stCondLst>
                                    <p:cond delay="0"/>
                                  </p:stCondLst>
                                  <p:childTnLst>
                                    <p:animEffect transition="out" filter="fade">
                                      <p:cBhvr>
                                        <p:cTn id="58" dur="1250"/>
                                        <p:tgtEl>
                                          <p:spTgt spid="3074"/>
                                        </p:tgtEl>
                                      </p:cBhvr>
                                    </p:animEffect>
                                    <p:set>
                                      <p:cBhvr>
                                        <p:cTn id="59" dur="1" fill="hold">
                                          <p:stCondLst>
                                            <p:cond delay="1249"/>
                                          </p:stCondLst>
                                        </p:cTn>
                                        <p:tgtEl>
                                          <p:spTgt spid="3074"/>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1000"/>
                                        <p:tgtEl>
                                          <p:spTgt spid="6"/>
                                        </p:tgtEl>
                                      </p:cBhvr>
                                    </p:animEffect>
                                    <p:set>
                                      <p:cBhvr>
                                        <p:cTn id="62" dur="1" fill="hold">
                                          <p:stCondLst>
                                            <p:cond delay="999"/>
                                          </p:stCondLst>
                                        </p:cTn>
                                        <p:tgtEl>
                                          <p:spTgt spid="6"/>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250"/>
                                        <p:tgtEl>
                                          <p:spTgt spid="5"/>
                                        </p:tgtEl>
                                      </p:cBhvr>
                                    </p:animEffect>
                                    <p:set>
                                      <p:cBhvr>
                                        <p:cTn id="65" dur="1" fill="hold">
                                          <p:stCondLst>
                                            <p:cond delay="249"/>
                                          </p:stCondLst>
                                        </p:cTn>
                                        <p:tgtEl>
                                          <p:spTgt spid="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250"/>
                                        <p:tgtEl>
                                          <p:spTgt spid="7"/>
                                        </p:tgtEl>
                                      </p:cBhvr>
                                    </p:animEffect>
                                    <p:set>
                                      <p:cBhvr>
                                        <p:cTn id="68" dur="1" fill="hold">
                                          <p:stCondLst>
                                            <p:cond delay="249"/>
                                          </p:stCondLst>
                                        </p:cTn>
                                        <p:tgtEl>
                                          <p:spTgt spid="7"/>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100"/>
                                        <p:tgtEl>
                                          <p:spTgt spid="11"/>
                                        </p:tgtEl>
                                      </p:cBhvr>
                                    </p:animEffect>
                                  </p:childTnLst>
                                </p:cTn>
                              </p:par>
                              <p:par>
                                <p:cTn id="80" presetID="10" presetClass="exit" presetSubtype="0" fill="hold" grpId="1" nodeType="with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9" grpId="1"/>
      <p:bldP spid="9" grpId="2"/>
      <p:bldP spid="10" grpId="0"/>
      <p:bldP spid="10" grpId="1"/>
      <p:bldP spid="10" grpId="2"/>
      <p:bldP spid="3074" grpId="0"/>
      <p:bldP spid="3074" grpId="1"/>
      <p:bldP spid="3074" grpId="2"/>
      <p:bldP spid="5" grpId="0"/>
      <p:bldP spid="5" grpId="1"/>
      <p:bldP spid="7" grpId="0"/>
      <p:bldP spid="7" grpId="1"/>
      <p:bldP spid="8" grpId="0"/>
      <p:bldP spid="8" grpId="1"/>
      <p:bldP spid="12" grpId="0"/>
      <p:bldP spid="12" grpId="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1577340" y="504825"/>
            <a:ext cx="3429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Scripture</a:t>
            </a:r>
          </a:p>
        </p:txBody>
      </p:sp>
      <p:sp>
        <p:nvSpPr>
          <p:cNvPr id="3074" name="Rectangle 2"/>
          <p:cNvSpPr>
            <a:spLocks noGrp="1" noChangeArrowheads="1"/>
          </p:cNvSpPr>
          <p:nvPr>
            <p:ph type="title"/>
          </p:nvPr>
        </p:nvSpPr>
        <p:spPr>
          <a:xfrm>
            <a:off x="304800" y="579438"/>
            <a:ext cx="8534400"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All Scripture is given by    inspiration of God, and is profitable for doctrine, for reproof, for correction, for instruction in righteousness, that the man of God may be complete, thoroughly equipped for every good work.      </a:t>
            </a:r>
            <a:r>
              <a:rPr lang="en-US" altLang="en-US"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Timothy 3:16-17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861060" y="1676400"/>
            <a:ext cx="749808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profitable for</a:t>
            </a:r>
          </a:p>
          <a:p>
            <a:pPr algn="l" eaLnBrk="1" hangingPunct="1"/>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doctrine</a:t>
            </a:r>
          </a:p>
          <a:p>
            <a:pPr algn="l" eaLnBrk="1" hangingPunct="1"/>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reproof </a:t>
            </a:r>
          </a:p>
          <a:p>
            <a:pPr algn="l" eaLnBrk="1" hangingPunct="1"/>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correction</a:t>
            </a:r>
          </a:p>
          <a:p>
            <a:pPr algn="l" eaLnBrk="1" hangingPunct="1"/>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instruction in righteousness </a:t>
            </a:r>
          </a:p>
        </p:txBody>
      </p:sp>
      <p:sp>
        <p:nvSpPr>
          <p:cNvPr id="6" name="Rectangle 2"/>
          <p:cNvSpPr txBox="1">
            <a:spLocks noChangeArrowheads="1"/>
          </p:cNvSpPr>
          <p:nvPr/>
        </p:nvSpPr>
        <p:spPr bwMode="auto">
          <a:xfrm>
            <a:off x="5913120" y="1087755"/>
            <a:ext cx="326898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profitable</a:t>
            </a:r>
          </a:p>
        </p:txBody>
      </p:sp>
      <p:sp>
        <p:nvSpPr>
          <p:cNvPr id="8" name="Rectangle 2"/>
          <p:cNvSpPr txBox="1">
            <a:spLocks noChangeArrowheads="1"/>
          </p:cNvSpPr>
          <p:nvPr/>
        </p:nvSpPr>
        <p:spPr bwMode="auto">
          <a:xfrm>
            <a:off x="1000125" y="1826895"/>
            <a:ext cx="1287780" cy="117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1908810" y="1756410"/>
            <a:ext cx="235458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doctrine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4712970" y="1760220"/>
            <a:ext cx="2590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reproof</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1083945" y="2434590"/>
            <a:ext cx="281178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correction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4316730" y="2428875"/>
            <a:ext cx="395478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instruction in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331470" y="3099435"/>
            <a:ext cx="35052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righteousness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3323840" y="1170564"/>
            <a:ext cx="1669165" cy="113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God</a:t>
            </a:r>
          </a:p>
        </p:txBody>
      </p:sp>
      <p:sp>
        <p:nvSpPr>
          <p:cNvPr id="14" name="Rectangle 2"/>
          <p:cNvSpPr txBox="1">
            <a:spLocks noChangeArrowheads="1"/>
          </p:cNvSpPr>
          <p:nvPr/>
        </p:nvSpPr>
        <p:spPr bwMode="auto">
          <a:xfrm>
            <a:off x="7361645" y="3181039"/>
            <a:ext cx="1669165" cy="113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God</a:t>
            </a:r>
          </a:p>
        </p:txBody>
      </p:sp>
      <p:sp>
        <p:nvSpPr>
          <p:cNvPr id="17" name="Title 1"/>
          <p:cNvSpPr txBox="1">
            <a:spLocks/>
          </p:cNvSpPr>
          <p:nvPr/>
        </p:nvSpPr>
        <p:spPr>
          <a:xfrm>
            <a:off x="5617531" y="1253731"/>
            <a:ext cx="945370" cy="960699"/>
          </a:xfrm>
          <a:prstGeom prst="rect">
            <a:avLst/>
          </a:prstGeom>
        </p:spPr>
        <p:txBody>
          <a:bodyPr vert="horz" lIns="91440" tIns="45720" rIns="91440" bIns="45720" rtlCol="0" anchor="ctr">
            <a:normAutofit/>
            <a:scene3d>
              <a:camera prst="orthographicFront"/>
              <a:lightRig rig="glow" dir="t"/>
            </a:scene3d>
            <a:sp3d extrusionH="57150" contourW="12700">
              <a:bevelT w="38100" h="38100"/>
              <a:contourClr>
                <a:srgbClr val="F6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10"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is</a:t>
            </a:r>
          </a:p>
        </p:txBody>
      </p:sp>
      <p:sp>
        <p:nvSpPr>
          <p:cNvPr id="18" name="Title 1"/>
          <p:cNvSpPr txBox="1">
            <a:spLocks/>
          </p:cNvSpPr>
          <p:nvPr/>
        </p:nvSpPr>
        <p:spPr>
          <a:xfrm>
            <a:off x="3728953" y="2594634"/>
            <a:ext cx="1118990" cy="960699"/>
          </a:xfrm>
          <a:prstGeom prst="rect">
            <a:avLst/>
          </a:prstGeom>
        </p:spPr>
        <p:txBody>
          <a:bodyPr vert="horz" lIns="91440" tIns="45720" rIns="91440" bIns="45720" rtlCol="0" anchor="ctr">
            <a:normAutofit/>
            <a:scene3d>
              <a:camera prst="orthographicFront"/>
              <a:lightRig rig="glow" dir="t"/>
            </a:scene3d>
            <a:sp3d extrusionH="57150" contourW="12700">
              <a:bevelT w="38100" h="38100"/>
              <a:contourClr>
                <a:srgbClr val="F6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10"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for</a:t>
            </a:r>
          </a:p>
        </p:txBody>
      </p:sp>
      <p:sp>
        <p:nvSpPr>
          <p:cNvPr id="19" name="Title 1"/>
          <p:cNvSpPr txBox="1">
            <a:spLocks/>
          </p:cNvSpPr>
          <p:nvPr/>
        </p:nvSpPr>
        <p:spPr>
          <a:xfrm>
            <a:off x="4815068" y="3264060"/>
            <a:ext cx="4093683" cy="960699"/>
          </a:xfrm>
          <a:prstGeom prst="rect">
            <a:avLst/>
          </a:prstGeom>
        </p:spPr>
        <p:txBody>
          <a:bodyPr vert="horz" lIns="91440" tIns="45720" rIns="91440" bIns="45720" rtlCol="0" anchor="ctr">
            <a:normAutofit/>
            <a:scene3d>
              <a:camera prst="orthographicFront"/>
              <a:lightRig rig="glow" dir="t"/>
            </a:scene3d>
            <a:sp3d extrusionH="57150" contourW="12700">
              <a:bevelT w="38100" h="38100"/>
              <a:contourClr>
                <a:srgbClr val="F6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10"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the man of God</a:t>
            </a:r>
          </a:p>
        </p:txBody>
      </p:sp>
      <p:sp>
        <p:nvSpPr>
          <p:cNvPr id="20" name="Rectangle 19"/>
          <p:cNvSpPr>
            <a:spLocks noChangeArrowheads="1"/>
          </p:cNvSpPr>
          <p:nvPr/>
        </p:nvSpPr>
        <p:spPr bwMode="auto">
          <a:xfrm>
            <a:off x="4054057" y="4326930"/>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6" name="Rectangle 2" hidden="1"/>
          <p:cNvSpPr txBox="1">
            <a:spLocks noChangeArrowheads="1"/>
          </p:cNvSpPr>
          <p:nvPr/>
        </p:nvSpPr>
        <p:spPr bwMode="auto">
          <a:xfrm>
            <a:off x="5266481" y="730628"/>
            <a:ext cx="1669165" cy="113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p>
        </p:txBody>
      </p:sp>
      <p:sp>
        <p:nvSpPr>
          <p:cNvPr id="21" name="Rectangle 2">
            <a:extLst>
              <a:ext uri="{FF2B5EF4-FFF2-40B4-BE49-F238E27FC236}">
                <a16:creationId xmlns:a16="http://schemas.microsoft.com/office/drawing/2014/main" id="{2D61DBEE-F2E0-462A-83F2-A64CB881C96D}"/>
              </a:ext>
            </a:extLst>
          </p:cNvPr>
          <p:cNvSpPr txBox="1">
            <a:spLocks noChangeArrowheads="1"/>
          </p:cNvSpPr>
          <p:nvPr/>
        </p:nvSpPr>
        <p:spPr bwMode="auto">
          <a:xfrm>
            <a:off x="3819197" y="2429129"/>
            <a:ext cx="1019502" cy="839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Tree>
    <p:extLst>
      <p:ext uri="{BB962C8B-B14F-4D97-AF65-F5344CB8AC3E}">
        <p14:creationId xmlns:p14="http://schemas.microsoft.com/office/powerpoint/2010/main" val="24948871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75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
                                        <p:tgtEl>
                                          <p:spTgt spid="1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
                                        <p:tgtEl>
                                          <p:spTgt spid="1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
                                        <p:tgtEl>
                                          <p:spTgt spid="1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
                                        <p:tgtEl>
                                          <p:spTgt spid="1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
                                        <p:tgtEl>
                                          <p:spTgt spid="15"/>
                                        </p:tgtEl>
                                      </p:cBhvr>
                                    </p:animEffect>
                                  </p:childTnLst>
                                </p:cTn>
                              </p:par>
                              <p:par>
                                <p:cTn id="58" presetID="6" presetClass="emph" presetSubtype="0" fill="hold" grpId="3" nodeType="withEffect">
                                  <p:stCondLst>
                                    <p:cond delay="0"/>
                                  </p:stCondLst>
                                  <p:childTnLst>
                                    <p:animScale>
                                      <p:cBhvr>
                                        <p:cTn id="59" dur="2000" fill="hold"/>
                                        <p:tgtEl>
                                          <p:spTgt spid="14"/>
                                        </p:tgtEl>
                                      </p:cBhvr>
                                      <p:by x="150000" y="150000"/>
                                    </p:animScale>
                                  </p:childTnLst>
                                </p:cTn>
                              </p:par>
                              <p:par>
                                <p:cTn id="60" presetID="6" presetClass="emph" presetSubtype="0" fill="hold" grpId="3" nodeType="withEffect">
                                  <p:stCondLst>
                                    <p:cond delay="0"/>
                                  </p:stCondLst>
                                  <p:childTnLst>
                                    <p:animScale>
                                      <p:cBhvr>
                                        <p:cTn id="61" dur="2000" fill="hold"/>
                                        <p:tgtEl>
                                          <p:spTgt spid="15"/>
                                        </p:tgtEl>
                                      </p:cBhvr>
                                      <p:by x="150000" y="150000"/>
                                    </p:animScale>
                                  </p:childTnLst>
                                </p:cTn>
                              </p:par>
                              <p:par>
                                <p:cTn id="62" presetID="0" presetClass="path" presetSubtype="0" accel="50000" decel="50000" fill="hold" grpId="2" nodeType="withEffect">
                                  <p:stCondLst>
                                    <p:cond delay="0"/>
                                  </p:stCondLst>
                                  <p:childTnLst>
                                    <p:animMotion origin="layout" path="M -4.16667E-6 3.7037E-6 C 0.00174 -0.02014 0.00261 -0.03912 0.00243 -0.06412 C 0.00209 -0.08889 0.00243 -0.12269 -0.0026 -0.14977 C -0.00763 -0.17709 -0.01406 -0.20139 -0.0276 -0.22755 C -0.04097 -0.25348 -0.06319 -0.28704 -0.0835 -0.30695 C -0.10382 -0.32686 -0.12534 -0.33843 -0.14947 -0.34653 C -0.17378 -0.35486 -0.2125 -0.35486 -0.22899 -0.35695 " pathEditMode="relative" rAng="0" ptsTypes="AAAAAAA">
                                      <p:cBhvr>
                                        <p:cTn id="63" dur="2000" fill="hold"/>
                                        <p:tgtEl>
                                          <p:spTgt spid="14"/>
                                        </p:tgtEl>
                                        <p:attrNameLst>
                                          <p:attrName>ppt_x</p:attrName>
                                          <p:attrName>ppt_y</p:attrName>
                                        </p:attrNameLst>
                                      </p:cBhvr>
                                      <p:rCtr x="-11337" y="-17847"/>
                                    </p:animMotion>
                                  </p:childTnLst>
                                </p:cTn>
                              </p:par>
                              <p:par>
                                <p:cTn id="64" presetID="0" presetClass="path" presetSubtype="0" accel="50000" decel="50000" fill="hold" grpId="2" nodeType="withEffect">
                                  <p:stCondLst>
                                    <p:cond delay="0"/>
                                  </p:stCondLst>
                                  <p:childTnLst>
                                    <p:animMotion origin="layout" path="M 2.5E-6 -0.00023 C 0.00798 0.00787 0.03212 0.03681 0.04896 0.04722 C 0.06562 0.05764 0.08194 0.05995 0.10069 0.06227 C 0.11944 0.06458 0.14392 0.06366 0.16146 0.06065 C 0.17899 0.05764 0.19375 0.05208 0.20573 0.04375 C 0.21771 0.03542 0.22778 0.02269 0.23316 0.00995 C 0.23854 -0.00301 0.24201 -0.02037 0.23819 -0.03241 C 0.23437 -0.04444 0.2184 -0.05764 0.2125 -0.06389 " pathEditMode="relative" rAng="0" ptsTypes="AAAAAAAA">
                                      <p:cBhvr>
                                        <p:cTn id="65" dur="2000" fill="hold"/>
                                        <p:tgtEl>
                                          <p:spTgt spid="15"/>
                                        </p:tgtEl>
                                        <p:attrNameLst>
                                          <p:attrName>ppt_x</p:attrName>
                                          <p:attrName>ppt_y</p:attrName>
                                        </p:attrNameLst>
                                      </p:cBhvr>
                                      <p:rCtr x="11997" y="0"/>
                                    </p:animMotion>
                                  </p:childTnLst>
                                </p:cTn>
                              </p:par>
                              <p:par>
                                <p:cTn id="66" presetID="0" presetClass="path" presetSubtype="0" accel="60000" decel="38000" fill="hold" grpId="2" nodeType="withEffect">
                                  <p:stCondLst>
                                    <p:cond delay="0"/>
                                  </p:stCondLst>
                                  <p:childTnLst>
                                    <p:animMotion origin="layout" path="M 2.77778E-6 -0.00023 C -0.01163 -0.01111 -0.02205 -0.02222 -0.0533 -0.03542 C -0.0842 -0.04884 -0.14288 -0.07014 -0.18525 -0.08102 C -0.22795 -0.0919 -0.27222 -0.09815 -0.30868 -0.10139 C -0.34532 -0.10463 -0.37674 -0.10486 -0.40521 -0.1 C -0.43386 -0.09514 -0.46146 -0.08681 -0.47986 -0.07269 C -0.49792 -0.05857 -0.50712 -0.03796 -0.51511 -0.01574 C -0.52292 0.00671 -0.52396 0.0456 -0.52622 0.06204 " pathEditMode="relative" rAng="0" ptsTypes="AAAAAAAA">
                                      <p:cBhvr>
                                        <p:cTn id="67" dur="2000" fill="hold"/>
                                        <p:tgtEl>
                                          <p:spTgt spid="6"/>
                                        </p:tgtEl>
                                        <p:attrNameLst>
                                          <p:attrName>ppt_x</p:attrName>
                                          <p:attrName>ppt_y</p:attrName>
                                        </p:attrNameLst>
                                      </p:cBhvr>
                                      <p:rCtr x="-26319" y="-2060"/>
                                    </p:animMotion>
                                  </p:childTnLst>
                                </p:cTn>
                              </p:par>
                              <p:par>
                                <p:cTn id="68" presetID="0" presetClass="path" presetSubtype="0" accel="50000" decel="50000" fill="hold" grpId="2" nodeType="withEffect">
                                  <p:stCondLst>
                                    <p:cond delay="0"/>
                                  </p:stCondLst>
                                  <p:childTnLst>
                                    <p:animMotion origin="layout" path="M 2.5E-6 -1.85185E-6 C 0.00295 -0.00717 0.00712 -0.02916 0.0184 -0.04097 C 0.02986 -0.05278 0.04479 -0.06666 0.06684 -0.07153 C 0.08889 -0.07639 0.12465 -0.07222 0.15121 -0.06967 C 0.1776 -0.06713 0.20173 -0.06088 0.22517 -0.05579 C 0.24861 -0.05069 0.28194 -0.03981 0.29583 -0.03634 " pathEditMode="relative" rAng="0" ptsTypes="AAAAAA">
                                      <p:cBhvr>
                                        <p:cTn id="69" dur="2000" fill="hold"/>
                                        <p:tgtEl>
                                          <p:spTgt spid="8"/>
                                        </p:tgtEl>
                                        <p:attrNameLst>
                                          <p:attrName>ppt_x</p:attrName>
                                          <p:attrName>ppt_y</p:attrName>
                                        </p:attrNameLst>
                                      </p:cBhvr>
                                      <p:rCtr x="14792" y="-3704"/>
                                    </p:animMotion>
                                  </p:childTnLst>
                                </p:cTn>
                              </p:par>
                              <p:par>
                                <p:cTn id="70" presetID="0" presetClass="path" presetSubtype="0" accel="50000" decel="50000" fill="hold" grpId="2" nodeType="withEffect">
                                  <p:stCondLst>
                                    <p:cond delay="0"/>
                                  </p:stCondLst>
                                  <p:childTnLst>
                                    <p:animMotion origin="layout" path="M 5.55112E-17 -2.96296E-6 C -0.00104 0.00533 -0.00208 0.02385 -0.00556 0.03264 C -0.0092 0.04144 -0.01354 0.04723 -0.02187 0.05255 C -0.03038 0.05764 -0.04913 0.06111 -0.05625 0.06343 " pathEditMode="relative" rAng="0" ptsTypes="AAAA">
                                      <p:cBhvr>
                                        <p:cTn id="71" dur="2000" fill="hold"/>
                                        <p:tgtEl>
                                          <p:spTgt spid="9"/>
                                        </p:tgtEl>
                                        <p:attrNameLst>
                                          <p:attrName>ppt_x</p:attrName>
                                          <p:attrName>ppt_y</p:attrName>
                                        </p:attrNameLst>
                                      </p:cBhvr>
                                      <p:rCtr x="-2812" y="3171"/>
                                    </p:animMotion>
                                  </p:childTnLst>
                                </p:cTn>
                              </p:par>
                              <p:par>
                                <p:cTn id="72" presetID="0" presetClass="path" presetSubtype="0" accel="60000" decel="40000" fill="hold" grpId="2" nodeType="withEffect">
                                  <p:stCondLst>
                                    <p:cond delay="0"/>
                                  </p:stCondLst>
                                  <p:childTnLst>
                                    <p:animMotion origin="layout" path="M 1.94444E-6 2.59259E-6 C -0.00469 0.01018 -0.0092 0.02083 -0.02274 0.03518 C -0.03629 0.04953 -0.05313 0.06967 -0.08108 0.08565 C -0.10903 0.10162 -0.15504 0.11967 -0.1908 0.13055 C -0.22639 0.1412 -0.26337 0.1449 -0.29601 0.14977 C -0.32865 0.15463 -0.36771 0.15764 -0.38663 0.15972 " pathEditMode="relative" rAng="0" ptsTypes="aaaaaa">
                                      <p:cBhvr>
                                        <p:cTn id="73" dur="2000" fill="hold"/>
                                        <p:tgtEl>
                                          <p:spTgt spid="10"/>
                                        </p:tgtEl>
                                        <p:attrNameLst>
                                          <p:attrName>ppt_x</p:attrName>
                                          <p:attrName>ppt_y</p:attrName>
                                        </p:attrNameLst>
                                      </p:cBhvr>
                                      <p:rCtr x="-19340" y="7986"/>
                                    </p:animMotion>
                                  </p:childTnLst>
                                </p:cTn>
                              </p:par>
                              <p:par>
                                <p:cTn id="74" presetID="0" presetClass="path" presetSubtype="0" accel="50000" decel="50000" fill="hold" grpId="2" nodeType="withEffect">
                                  <p:stCondLst>
                                    <p:cond delay="0"/>
                                  </p:stCondLst>
                                  <p:childTnLst>
                                    <p:animMotion origin="layout" path="M -2.22222E-6 2.96296E-6 L 0.03264 0.15926 " pathEditMode="relative" rAng="0" ptsTypes="AA">
                                      <p:cBhvr>
                                        <p:cTn id="75" dur="2000" fill="hold"/>
                                        <p:tgtEl>
                                          <p:spTgt spid="11"/>
                                        </p:tgtEl>
                                        <p:attrNameLst>
                                          <p:attrName>ppt_x</p:attrName>
                                          <p:attrName>ppt_y</p:attrName>
                                        </p:attrNameLst>
                                      </p:cBhvr>
                                      <p:rCtr x="1632" y="7963"/>
                                    </p:animMotion>
                                  </p:childTnLst>
                                </p:cTn>
                              </p:par>
                              <p:par>
                                <p:cTn id="76" presetID="0" presetClass="path" presetSubtype="0" accel="50000" decel="50000" fill="hold" grpId="2" nodeType="withEffect">
                                  <p:stCondLst>
                                    <p:cond delay="0"/>
                                  </p:stCondLst>
                                  <p:childTnLst>
                                    <p:animMotion origin="layout" path="M -4.44444E-6 -1.11111E-6 C -0.03229 0.05602 -0.06701 0.11111 -0.09461 0.1456 C -0.12204 0.17963 -0.13958 0.18912 -0.16545 0.2044 C -0.19149 0.21968 -0.21979 0.2287 -0.24982 0.23773 C -0.27986 0.24676 -0.32534 0.25394 -0.34513 0.2581 " pathEditMode="relative" rAng="0" ptsTypes="aaaaa">
                                      <p:cBhvr>
                                        <p:cTn id="77" dur="2000" fill="hold"/>
                                        <p:tgtEl>
                                          <p:spTgt spid="12"/>
                                        </p:tgtEl>
                                        <p:attrNameLst>
                                          <p:attrName>ppt_x</p:attrName>
                                          <p:attrName>ppt_y</p:attrName>
                                        </p:attrNameLst>
                                      </p:cBhvr>
                                      <p:rCtr x="-17257" y="12894"/>
                                    </p:animMotion>
                                  </p:childTnLst>
                                </p:cTn>
                              </p:par>
                              <p:par>
                                <p:cTn id="78" presetID="0" presetClass="path" presetSubtype="0" accel="60000" decel="40000" fill="hold" grpId="2" nodeType="withEffect">
                                  <p:stCondLst>
                                    <p:cond delay="0"/>
                                  </p:stCondLst>
                                  <p:childTnLst>
                                    <p:animMotion origin="layout" path="M -1.38889E-6 3.7037E-6 C -0.00156 0.01759 -0.00312 0.03541 -0.00121 0.06064 C 0.0007 0.08588 -0.00139 0.12453 0.01146 0.15208 C 0.02431 0.17939 0.0441 0.20833 0.0757 0.22476 C 0.10712 0.2412 0.15538 0.24514 0.2007 0.25 C 0.24618 0.25486 0.31233 0.25439 0.34861 0.25416 C 0.38438 0.25393 0.39861 0.25347 0.41736 0.24791 C 0.43594 0.24236 0.44948 0.23611 0.45886 0.22129 C 0.46823 0.20648 0.47118 0.17384 0.47396 0.16088 " pathEditMode="relative" rAng="0" ptsTypes="AAAAAAAAA">
                                      <p:cBhvr>
                                        <p:cTn id="79" dur="2000" fill="hold"/>
                                        <p:tgtEl>
                                          <p:spTgt spid="13"/>
                                        </p:tgtEl>
                                        <p:attrNameLst>
                                          <p:attrName>ppt_x</p:attrName>
                                          <p:attrName>ppt_y</p:attrName>
                                        </p:attrNameLst>
                                      </p:cBhvr>
                                      <p:rCtr x="23594" y="12708"/>
                                    </p:animMotion>
                                  </p:childTnLst>
                                </p:cTn>
                              </p:par>
                              <p:par>
                                <p:cTn id="80" presetID="10" presetClass="exit" presetSubtype="0" fill="hold" grpId="1" nodeType="withEffect">
                                  <p:stCondLst>
                                    <p:cond delay="0"/>
                                  </p:stCondLst>
                                  <p:childTnLst>
                                    <p:animEffect transition="out" filter="fade">
                                      <p:cBhvr>
                                        <p:cTn id="81" dur="1500"/>
                                        <p:tgtEl>
                                          <p:spTgt spid="3074"/>
                                        </p:tgtEl>
                                      </p:cBhvr>
                                    </p:animEffect>
                                    <p:set>
                                      <p:cBhvr>
                                        <p:cTn id="82" dur="1" fill="hold">
                                          <p:stCondLst>
                                            <p:cond delay="1499"/>
                                          </p:stCondLst>
                                        </p:cTn>
                                        <p:tgtEl>
                                          <p:spTgt spid="3074"/>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3"/>
                                        </p:tgtEl>
                                      </p:cBhvr>
                                    </p:animEffect>
                                    <p:set>
                                      <p:cBhvr>
                                        <p:cTn id="85" dur="1" fill="hold">
                                          <p:stCondLst>
                                            <p:cond delay="499"/>
                                          </p:stCondLst>
                                        </p:cTn>
                                        <p:tgtEl>
                                          <p:spTgt spid="3"/>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250"/>
                                        <p:tgtEl>
                                          <p:spTgt spid="17"/>
                                        </p:tgtEl>
                                      </p:cBhvr>
                                    </p:animEffect>
                                    <p:set>
                                      <p:cBhvr>
                                        <p:cTn id="88" dur="1" fill="hold">
                                          <p:stCondLst>
                                            <p:cond delay="249"/>
                                          </p:stCondLst>
                                        </p:cTn>
                                        <p:tgtEl>
                                          <p:spTgt spid="17"/>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250"/>
                                        <p:tgtEl>
                                          <p:spTgt spid="18"/>
                                        </p:tgtEl>
                                      </p:cBhvr>
                                    </p:animEffect>
                                    <p:set>
                                      <p:cBhvr>
                                        <p:cTn id="91" dur="1" fill="hold">
                                          <p:stCondLst>
                                            <p:cond delay="249"/>
                                          </p:stCondLst>
                                        </p:cTn>
                                        <p:tgtEl>
                                          <p:spTgt spid="18"/>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250"/>
                                        <p:tgtEl>
                                          <p:spTgt spid="19"/>
                                        </p:tgtEl>
                                      </p:cBhvr>
                                    </p:animEffect>
                                    <p:set>
                                      <p:cBhvr>
                                        <p:cTn id="94" dur="1" fill="hold">
                                          <p:stCondLst>
                                            <p:cond delay="249"/>
                                          </p:stCondLst>
                                        </p:cTn>
                                        <p:tgtEl>
                                          <p:spTgt spid="19"/>
                                        </p:tgtEl>
                                        <p:attrNameLst>
                                          <p:attrName>style.visibility</p:attrName>
                                        </p:attrNameLst>
                                      </p:cBhvr>
                                      <p:to>
                                        <p:strVal val="hidden"/>
                                      </p:to>
                                    </p:set>
                                  </p:childTnLst>
                                </p:cTn>
                              </p:par>
                              <p:par>
                                <p:cTn id="95" presetID="3" presetClass="emph" presetSubtype="2" fill="hold" grpId="5" nodeType="withEffect">
                                  <p:stCondLst>
                                    <p:cond delay="1000"/>
                                  </p:stCondLst>
                                  <p:childTnLst>
                                    <p:animClr clrSpc="rgb" dir="cw">
                                      <p:cBhvr override="childStyle">
                                        <p:cTn id="96" dur="1000" fill="hold"/>
                                        <p:tgtEl>
                                          <p:spTgt spid="14"/>
                                        </p:tgtEl>
                                        <p:attrNameLst>
                                          <p:attrName>style.color</p:attrName>
                                        </p:attrNameLst>
                                      </p:cBhvr>
                                      <p:to>
                                        <a:srgbClr val="CC9900"/>
                                      </p:to>
                                    </p:animClr>
                                  </p:childTnLst>
                                </p:cTn>
                              </p:par>
                            </p:childTnLst>
                          </p:cTn>
                        </p:par>
                        <p:par>
                          <p:cTn id="97" fill="hold">
                            <p:stCondLst>
                              <p:cond delay="2000"/>
                            </p:stCondLst>
                            <p:childTnLst>
                              <p:par>
                                <p:cTn id="98" presetID="10" presetClass="entr" presetSubtype="0" fill="hold" grpId="0" nodeType="afterEffect">
                                  <p:stCondLst>
                                    <p:cond delay="0"/>
                                  </p:stCondLst>
                                  <p:childTnLst>
                                    <p:set>
                                      <p:cBhvr>
                                        <p:cTn id="99" dur="1" fill="hold">
                                          <p:stCondLst>
                                            <p:cond delay="0"/>
                                          </p:stCondLst>
                                        </p:cTn>
                                        <p:tgtEl>
                                          <p:spTgt spid="4"/>
                                        </p:tgtEl>
                                        <p:attrNameLst>
                                          <p:attrName>style.visibility</p:attrName>
                                        </p:attrNameLst>
                                      </p:cBhvr>
                                      <p:to>
                                        <p:strVal val="visible"/>
                                      </p:to>
                                    </p:set>
                                    <p:animEffect transition="in" filter="fade">
                                      <p:cBhvr>
                                        <p:cTn id="100" dur="250"/>
                                        <p:tgtEl>
                                          <p:spTgt spid="4"/>
                                        </p:tgtEl>
                                      </p:cBhvr>
                                    </p:animEffect>
                                  </p:childTnLst>
                                </p:cTn>
                              </p:par>
                              <p:par>
                                <p:cTn id="101" presetID="10" presetClass="exit" presetSubtype="0" fill="hold" grpId="1" nodeType="withEffect">
                                  <p:stCondLst>
                                    <p:cond delay="0"/>
                                  </p:stCondLst>
                                  <p:childTnLst>
                                    <p:animEffect transition="out" filter="fade">
                                      <p:cBhvr>
                                        <p:cTn id="102" dur="500"/>
                                        <p:tgtEl>
                                          <p:spTgt spid="6"/>
                                        </p:tgtEl>
                                      </p:cBhvr>
                                    </p:animEffect>
                                    <p:set>
                                      <p:cBhvr>
                                        <p:cTn id="103" dur="1" fill="hold">
                                          <p:stCondLst>
                                            <p:cond delay="499"/>
                                          </p:stCondLst>
                                        </p:cTn>
                                        <p:tgtEl>
                                          <p:spTgt spid="6"/>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8"/>
                                        </p:tgtEl>
                                      </p:cBhvr>
                                    </p:animEffect>
                                    <p:set>
                                      <p:cBhvr>
                                        <p:cTn id="106" dur="1" fill="hold">
                                          <p:stCondLst>
                                            <p:cond delay="499"/>
                                          </p:stCondLst>
                                        </p:cTn>
                                        <p:tgtEl>
                                          <p:spTgt spid="8"/>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0"/>
                                        </p:tgtEl>
                                      </p:cBhvr>
                                    </p:animEffect>
                                    <p:set>
                                      <p:cBhvr>
                                        <p:cTn id="112" dur="1" fill="hold">
                                          <p:stCondLst>
                                            <p:cond delay="499"/>
                                          </p:stCondLst>
                                        </p:cTn>
                                        <p:tgtEl>
                                          <p:spTgt spid="10"/>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1"/>
                                        </p:tgtEl>
                                      </p:cBhvr>
                                    </p:animEffect>
                                    <p:set>
                                      <p:cBhvr>
                                        <p:cTn id="115" dur="1" fill="hold">
                                          <p:stCondLst>
                                            <p:cond delay="499"/>
                                          </p:stCondLst>
                                        </p:cTn>
                                        <p:tgtEl>
                                          <p:spTgt spid="11"/>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2"/>
                                        </p:tgtEl>
                                      </p:cBhvr>
                                    </p:animEffect>
                                    <p:set>
                                      <p:cBhvr>
                                        <p:cTn id="118" dur="1" fill="hold">
                                          <p:stCondLst>
                                            <p:cond delay="499"/>
                                          </p:stCondLst>
                                        </p:cTn>
                                        <p:tgtEl>
                                          <p:spTgt spid="12"/>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3"/>
                                        </p:tgtEl>
                                      </p:cBhvr>
                                    </p:animEffect>
                                    <p:set>
                                      <p:cBhvr>
                                        <p:cTn id="121" dur="1" fill="hold">
                                          <p:stCondLst>
                                            <p:cond delay="499"/>
                                          </p:stCondLst>
                                        </p:cTn>
                                        <p:tgtEl>
                                          <p:spTgt spid="13"/>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0" presetClass="entr" presetSubtype="0" fill="hold" grpId="0" nodeType="clickEffect">
                                  <p:stCondLst>
                                    <p:cond delay="0"/>
                                  </p:stCondLst>
                                  <p:childTnLst>
                                    <p:set>
                                      <p:cBhvr>
                                        <p:cTn id="125" dur="1" fill="hold">
                                          <p:stCondLst>
                                            <p:cond delay="0"/>
                                          </p:stCondLst>
                                        </p:cTn>
                                        <p:tgtEl>
                                          <p:spTgt spid="20"/>
                                        </p:tgtEl>
                                        <p:attrNameLst>
                                          <p:attrName>style.visibility</p:attrName>
                                        </p:attrNameLst>
                                      </p:cBhvr>
                                      <p:to>
                                        <p:strVal val="visible"/>
                                      </p:to>
                                    </p:set>
                                    <p:animEffect transition="in" filter="dissolve">
                                      <p:cBhvr>
                                        <p:cTn id="126" dur="500">
                                          <p:stCondLst>
                                            <p:cond delay="0"/>
                                          </p:stCondLst>
                                        </p:cTn>
                                        <p:tgtEl>
                                          <p:spTgt spid="20"/>
                                        </p:tgtEl>
                                      </p:cBhvr>
                                    </p:animEffect>
                                    <p:anim to="" calcmode="lin" valueType="num">
                                      <p:cBhvr>
                                        <p:cTn id="127"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28"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childTnLst>
                    </p:cTn>
                  </p:par>
                  <p:par>
                    <p:cTn id="129" fill="hold">
                      <p:stCondLst>
                        <p:cond delay="indefinite"/>
                      </p:stCondLst>
                      <p:childTnLst>
                        <p:par>
                          <p:cTn id="130" fill="hold">
                            <p:stCondLst>
                              <p:cond delay="0"/>
                            </p:stCondLst>
                            <p:childTnLst>
                              <p:par>
                                <p:cTn id="131" presetID="23" presetClass="exit" presetSubtype="32" fill="hold" grpId="1" nodeType="clickEffect">
                                  <p:stCondLst>
                                    <p:cond delay="0"/>
                                  </p:stCondLst>
                                  <p:childTnLst>
                                    <p:anim calcmode="lin" valueType="num">
                                      <p:cBhvr>
                                        <p:cTn id="132" dur="1000"/>
                                        <p:tgtEl>
                                          <p:spTgt spid="14"/>
                                        </p:tgtEl>
                                        <p:attrNameLst>
                                          <p:attrName>ppt_w</p:attrName>
                                        </p:attrNameLst>
                                      </p:cBhvr>
                                      <p:tavLst>
                                        <p:tav tm="0">
                                          <p:val>
                                            <p:strVal val="ppt_w"/>
                                          </p:val>
                                        </p:tav>
                                        <p:tav tm="100000">
                                          <p:val>
                                            <p:fltVal val="0"/>
                                          </p:val>
                                        </p:tav>
                                      </p:tavLst>
                                    </p:anim>
                                    <p:anim calcmode="lin" valueType="num">
                                      <p:cBhvr>
                                        <p:cTn id="133" dur="1000"/>
                                        <p:tgtEl>
                                          <p:spTgt spid="14"/>
                                        </p:tgtEl>
                                        <p:attrNameLst>
                                          <p:attrName>ppt_h</p:attrName>
                                        </p:attrNameLst>
                                      </p:cBhvr>
                                      <p:tavLst>
                                        <p:tav tm="0">
                                          <p:val>
                                            <p:strVal val="ppt_h"/>
                                          </p:val>
                                        </p:tav>
                                        <p:tav tm="100000">
                                          <p:val>
                                            <p:fltVal val="0"/>
                                          </p:val>
                                        </p:tav>
                                      </p:tavLst>
                                    </p:anim>
                                    <p:set>
                                      <p:cBhvr>
                                        <p:cTn id="134" dur="1" fill="hold">
                                          <p:stCondLst>
                                            <p:cond delay="999"/>
                                          </p:stCondLst>
                                        </p:cTn>
                                        <p:tgtEl>
                                          <p:spTgt spid="14"/>
                                        </p:tgtEl>
                                        <p:attrNameLst>
                                          <p:attrName>style.visibility</p:attrName>
                                        </p:attrNameLst>
                                      </p:cBhvr>
                                      <p:to>
                                        <p:strVal val="hidden"/>
                                      </p:to>
                                    </p:set>
                                  </p:childTnLst>
                                </p:cTn>
                              </p:par>
                              <p:par>
                                <p:cTn id="135" presetID="0" presetClass="path" presetSubtype="0" accel="50000" decel="50000" fill="hold" grpId="4" nodeType="withEffect">
                                  <p:stCondLst>
                                    <p:cond delay="0"/>
                                  </p:stCondLst>
                                  <p:childTnLst>
                                    <p:animMotion origin="layout" path="M -0.22899 -0.35695 L -0.23142 -0.07014 " pathEditMode="relative" rAng="0" ptsTypes="AA">
                                      <p:cBhvr>
                                        <p:cTn id="136" dur="1000" fill="hold"/>
                                        <p:tgtEl>
                                          <p:spTgt spid="14"/>
                                        </p:tgtEl>
                                        <p:attrNameLst>
                                          <p:attrName>ppt_x</p:attrName>
                                          <p:attrName>ppt_y</p:attrName>
                                        </p:attrNameLst>
                                      </p:cBhvr>
                                      <p:rCtr x="-122" y="14329"/>
                                    </p:animMotion>
                                  </p:childTnLst>
                                </p:cTn>
                              </p:par>
                              <p:par>
                                <p:cTn id="137" presetID="1" presetClass="exit" presetSubtype="0" fill="hold" grpId="1" nodeType="withEffect">
                                  <p:stCondLst>
                                    <p:cond delay="0"/>
                                  </p:stCondLst>
                                  <p:childTnLst>
                                    <p:set>
                                      <p:cBhvr>
                                        <p:cTn id="138" dur="1" fill="hold">
                                          <p:stCondLst>
                                            <p:cond delay="0"/>
                                          </p:stCondLst>
                                        </p:cTn>
                                        <p:tgtEl>
                                          <p:spTgt spid="15"/>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750"/>
                                  </p:stCondLst>
                                  <p:childTnLst>
                                    <p:set>
                                      <p:cBhvr>
                                        <p:cTn id="142" dur="1" fill="hold">
                                          <p:stCondLst>
                                            <p:cond delay="0"/>
                                          </p:stCondLst>
                                        </p:cTn>
                                        <p:tgtEl>
                                          <p:spTgt spid="21"/>
                                        </p:tgtEl>
                                        <p:attrNameLst>
                                          <p:attrName>style.visibility</p:attrName>
                                        </p:attrNameLst>
                                      </p:cBhvr>
                                      <p:to>
                                        <p:strVal val="visible"/>
                                      </p:to>
                                    </p:set>
                                    <p:animEffect transition="in" filter="fade">
                                      <p:cBhvr>
                                        <p:cTn id="143" dur="1000"/>
                                        <p:tgtEl>
                                          <p:spTgt spid="21"/>
                                        </p:tgtEl>
                                      </p:cBhvr>
                                    </p:animEffect>
                                    <p:anim calcmode="lin" valueType="num">
                                      <p:cBhvr>
                                        <p:cTn id="144" dur="1000" fill="hold"/>
                                        <p:tgtEl>
                                          <p:spTgt spid="21"/>
                                        </p:tgtEl>
                                        <p:attrNameLst>
                                          <p:attrName>ppt_x</p:attrName>
                                        </p:attrNameLst>
                                      </p:cBhvr>
                                      <p:tavLst>
                                        <p:tav tm="0">
                                          <p:val>
                                            <p:strVal val="#ppt_x"/>
                                          </p:val>
                                        </p:tav>
                                        <p:tav tm="100000">
                                          <p:val>
                                            <p:strVal val="#ppt_x"/>
                                          </p:val>
                                        </p:tav>
                                      </p:tavLst>
                                    </p:anim>
                                    <p:anim calcmode="lin" valueType="num">
                                      <p:cBhvr>
                                        <p:cTn id="145" dur="1000" fill="hold"/>
                                        <p:tgtEl>
                                          <p:spTgt spid="21"/>
                                        </p:tgtEl>
                                        <p:attrNameLst>
                                          <p:attrName>ppt_y</p:attrName>
                                        </p:attrNameLst>
                                      </p:cBhvr>
                                      <p:tavLst>
                                        <p:tav tm="0">
                                          <p:val>
                                            <p:strVal val="#ppt_y+.1"/>
                                          </p:val>
                                        </p:tav>
                                        <p:tav tm="100000">
                                          <p:val>
                                            <p:strVal val="#ppt_y"/>
                                          </p:val>
                                        </p:tav>
                                      </p:tavLst>
                                    </p:anim>
                                  </p:childTnLst>
                                </p:cTn>
                              </p:par>
                              <p:par>
                                <p:cTn id="146" presetID="31" presetClass="exit" presetSubtype="0" fill="hold" grpId="1" nodeType="withEffect">
                                  <p:stCondLst>
                                    <p:cond delay="250"/>
                                  </p:stCondLst>
                                  <p:childTnLst>
                                    <p:anim calcmode="lin" valueType="num">
                                      <p:cBhvr>
                                        <p:cTn id="147" dur="1000"/>
                                        <p:tgtEl>
                                          <p:spTgt spid="4"/>
                                        </p:tgtEl>
                                        <p:attrNameLst>
                                          <p:attrName>ppt_w</p:attrName>
                                        </p:attrNameLst>
                                      </p:cBhvr>
                                      <p:tavLst>
                                        <p:tav tm="0">
                                          <p:val>
                                            <p:strVal val="ppt_w"/>
                                          </p:val>
                                        </p:tav>
                                        <p:tav tm="100000">
                                          <p:val>
                                            <p:fltVal val="0"/>
                                          </p:val>
                                        </p:tav>
                                      </p:tavLst>
                                    </p:anim>
                                    <p:anim calcmode="lin" valueType="num">
                                      <p:cBhvr>
                                        <p:cTn id="148" dur="1000"/>
                                        <p:tgtEl>
                                          <p:spTgt spid="4"/>
                                        </p:tgtEl>
                                        <p:attrNameLst>
                                          <p:attrName>ppt_h</p:attrName>
                                        </p:attrNameLst>
                                      </p:cBhvr>
                                      <p:tavLst>
                                        <p:tav tm="0">
                                          <p:val>
                                            <p:strVal val="ppt_h"/>
                                          </p:val>
                                        </p:tav>
                                        <p:tav tm="100000">
                                          <p:val>
                                            <p:fltVal val="0"/>
                                          </p:val>
                                        </p:tav>
                                      </p:tavLst>
                                    </p:anim>
                                    <p:anim calcmode="lin" valueType="num">
                                      <p:cBhvr>
                                        <p:cTn id="149" dur="1000"/>
                                        <p:tgtEl>
                                          <p:spTgt spid="4"/>
                                        </p:tgtEl>
                                        <p:attrNameLst>
                                          <p:attrName>style.rotation</p:attrName>
                                        </p:attrNameLst>
                                      </p:cBhvr>
                                      <p:tavLst>
                                        <p:tav tm="0">
                                          <p:val>
                                            <p:fltVal val="0"/>
                                          </p:val>
                                        </p:tav>
                                        <p:tav tm="100000">
                                          <p:val>
                                            <p:fltVal val="90"/>
                                          </p:val>
                                        </p:tav>
                                      </p:tavLst>
                                    </p:anim>
                                    <p:animEffect transition="out" filter="fade">
                                      <p:cBhvr>
                                        <p:cTn id="150" dur="1000"/>
                                        <p:tgtEl>
                                          <p:spTgt spid="4"/>
                                        </p:tgtEl>
                                      </p:cBhvr>
                                    </p:animEffect>
                                    <p:set>
                                      <p:cBhvr>
                                        <p:cTn id="151" dur="1" fill="hold">
                                          <p:stCondLst>
                                            <p:cond delay="999"/>
                                          </p:stCondLst>
                                        </p:cTn>
                                        <p:tgtEl>
                                          <p:spTgt spid="4"/>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20"/>
                                        </p:tgtEl>
                                      </p:cBhvr>
                                    </p:animEffect>
                                    <p:set>
                                      <p:cBhvr>
                                        <p:cTn id="15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074" grpId="0"/>
      <p:bldP spid="3074" grpId="1"/>
      <p:bldP spid="4" grpId="0"/>
      <p:bldP spid="4" grpId="1"/>
      <p:bldP spid="6" grpId="0"/>
      <p:bldP spid="6" grpId="1"/>
      <p:bldP spid="6"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5" grpId="0"/>
      <p:bldP spid="15" grpId="1"/>
      <p:bldP spid="15" grpId="2"/>
      <p:bldP spid="15" grpId="3"/>
      <p:bldP spid="14" grpId="0"/>
      <p:bldP spid="14" grpId="1"/>
      <p:bldP spid="14" grpId="2"/>
      <p:bldP spid="14" grpId="3"/>
      <p:bldP spid="14" grpId="4"/>
      <p:bldP spid="14" grpId="5"/>
      <p:bldP spid="17" grpId="0"/>
      <p:bldP spid="17" grpId="1"/>
      <p:bldP spid="18" grpId="0"/>
      <p:bldP spid="18" grpId="1"/>
      <p:bldP spid="19" grpId="0"/>
      <p:bldP spid="19" grpId="1"/>
      <p:bldP spid="20" grpId="0"/>
      <p:bldP spid="20" grpId="1"/>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6" name="Title 1"/>
          <p:cNvSpPr txBox="1">
            <a:spLocks/>
          </p:cNvSpPr>
          <p:nvPr/>
        </p:nvSpPr>
        <p:spPr>
          <a:xfrm>
            <a:off x="2384336" y="3221426"/>
            <a:ext cx="3962400" cy="9065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write to you</a:t>
            </a:r>
          </a:p>
        </p:txBody>
      </p:sp>
      <p:sp>
        <p:nvSpPr>
          <p:cNvPr id="3074" name="Rectangle 2"/>
          <p:cNvSpPr>
            <a:spLocks noGrp="1" noChangeArrowheads="1"/>
          </p:cNvSpPr>
          <p:nvPr>
            <p:ph type="title"/>
          </p:nvPr>
        </p:nvSpPr>
        <p:spPr>
          <a:xfrm>
            <a:off x="387752" y="1246911"/>
            <a:ext cx="8229600" cy="410059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If anyone thinks himself to be        a prophet or spiritual, let him acknowledge that the things which I write to you are the commandments of the Lord.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Corinthians 14:37</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4898143" y="3164525"/>
            <a:ext cx="1188094" cy="998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you</a:t>
            </a:r>
          </a:p>
        </p:txBody>
      </p:sp>
      <p:sp>
        <p:nvSpPr>
          <p:cNvPr id="5" name="Title 1"/>
          <p:cNvSpPr txBox="1">
            <a:spLocks/>
          </p:cNvSpPr>
          <p:nvPr/>
        </p:nvSpPr>
        <p:spPr>
          <a:xfrm>
            <a:off x="1494329" y="2681616"/>
            <a:ext cx="2290593" cy="597877"/>
          </a:xfrm>
          <a:prstGeom prst="rect">
            <a:avLst/>
          </a:prstGeom>
        </p:spPr>
        <p:txBody>
          <a:bodyPr vert="horz" lIns="91440" tIns="45720" rIns="91440" bIns="45720" rtlCol="0" anchor="ctr">
            <a:prstTxWarp prst="textStop">
              <a:avLst/>
            </a:prstTxWarp>
            <a:normAutofit fontScale="850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solidFill>
                <a:effectLst>
                  <a:glow rad="63500">
                    <a:srgbClr val="C00000">
                      <a:alpha val="80000"/>
                    </a:srgbClr>
                  </a:glow>
                  <a:outerShdw blurRad="50800" algn="tl" rotWithShape="0">
                    <a:srgbClr val="000000"/>
                  </a:outerShdw>
                </a:effectLst>
                <a:latin typeface="Calibri" panose="020F0502020204030204" pitchFamily="34" charset="0"/>
              </a:rPr>
              <a:t>admit</a:t>
            </a:r>
          </a:p>
        </p:txBody>
      </p:sp>
      <p:sp>
        <p:nvSpPr>
          <p:cNvPr id="7" name="Rectangle 6"/>
          <p:cNvSpPr>
            <a:spLocks noChangeArrowheads="1"/>
          </p:cNvSpPr>
          <p:nvPr/>
        </p:nvSpPr>
        <p:spPr bwMode="auto">
          <a:xfrm>
            <a:off x="917341" y="3761723"/>
            <a:ext cx="701908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commandments of the Lord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8" name="Title 1"/>
          <p:cNvSpPr txBox="1">
            <a:spLocks/>
          </p:cNvSpPr>
          <p:nvPr/>
        </p:nvSpPr>
        <p:spPr>
          <a:xfrm>
            <a:off x="2476499" y="3464119"/>
            <a:ext cx="3878002"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Tree>
    <p:extLst>
      <p:ext uri="{BB962C8B-B14F-4D97-AF65-F5344CB8AC3E}">
        <p14:creationId xmlns:p14="http://schemas.microsoft.com/office/powerpoint/2010/main" val="31733855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0"/>
                                  </p:stCondLst>
                                  <p:childTnLst>
                                    <p:set>
                                      <p:cBhvr override="childStyle">
                                        <p:cTn id="25" dur="500" fill="hold"/>
                                        <p:tgtEl>
                                          <p:spTgt spid="6"/>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0" presetClass="entr" presetSubtype="0" fill="hold" grpId="0" nodeType="clickEffect">
                                  <p:stCondLst>
                                    <p:cond delay="0"/>
                                  </p:stCondLst>
                                  <p:iterate type="lt">
                                    <p:tmPct val="10000"/>
                                  </p:iterate>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stCondLst>
                                            <p:cond delay="0"/>
                                          </p:stCondLst>
                                        </p:cTn>
                                        <p:tgtEl>
                                          <p:spTgt spid="7"/>
                                        </p:tgtEl>
                                      </p:cBhvr>
                                    </p:animEffect>
                                    <p:anim to="" calcmode="lin" valueType="num">
                                      <p:cBhvr>
                                        <p:cTn id="31"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33" fill="hold">
                            <p:stCondLst>
                              <p:cond delay="1500"/>
                            </p:stCondLst>
                            <p:childTnLst>
                              <p:par>
                                <p:cTn id="34" presetID="26" presetClass="emph" presetSubtype="0" fill="hold" grpId="1" nodeType="afterEffect">
                                  <p:stCondLst>
                                    <p:cond delay="0"/>
                                  </p:stCondLst>
                                  <p:iterate type="lt">
                                    <p:tmPct val="0"/>
                                  </p:iterate>
                                  <p:childTnLst>
                                    <p:animEffect transition="out" filter="fade">
                                      <p:cBhvr>
                                        <p:cTn id="35" dur="500" tmFilter="0, 0; .2, .5; .8, .5; 1, 0"/>
                                        <p:tgtEl>
                                          <p:spTgt spid="7"/>
                                        </p:tgtEl>
                                      </p:cBhvr>
                                    </p:animEffect>
                                    <p:animScale>
                                      <p:cBhvr>
                                        <p:cTn id="36" dur="250" autoRev="1" fill="hold"/>
                                        <p:tgtEl>
                                          <p:spTgt spid="7"/>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500">
                                          <p:stCondLst>
                                            <p:cond delay="0"/>
                                          </p:stCondLst>
                                        </p:cTn>
                                        <p:tgtEl>
                                          <p:spTgt spid="8"/>
                                        </p:tgtEl>
                                      </p:cBhvr>
                                    </p:animEffect>
                                    <p:anim to="" calcmode="lin" valueType="num">
                                      <p:cBhvr>
                                        <p:cTn id="42"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074" grpId="0"/>
      <p:bldP spid="4" grpId="0"/>
      <p:bldP spid="5" grpId="0"/>
      <p:bldP spid="7" grpId="0"/>
      <p:bldP spid="7" grpId="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67568" cy="6858000"/>
          </a:xfrm>
          <a:prstGeom prst="rect">
            <a:avLst/>
          </a:prstGeom>
        </p:spPr>
      </p:pic>
      <p:sp>
        <p:nvSpPr>
          <p:cNvPr id="5" name="Title 1"/>
          <p:cNvSpPr txBox="1">
            <a:spLocks/>
          </p:cNvSpPr>
          <p:nvPr/>
        </p:nvSpPr>
        <p:spPr>
          <a:xfrm>
            <a:off x="544103" y="1535350"/>
            <a:ext cx="8048263"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4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entirety of Your word is truth</a:t>
            </a:r>
          </a:p>
        </p:txBody>
      </p:sp>
      <p:sp>
        <p:nvSpPr>
          <p:cNvPr id="6" name="Rectangle 2"/>
          <p:cNvSpPr txBox="1">
            <a:spLocks noChangeArrowheads="1"/>
          </p:cNvSpPr>
          <p:nvPr/>
        </p:nvSpPr>
        <p:spPr bwMode="auto">
          <a:xfrm>
            <a:off x="526648" y="1663593"/>
            <a:ext cx="8229600" cy="2815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u="sng"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The entirety of Your word is truth</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And every one of Your righteous judgments endures forever.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Psalms 119:160 </a:t>
            </a:r>
            <a:r>
              <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3074" name="Rectangle 2"/>
          <p:cNvSpPr>
            <a:spLocks noGrp="1" noChangeArrowheads="1"/>
          </p:cNvSpPr>
          <p:nvPr>
            <p:ph type="title"/>
          </p:nvPr>
        </p:nvSpPr>
        <p:spPr>
          <a:xfrm>
            <a:off x="526648" y="1663593"/>
            <a:ext cx="8229600" cy="281580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entirety of Your word is truth, And every one of Your righteous judgments endures forever.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Psalms 119:160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7" name="Title 1"/>
          <p:cNvSpPr txBox="1">
            <a:spLocks/>
          </p:cNvSpPr>
          <p:nvPr/>
        </p:nvSpPr>
        <p:spPr>
          <a:xfrm>
            <a:off x="3568768" y="3198283"/>
            <a:ext cx="4691604" cy="9904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not the author of</a:t>
            </a:r>
          </a:p>
        </p:txBody>
      </p:sp>
      <p:sp>
        <p:nvSpPr>
          <p:cNvPr id="8" name="Title 1"/>
          <p:cNvSpPr txBox="1">
            <a:spLocks/>
          </p:cNvSpPr>
          <p:nvPr/>
        </p:nvSpPr>
        <p:spPr>
          <a:xfrm>
            <a:off x="1008756" y="3887045"/>
            <a:ext cx="3009417" cy="9557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confusion</a:t>
            </a:r>
          </a:p>
        </p:txBody>
      </p:sp>
      <p:sp>
        <p:nvSpPr>
          <p:cNvPr id="4" name="Rectangle 2"/>
          <p:cNvSpPr txBox="1">
            <a:spLocks noChangeArrowheads="1"/>
          </p:cNvSpPr>
          <p:nvPr/>
        </p:nvSpPr>
        <p:spPr bwMode="auto">
          <a:xfrm>
            <a:off x="877746" y="3225810"/>
            <a:ext cx="7620000" cy="284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God is not the author of confusion but of peace, as in   all the churches of the saints.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kern="0"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Corinthians 14:33 </a:t>
            </a:r>
            <a:r>
              <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9" name="Title 1"/>
          <p:cNvSpPr txBox="1">
            <a:spLocks/>
          </p:cNvSpPr>
          <p:nvPr/>
        </p:nvSpPr>
        <p:spPr>
          <a:xfrm rot="2405000">
            <a:off x="1282350" y="2404577"/>
            <a:ext cx="4812550" cy="1861502"/>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Tree>
    <p:extLst>
      <p:ext uri="{BB962C8B-B14F-4D97-AF65-F5344CB8AC3E}">
        <p14:creationId xmlns:p14="http://schemas.microsoft.com/office/powerpoint/2010/main" val="3413797568"/>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250" fill="hold"/>
                                        <p:tgtEl>
                                          <p:spTgt spid="3074"/>
                                        </p:tgtEl>
                                        <p:attrNameLst>
                                          <p:attrName>ppt_w</p:attrName>
                                        </p:attrNameLst>
                                      </p:cBhvr>
                                      <p:tavLst>
                                        <p:tav tm="0">
                                          <p:val>
                                            <p:fltVal val="0"/>
                                          </p:val>
                                        </p:tav>
                                        <p:tav tm="100000">
                                          <p:val>
                                            <p:strVal val="#ppt_w"/>
                                          </p:val>
                                        </p:tav>
                                      </p:tavLst>
                                    </p:anim>
                                    <p:anim calcmode="lin" valueType="num">
                                      <p:cBhvr>
                                        <p:cTn id="8" dur="12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3" nodeType="withEffect">
                                  <p:stCondLst>
                                    <p:cond delay="0"/>
                                  </p:stCondLst>
                                  <p:childTnLst>
                                    <p:animMotion origin="layout" path="M 0 0 C -0.03455 -0.01248 -0.0691 -0.02497 -0.09497 -0.04556 C -0.12083 -0.06614 -0.1467 -0.09574 -0.15573 -0.12303 C -0.16476 -0.15032 -0.1599 -0.17992 -0.14931 -0.20906 C -0.13872 -0.2382 -0.12448 -0.27335 -0.09236 -0.29833 C -0.06024 -0.32331 -0.0092 -0.34297 0.04306 -0.35915 C 0.09531 -0.37534 0.16059 -0.38575 0.22153 -0.39616 C 0.28246 -0.40656 0.37049 -0.41651 0.40885 -0.4216 C 0.44722 -0.42668 0.44948 -0.42668 0.45191 -0.42668 " pathEditMode="relative" ptsTypes="aaaaaaaaA">
                                      <p:cBhvr>
                                        <p:cTn id="10" dur="1250" spd="-100000" fill="hold"/>
                                        <p:tgtEl>
                                          <p:spTgt spid="307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grpId="2" nodeType="clickEffect">
                                  <p:stCondLst>
                                    <p:cond delay="0"/>
                                  </p:stCondLst>
                                  <p:childTnLst>
                                    <p:animScale>
                                      <p:cBhvr>
                                        <p:cTn id="21" dur="1750" fill="hold"/>
                                        <p:tgtEl>
                                          <p:spTgt spid="3074"/>
                                        </p:tgtEl>
                                      </p:cBhvr>
                                      <p:by x="70000" y="70000"/>
                                    </p:animScale>
                                  </p:childTnLst>
                                </p:cTn>
                              </p:par>
                              <p:par>
                                <p:cTn id="22" presetID="0" presetClass="path" presetSubtype="0" accel="50000" decel="50000" fill="hold" grpId="4" nodeType="withEffect">
                                  <p:stCondLst>
                                    <p:cond delay="0"/>
                                  </p:stCondLst>
                                  <p:childTnLst>
                                    <p:animMotion origin="layout" path="M 0 0 L -0.00122 -0.21924 " pathEditMode="relative" ptsTypes="AA">
                                      <p:cBhvr>
                                        <p:cTn id="23" dur="1750" fill="hold"/>
                                        <p:tgtEl>
                                          <p:spTgt spid="3074"/>
                                        </p:tgtEl>
                                        <p:attrNameLst>
                                          <p:attrName>ppt_x</p:attrName>
                                          <p:attrName>ppt_y</p:attrName>
                                        </p:attrNameLst>
                                      </p:cBhvr>
                                    </p:animMotion>
                                  </p:childTnLst>
                                </p:cTn>
                              </p:par>
                              <p:par>
                                <p:cTn id="24" presetID="1"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childTnLst>
                                </p:cTn>
                              </p:par>
                              <p:par>
                                <p:cTn id="26" presetID="6" presetClass="emph" presetSubtype="0" fill="hold" grpId="2" nodeType="withEffect">
                                  <p:stCondLst>
                                    <p:cond delay="0"/>
                                  </p:stCondLst>
                                  <p:childTnLst>
                                    <p:animScale>
                                      <p:cBhvr>
                                        <p:cTn id="27" dur="1750" fill="hold"/>
                                        <p:tgtEl>
                                          <p:spTgt spid="6"/>
                                        </p:tgtEl>
                                      </p:cBhvr>
                                      <p:by x="70000" y="70000"/>
                                    </p:animScale>
                                  </p:childTnLst>
                                </p:cTn>
                              </p:par>
                              <p:par>
                                <p:cTn id="28" presetID="0" presetClass="path" presetSubtype="0" accel="50000" decel="50000" fill="hold" grpId="4" nodeType="withEffect">
                                  <p:stCondLst>
                                    <p:cond delay="0"/>
                                  </p:stCondLst>
                                  <p:childTnLst>
                                    <p:animMotion origin="layout" path="M 0 0 L -0.00122 -0.21924 " pathEditMode="relative" ptsTypes="AA">
                                      <p:cBhvr>
                                        <p:cTn id="29" dur="1750" fill="hold"/>
                                        <p:tgtEl>
                                          <p:spTgt spid="6"/>
                                        </p:tgtEl>
                                        <p:attrNameLst>
                                          <p:attrName>ppt_x</p:attrName>
                                          <p:attrName>ppt_y</p:attrName>
                                        </p:attrNameLst>
                                      </p:cBhvr>
                                    </p:animMotion>
                                  </p:childTnLst>
                                </p:cTn>
                              </p:par>
                              <p:par>
                                <p:cTn id="30" presetID="10" presetClass="exit" presetSubtype="0" fill="hold" grpId="2" nodeType="withEffect">
                                  <p:stCondLst>
                                    <p:cond delay="0"/>
                                  </p:stCondLst>
                                  <p:childTnLst>
                                    <p:animEffect transition="out" filter="fade">
                                      <p:cBhvr>
                                        <p:cTn id="31" dur="100"/>
                                        <p:tgtEl>
                                          <p:spTgt spid="5"/>
                                        </p:tgtEl>
                                      </p:cBhvr>
                                    </p:animEffect>
                                    <p:set>
                                      <p:cBhvr>
                                        <p:cTn id="32" dur="1" fill="hold">
                                          <p:stCondLst>
                                            <p:cond delay="99"/>
                                          </p:stCondLst>
                                        </p:cTn>
                                        <p:tgtEl>
                                          <p:spTgt spid="5"/>
                                        </p:tgtEl>
                                        <p:attrNameLst>
                                          <p:attrName>style.visibility</p:attrName>
                                        </p:attrNameLst>
                                      </p:cBhvr>
                                      <p:to>
                                        <p:strVal val="hidden"/>
                                      </p:to>
                                    </p:set>
                                  </p:childTnLst>
                                </p:cTn>
                              </p:par>
                              <p:par>
                                <p:cTn id="33" presetID="23" presetClass="entr" presetSubtype="16" fill="hold" grpId="0" nodeType="withEffect">
                                  <p:stCondLst>
                                    <p:cond delay="125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par>
                                <p:cTn id="42" presetID="18" presetClass="emph" presetSubtype="0" fill="hold" grpId="1" nodeType="withEffect">
                                  <p:stCondLst>
                                    <p:cond delay="0"/>
                                  </p:stCondLst>
                                  <p:childTnLst>
                                    <p:set>
                                      <p:cBhvr override="childStyle">
                                        <p:cTn id="43" dur="500" fill="hold"/>
                                        <p:tgtEl>
                                          <p:spTgt spid="7"/>
                                        </p:tgtEl>
                                        <p:attrNameLst>
                                          <p:attrName>style.textDecorationUnderline</p:attrName>
                                        </p:attrNameLst>
                                      </p:cBhvr>
                                      <p:to>
                                        <p:strVal val="true"/>
                                      </p:to>
                                    </p:se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par>
                                <p:cTn id="48" presetID="18" presetClass="emph" presetSubtype="0" fill="hold" grpId="1" nodeType="withEffect">
                                  <p:stCondLst>
                                    <p:cond delay="0"/>
                                  </p:stCondLst>
                                  <p:childTnLst>
                                    <p:set>
                                      <p:cBhvr override="childStyle">
                                        <p:cTn id="49" dur="500" fill="hold"/>
                                        <p:tgtEl>
                                          <p:spTgt spid="8"/>
                                        </p:tgtEl>
                                        <p:attrNameLst>
                                          <p:attrName>style.textDecorationUnderline</p:attrName>
                                        </p:attrNameLst>
                                      </p:cBhvr>
                                      <p:to>
                                        <p:strVal val="true"/>
                                      </p:to>
                                    </p:set>
                                  </p:childTnLst>
                                </p:cTn>
                              </p:par>
                            </p:childTnLst>
                          </p:cTn>
                        </p:par>
                        <p:par>
                          <p:cTn id="50" fill="hold">
                            <p:stCondLst>
                              <p:cond delay="1000"/>
                            </p:stCondLst>
                            <p:childTnLst>
                              <p:par>
                                <p:cTn id="51" presetID="3" presetClass="emph" presetSubtype="10" fill="hold" grpId="5" nodeType="afterEffect">
                                  <p:stCondLst>
                                    <p:cond delay="0"/>
                                  </p:stCondLst>
                                  <p:childTnLst>
                                    <p:animClr clrSpc="hsl" dir="ccw">
                                      <p:cBhvr override="childStyle">
                                        <p:cTn id="52" dur="1000" fill="hold"/>
                                        <p:tgtEl>
                                          <p:spTgt spid="6"/>
                                        </p:tgtEl>
                                        <p:attrNameLst>
                                          <p:attrName>style.color</p:attrName>
                                        </p:attrNameLst>
                                      </p:cBhvr>
                                      <p:to>
                                        <a:srgbClr val="FFFF00"/>
                                      </p:to>
                                    </p:animClr>
                                  </p:childTnLst>
                                </p:cTn>
                              </p:par>
                            </p:childTnLst>
                          </p:cTn>
                        </p:par>
                      </p:childTnLst>
                    </p:cTn>
                  </p:par>
                  <p:par>
                    <p:cTn id="53" fill="hold">
                      <p:stCondLst>
                        <p:cond delay="indefinite"/>
                      </p:stCondLst>
                      <p:childTnLst>
                        <p:par>
                          <p:cTn id="54" fill="hold">
                            <p:stCondLst>
                              <p:cond delay="0"/>
                            </p:stCondLst>
                            <p:childTnLst>
                              <p:par>
                                <p:cTn id="55" presetID="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dissolve">
                                      <p:cBhvr>
                                        <p:cTn id="57" dur="500">
                                          <p:stCondLst>
                                            <p:cond delay="0"/>
                                          </p:stCondLst>
                                        </p:cTn>
                                        <p:tgtEl>
                                          <p:spTgt spid="9"/>
                                        </p:tgtEl>
                                      </p:cBhvr>
                                    </p:animEffect>
                                    <p:anim to="" calcmode="lin" valueType="num">
                                      <p:cBhvr>
                                        <p:cTn id="58"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59"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2"/>
      <p:bldP spid="6" grpId="4"/>
      <p:bldP spid="6" grpId="5"/>
      <p:bldP spid="3074" grpId="0"/>
      <p:bldP spid="3074" grpId="2"/>
      <p:bldP spid="3074" grpId="3"/>
      <p:bldP spid="3074" grpId="4"/>
      <p:bldP spid="7" grpId="0"/>
      <p:bldP spid="7" grpId="1"/>
      <p:bldP spid="8" grpId="0"/>
      <p:bldP spid="8" grpId="1"/>
      <p:bldP spid="4"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995"/>
            <a:ext cx="9144000" cy="5795010"/>
          </a:xfrm>
          <a:prstGeom prst="rect">
            <a:avLst/>
          </a:prstGeom>
        </p:spPr>
      </p:pic>
      <p:sp>
        <p:nvSpPr>
          <p:cNvPr id="5" name="TextBox 4"/>
          <p:cNvSpPr txBox="1"/>
          <p:nvPr/>
        </p:nvSpPr>
        <p:spPr>
          <a:xfrm>
            <a:off x="1320486" y="2958298"/>
            <a:ext cx="8001000" cy="1569660"/>
          </a:xfrm>
          <a:prstGeom prst="rect">
            <a:avLst/>
          </a:prstGeom>
          <a:noFill/>
        </p:spPr>
        <p:txBody>
          <a:bodyPr wrap="square" rtlCol="0">
            <a:spAutoFit/>
          </a:bodyPr>
          <a:lstStyle/>
          <a:p>
            <a:r>
              <a:rPr lang="en-US" sz="9600" kern="0" spc="-600" dirty="0">
                <a:ln>
                  <a:solidFill>
                    <a:schemeClr val="tx1"/>
                  </a:solidFill>
                </a:ln>
                <a:solidFill>
                  <a:srgbClr val="FF0000"/>
                </a:solidFill>
                <a:latin typeface="Aharoni" panose="02010803020104030203" pitchFamily="2" charset="-79"/>
                <a:cs typeface="Aharoni" panose="02010803020104030203" pitchFamily="2" charset="-79"/>
              </a:rPr>
              <a:t>AUTHOR</a:t>
            </a:r>
          </a:p>
        </p:txBody>
      </p:sp>
      <p:sp>
        <p:nvSpPr>
          <p:cNvPr id="23" name="TextBox 22"/>
          <p:cNvSpPr txBox="1"/>
          <p:nvPr/>
        </p:nvSpPr>
        <p:spPr>
          <a:xfrm>
            <a:off x="1320486" y="2958298"/>
            <a:ext cx="8001000" cy="1569660"/>
          </a:xfrm>
          <a:prstGeom prst="rect">
            <a:avLst/>
          </a:prstGeom>
          <a:noFill/>
        </p:spPr>
        <p:txBody>
          <a:bodyPr wrap="square" rtlCol="0">
            <a:spAutoFit/>
          </a:bodyPr>
          <a:lstStyle/>
          <a:p>
            <a:r>
              <a:rPr lang="en-US" sz="9600" b="1" kern="0" spc="-600" dirty="0">
                <a:ln>
                  <a:solidFill>
                    <a:schemeClr val="tx1"/>
                  </a:solidFill>
                </a:ln>
                <a:solidFill>
                  <a:srgbClr val="FF0000"/>
                </a:solidFill>
                <a:latin typeface="Aharoni" panose="02010803020104030203" pitchFamily="2" charset="-79"/>
                <a:cs typeface="Aharoni" panose="02010803020104030203" pitchFamily="2" charset="-79"/>
              </a:rPr>
              <a:t>AUTHORIT</a:t>
            </a:r>
            <a:r>
              <a:rPr lang="en-US" sz="4400" b="1" kern="0" spc="-600" dirty="0">
                <a:ln>
                  <a:solidFill>
                    <a:schemeClr val="tx1"/>
                  </a:solidFill>
                </a:ln>
                <a:solidFill>
                  <a:srgbClr val="FF0000"/>
                </a:solidFill>
                <a:latin typeface="Aharoni" panose="02010803020104030203" pitchFamily="2" charset="-79"/>
                <a:cs typeface="Aharoni" panose="02010803020104030203" pitchFamily="2" charset="-79"/>
              </a:rPr>
              <a:t> </a:t>
            </a:r>
            <a:r>
              <a:rPr lang="en-US" sz="9600" b="1" kern="0" spc="-600" dirty="0">
                <a:ln>
                  <a:solidFill>
                    <a:schemeClr val="tx1"/>
                  </a:solidFill>
                </a:ln>
                <a:solidFill>
                  <a:srgbClr val="FF0000"/>
                </a:solidFill>
                <a:latin typeface="Aharoni" panose="02010803020104030203" pitchFamily="2" charset="-79"/>
                <a:cs typeface="Aharoni" panose="02010803020104030203" pitchFamily="2" charset="-79"/>
              </a:rPr>
              <a:t>Y</a:t>
            </a:r>
          </a:p>
        </p:txBody>
      </p:sp>
      <p:sp>
        <p:nvSpPr>
          <p:cNvPr id="10" name="TextBox 9"/>
          <p:cNvSpPr txBox="1"/>
          <p:nvPr/>
        </p:nvSpPr>
        <p:spPr>
          <a:xfrm>
            <a:off x="1320483" y="2313704"/>
            <a:ext cx="6444198" cy="2477601"/>
          </a:xfrm>
          <a:prstGeom prst="rect">
            <a:avLst/>
          </a:prstGeom>
          <a:noFill/>
        </p:spPr>
        <p:txBody>
          <a:bodyPr wrap="square" rtlCol="0">
            <a:spAutoFit/>
          </a:bodyPr>
          <a:lstStyle/>
          <a:p>
            <a:r>
              <a:rPr lang="en-US" sz="9600" b="1" kern="0" spc="-600" dirty="0">
                <a:ln>
                  <a:solidFill>
                    <a:schemeClr val="tx1"/>
                  </a:solidFill>
                </a:ln>
                <a:solidFill>
                  <a:srgbClr val="FF0000"/>
                </a:solidFill>
                <a:latin typeface="Aharoni" panose="02010803020104030203" pitchFamily="2" charset="-79"/>
                <a:cs typeface="Aharoni" panose="02010803020104030203" pitchFamily="2" charset="-79"/>
              </a:rPr>
              <a:t>AUTH</a:t>
            </a:r>
            <a:r>
              <a:rPr lang="en-US" sz="15200" b="1" kern="0" spc="-600" dirty="0">
                <a:ln>
                  <a:solidFill>
                    <a:schemeClr val="tx1"/>
                  </a:solidFill>
                </a:ln>
                <a:solidFill>
                  <a:srgbClr val="FF0000"/>
                </a:solidFill>
                <a:latin typeface="Aharoni" panose="02010803020104030203" pitchFamily="2" charset="-79"/>
                <a:cs typeface="Aharoni" panose="02010803020104030203" pitchFamily="2" charset="-79"/>
              </a:rPr>
              <a:t> </a:t>
            </a:r>
            <a:r>
              <a:rPr lang="en-US" sz="15300" b="1" kern="0" spc="-600" dirty="0">
                <a:ln>
                  <a:solidFill>
                    <a:schemeClr val="tx1"/>
                  </a:solidFill>
                </a:ln>
                <a:solidFill>
                  <a:srgbClr val="FF0000"/>
                </a:solidFill>
                <a:latin typeface="Aharoni" panose="02010803020104030203" pitchFamily="2" charset="-79"/>
                <a:cs typeface="Aharoni" panose="02010803020104030203" pitchFamily="2" charset="-79"/>
              </a:rPr>
              <a:t> </a:t>
            </a:r>
            <a:r>
              <a:rPr lang="en-US" sz="9600" b="1" kern="0" spc="-600" dirty="0">
                <a:ln>
                  <a:solidFill>
                    <a:schemeClr val="tx1"/>
                  </a:solidFill>
                </a:ln>
                <a:solidFill>
                  <a:srgbClr val="FF0000"/>
                </a:solidFill>
                <a:latin typeface="Aharoni" panose="02010803020104030203" pitchFamily="2" charset="-79"/>
                <a:cs typeface="Aharoni" panose="02010803020104030203" pitchFamily="2" charset="-79"/>
              </a:rPr>
              <a:t>RIT</a:t>
            </a:r>
            <a:r>
              <a:rPr lang="en-US" sz="4400" b="1" kern="0" spc="-600" dirty="0">
                <a:ln>
                  <a:solidFill>
                    <a:schemeClr val="tx1"/>
                  </a:solidFill>
                </a:ln>
                <a:solidFill>
                  <a:srgbClr val="FF0000"/>
                </a:solidFill>
                <a:latin typeface="Aharoni" panose="02010803020104030203" pitchFamily="2" charset="-79"/>
                <a:cs typeface="Aharoni" panose="02010803020104030203" pitchFamily="2" charset="-79"/>
              </a:rPr>
              <a:t> </a:t>
            </a:r>
            <a:r>
              <a:rPr lang="en-US" sz="9600" b="1" kern="0" spc="-600" dirty="0">
                <a:ln>
                  <a:solidFill>
                    <a:schemeClr val="tx1"/>
                  </a:solidFill>
                </a:ln>
                <a:solidFill>
                  <a:srgbClr val="FF0000"/>
                </a:solidFill>
                <a:latin typeface="Aharoni" panose="02010803020104030203" pitchFamily="2" charset="-79"/>
                <a:cs typeface="Aharoni" panose="02010803020104030203" pitchFamily="2" charset="-79"/>
              </a:rPr>
              <a:t>Y</a:t>
            </a:r>
          </a:p>
        </p:txBody>
      </p:sp>
      <p:sp>
        <p:nvSpPr>
          <p:cNvPr id="4" name="TextBox 3"/>
          <p:cNvSpPr txBox="1"/>
          <p:nvPr/>
        </p:nvSpPr>
        <p:spPr>
          <a:xfrm>
            <a:off x="4206566" y="2277329"/>
            <a:ext cx="1154570" cy="3282950"/>
          </a:xfrm>
          <a:prstGeom prst="rect">
            <a:avLst/>
          </a:prstGeom>
          <a:noFill/>
        </p:spPr>
        <p:txBody>
          <a:bodyPr wrap="square" rtlCol="0">
            <a:spAutoFit/>
          </a:bodyPr>
          <a:lstStyle/>
          <a:p>
            <a:pPr algn="ctr">
              <a:lnSpc>
                <a:spcPts val="8000"/>
              </a:lnSpc>
            </a:pPr>
            <a:r>
              <a:rPr lang="en-US" sz="9600" kern="0" spc="-600" dirty="0">
                <a:ln>
                  <a:solidFill>
                    <a:schemeClr val="tx1"/>
                  </a:solidFill>
                </a:ln>
                <a:solidFill>
                  <a:schemeClr val="bg1"/>
                </a:solidFill>
                <a:latin typeface="Aharoni" panose="02010803020104030203" pitchFamily="2" charset="-79"/>
                <a:cs typeface="Aharoni" panose="02010803020104030203" pitchFamily="2" charset="-79"/>
              </a:rPr>
              <a:t>G</a:t>
            </a:r>
          </a:p>
          <a:p>
            <a:pPr algn="ctr">
              <a:lnSpc>
                <a:spcPts val="8000"/>
              </a:lnSpc>
            </a:pPr>
            <a:r>
              <a:rPr lang="en-US" sz="9600" kern="0" spc="-600" dirty="0">
                <a:ln>
                  <a:solidFill>
                    <a:schemeClr val="tx1"/>
                  </a:solidFill>
                </a:ln>
                <a:solidFill>
                  <a:schemeClr val="bg1"/>
                </a:solidFill>
                <a:latin typeface="Aharoni" panose="02010803020104030203" pitchFamily="2" charset="-79"/>
                <a:cs typeface="Aharoni" panose="02010803020104030203" pitchFamily="2" charset="-79"/>
              </a:rPr>
              <a:t>O</a:t>
            </a:r>
          </a:p>
          <a:p>
            <a:pPr algn="ctr">
              <a:lnSpc>
                <a:spcPts val="8000"/>
              </a:lnSpc>
            </a:pPr>
            <a:r>
              <a:rPr lang="en-US" sz="9600" kern="0" spc="-600" dirty="0">
                <a:ln>
                  <a:solidFill>
                    <a:schemeClr val="tx1"/>
                  </a:solidFill>
                </a:ln>
                <a:solidFill>
                  <a:schemeClr val="bg1"/>
                </a:solidFill>
                <a:latin typeface="Aharoni" panose="02010803020104030203" pitchFamily="2" charset="-79"/>
                <a:cs typeface="Aharoni" panose="02010803020104030203" pitchFamily="2" charset="-79"/>
              </a:rPr>
              <a:t>D</a:t>
            </a:r>
          </a:p>
        </p:txBody>
      </p:sp>
      <p:sp>
        <p:nvSpPr>
          <p:cNvPr id="9" name="TextBox 8"/>
          <p:cNvSpPr txBox="1"/>
          <p:nvPr/>
        </p:nvSpPr>
        <p:spPr>
          <a:xfrm>
            <a:off x="2677089" y="3341312"/>
            <a:ext cx="1154570" cy="3375283"/>
          </a:xfrm>
          <a:prstGeom prst="rect">
            <a:avLst/>
          </a:prstGeom>
          <a:noFill/>
        </p:spPr>
        <p:txBody>
          <a:bodyPr wrap="square" rtlCol="0">
            <a:spAutoFit/>
          </a:bodyPr>
          <a:lstStyle/>
          <a:p>
            <a:pPr algn="ctr">
              <a:lnSpc>
                <a:spcPts val="7500"/>
              </a:lnSpc>
            </a:pPr>
            <a:r>
              <a:rPr lang="en-US" sz="9600" kern="0" spc="-600" dirty="0">
                <a:ln>
                  <a:solidFill>
                    <a:schemeClr val="tx1"/>
                  </a:solidFill>
                </a:ln>
                <a:solidFill>
                  <a:srgbClr val="00B0F0"/>
                </a:solidFill>
                <a:latin typeface="Aharoni" panose="02010803020104030203" pitchFamily="2" charset="-79"/>
                <a:cs typeface="Aharoni" panose="02010803020104030203" pitchFamily="2" charset="-79"/>
              </a:rPr>
              <a:t>T</a:t>
            </a:r>
          </a:p>
          <a:p>
            <a:pPr algn="ctr">
              <a:lnSpc>
                <a:spcPts val="5100"/>
              </a:lnSpc>
            </a:pPr>
            <a:r>
              <a:rPr lang="en-US" sz="8000" kern="0" spc="-600" dirty="0">
                <a:ln>
                  <a:solidFill>
                    <a:schemeClr val="tx1"/>
                  </a:solidFill>
                </a:ln>
                <a:solidFill>
                  <a:srgbClr val="00B0F0"/>
                </a:solidFill>
                <a:latin typeface="Aharoni" panose="02010803020104030203" pitchFamily="2" charset="-79"/>
                <a:cs typeface="Aharoni" panose="02010803020104030203" pitchFamily="2" charset="-79"/>
              </a:rPr>
              <a:t>R</a:t>
            </a:r>
            <a:r>
              <a:rPr lang="en-US" sz="7000" kern="0" spc="-600" dirty="0">
                <a:ln>
                  <a:solidFill>
                    <a:schemeClr val="tx1"/>
                  </a:solidFill>
                </a:ln>
                <a:solidFill>
                  <a:srgbClr val="00B0F0"/>
                </a:solidFill>
                <a:latin typeface="Aharoni" panose="02010803020104030203" pitchFamily="2" charset="-79"/>
                <a:cs typeface="Aharoni" panose="02010803020104030203" pitchFamily="2" charset="-79"/>
              </a:rPr>
              <a:t>U</a:t>
            </a:r>
          </a:p>
          <a:p>
            <a:pPr algn="ctr">
              <a:lnSpc>
                <a:spcPts val="4400"/>
              </a:lnSpc>
            </a:pPr>
            <a:r>
              <a:rPr lang="en-US" sz="6000" kern="0" spc="-600" dirty="0">
                <a:ln>
                  <a:solidFill>
                    <a:schemeClr val="tx1"/>
                  </a:solidFill>
                </a:ln>
                <a:solidFill>
                  <a:srgbClr val="00B0F0"/>
                </a:solidFill>
                <a:latin typeface="Aharoni" panose="02010803020104030203" pitchFamily="2" charset="-79"/>
                <a:cs typeface="Aharoni" panose="02010803020104030203" pitchFamily="2" charset="-79"/>
              </a:rPr>
              <a:t>T</a:t>
            </a:r>
          </a:p>
          <a:p>
            <a:pPr algn="ctr">
              <a:lnSpc>
                <a:spcPts val="3500"/>
              </a:lnSpc>
            </a:pPr>
            <a:r>
              <a:rPr lang="en-US" sz="5000" kern="0" spc="-600" dirty="0">
                <a:ln>
                  <a:solidFill>
                    <a:schemeClr val="tx1"/>
                  </a:solidFill>
                </a:ln>
                <a:solidFill>
                  <a:srgbClr val="00B0F0"/>
                </a:solidFill>
                <a:latin typeface="Aharoni" panose="02010803020104030203" pitchFamily="2" charset="-79"/>
                <a:cs typeface="Aharoni" panose="02010803020104030203" pitchFamily="2" charset="-79"/>
              </a:rPr>
              <a:t>H</a:t>
            </a:r>
          </a:p>
        </p:txBody>
      </p:sp>
      <p:sp>
        <p:nvSpPr>
          <p:cNvPr id="13" name="TextBox 12"/>
          <p:cNvSpPr txBox="1"/>
          <p:nvPr/>
        </p:nvSpPr>
        <p:spPr>
          <a:xfrm>
            <a:off x="1320514" y="2302529"/>
            <a:ext cx="6444198" cy="2446824"/>
          </a:xfrm>
          <a:prstGeom prst="rect">
            <a:avLst/>
          </a:prstGeom>
          <a:noFill/>
        </p:spPr>
        <p:txBody>
          <a:bodyPr wrap="square" rtlCol="0">
            <a:spAutoFit/>
          </a:bodyPr>
          <a:lstStyle/>
          <a:p>
            <a:r>
              <a:rPr lang="en-US" sz="9600" b="1" kern="0" spc="-600" dirty="0">
                <a:ln>
                  <a:solidFill>
                    <a:schemeClr val="tx1"/>
                  </a:solidFill>
                </a:ln>
                <a:solidFill>
                  <a:srgbClr val="FF0000"/>
                </a:solidFill>
                <a:latin typeface="Aharoni" panose="02010803020104030203" pitchFamily="2" charset="-79"/>
                <a:cs typeface="Aharoni" panose="02010803020104030203" pitchFamily="2" charset="-79"/>
              </a:rPr>
              <a:t>AU</a:t>
            </a:r>
            <a:r>
              <a:rPr lang="en-US" sz="9100" b="1" kern="0" spc="-600" dirty="0">
                <a:ln>
                  <a:solidFill>
                    <a:schemeClr val="tx1"/>
                  </a:solidFill>
                </a:ln>
                <a:solidFill>
                  <a:srgbClr val="FF0000"/>
                </a:solidFill>
                <a:latin typeface="Aharoni" panose="02010803020104030203" pitchFamily="2" charset="-79"/>
                <a:cs typeface="Aharoni" panose="02010803020104030203" pitchFamily="2" charset="-79"/>
              </a:rPr>
              <a:t> </a:t>
            </a:r>
            <a:r>
              <a:rPr lang="en-US" sz="9300" b="1" kern="0" spc="-600" dirty="0">
                <a:ln>
                  <a:solidFill>
                    <a:schemeClr val="tx1"/>
                  </a:solidFill>
                </a:ln>
                <a:solidFill>
                  <a:srgbClr val="FF0000"/>
                </a:solidFill>
                <a:latin typeface="Aharoni" panose="02010803020104030203" pitchFamily="2" charset="-79"/>
                <a:cs typeface="Aharoni" panose="02010803020104030203" pitchFamily="2" charset="-79"/>
              </a:rPr>
              <a:t> </a:t>
            </a:r>
            <a:r>
              <a:rPr lang="en-US" sz="9600" b="1" kern="0" spc="-600" dirty="0">
                <a:ln>
                  <a:solidFill>
                    <a:schemeClr val="tx1"/>
                  </a:solidFill>
                </a:ln>
                <a:solidFill>
                  <a:srgbClr val="FF0000"/>
                </a:solidFill>
                <a:latin typeface="Aharoni" panose="02010803020104030203" pitchFamily="2" charset="-79"/>
                <a:cs typeface="Aharoni" panose="02010803020104030203" pitchFamily="2" charset="-79"/>
              </a:rPr>
              <a:t>H</a:t>
            </a:r>
            <a:r>
              <a:rPr lang="en-US" sz="15200" b="1" kern="0" spc="-600" dirty="0">
                <a:ln>
                  <a:solidFill>
                    <a:schemeClr val="tx1"/>
                  </a:solidFill>
                </a:ln>
                <a:solidFill>
                  <a:srgbClr val="FF0000"/>
                </a:solidFill>
                <a:latin typeface="Aharoni" panose="02010803020104030203" pitchFamily="2" charset="-79"/>
                <a:cs typeface="Aharoni" panose="02010803020104030203" pitchFamily="2" charset="-79"/>
              </a:rPr>
              <a:t> </a:t>
            </a:r>
            <a:r>
              <a:rPr lang="en-US" sz="15400" b="1" kern="0" spc="-600" dirty="0">
                <a:ln>
                  <a:solidFill>
                    <a:schemeClr val="tx1"/>
                  </a:solidFill>
                </a:ln>
                <a:solidFill>
                  <a:srgbClr val="FF0000"/>
                </a:solidFill>
                <a:latin typeface="Aharoni" panose="02010803020104030203" pitchFamily="2" charset="-79"/>
                <a:cs typeface="Aharoni" panose="02010803020104030203" pitchFamily="2" charset="-79"/>
              </a:rPr>
              <a:t> </a:t>
            </a:r>
            <a:r>
              <a:rPr lang="en-US" sz="9600" b="1" kern="0" spc="-600" dirty="0">
                <a:ln>
                  <a:solidFill>
                    <a:schemeClr val="tx1"/>
                  </a:solidFill>
                </a:ln>
                <a:solidFill>
                  <a:srgbClr val="FF0000"/>
                </a:solidFill>
                <a:latin typeface="Aharoni" panose="02010803020104030203" pitchFamily="2" charset="-79"/>
                <a:cs typeface="Aharoni" panose="02010803020104030203" pitchFamily="2" charset="-79"/>
              </a:rPr>
              <a:t>RIT</a:t>
            </a:r>
            <a:r>
              <a:rPr lang="en-US" sz="4400" b="1" kern="0" spc="-600" dirty="0">
                <a:ln>
                  <a:solidFill>
                    <a:schemeClr val="tx1"/>
                  </a:solidFill>
                </a:ln>
                <a:solidFill>
                  <a:srgbClr val="FF0000"/>
                </a:solidFill>
                <a:latin typeface="Aharoni" panose="02010803020104030203" pitchFamily="2" charset="-79"/>
                <a:cs typeface="Aharoni" panose="02010803020104030203" pitchFamily="2" charset="-79"/>
              </a:rPr>
              <a:t> </a:t>
            </a:r>
            <a:r>
              <a:rPr lang="en-US" sz="9600" b="1" kern="0" spc="-600" dirty="0">
                <a:ln>
                  <a:solidFill>
                    <a:schemeClr val="tx1"/>
                  </a:solidFill>
                </a:ln>
                <a:solidFill>
                  <a:srgbClr val="FF0000"/>
                </a:solidFill>
                <a:latin typeface="Aharoni" panose="02010803020104030203" pitchFamily="2" charset="-79"/>
                <a:cs typeface="Aharoni" panose="02010803020104030203" pitchFamily="2" charset="-79"/>
              </a:rPr>
              <a:t>Y</a:t>
            </a:r>
          </a:p>
        </p:txBody>
      </p:sp>
      <p:sp>
        <p:nvSpPr>
          <p:cNvPr id="8" name="TextBox 7"/>
          <p:cNvSpPr txBox="1"/>
          <p:nvPr/>
        </p:nvSpPr>
        <p:spPr>
          <a:xfrm>
            <a:off x="5911646" y="92079"/>
            <a:ext cx="1154570" cy="4452501"/>
          </a:xfrm>
          <a:prstGeom prst="rect">
            <a:avLst/>
          </a:prstGeom>
          <a:noFill/>
        </p:spPr>
        <p:txBody>
          <a:bodyPr wrap="square" rtlCol="0">
            <a:spAutoFit/>
          </a:bodyPr>
          <a:lstStyle/>
          <a:p>
            <a:pPr algn="ctr">
              <a:lnSpc>
                <a:spcPts val="5000"/>
              </a:lnSpc>
            </a:pPr>
            <a:r>
              <a:rPr lang="en-US" sz="5000" kern="0" spc="-600" dirty="0">
                <a:ln>
                  <a:solidFill>
                    <a:schemeClr val="tx1"/>
                  </a:solidFill>
                </a:ln>
                <a:solidFill>
                  <a:srgbClr val="FFFF00"/>
                </a:solidFill>
                <a:latin typeface="Aharoni" panose="02010803020104030203" pitchFamily="2" charset="-79"/>
                <a:cs typeface="Aharoni" panose="02010803020104030203" pitchFamily="2" charset="-79"/>
              </a:rPr>
              <a:t>S</a:t>
            </a:r>
          </a:p>
          <a:p>
            <a:pPr algn="ctr">
              <a:lnSpc>
                <a:spcPts val="4400"/>
              </a:lnSpc>
            </a:pPr>
            <a:r>
              <a:rPr lang="en-US" sz="6000" kern="0" spc="-600" dirty="0">
                <a:ln>
                  <a:solidFill>
                    <a:schemeClr val="tx1"/>
                  </a:solidFill>
                </a:ln>
                <a:solidFill>
                  <a:srgbClr val="FFFF00"/>
                </a:solidFill>
                <a:latin typeface="Aharoni" panose="02010803020104030203" pitchFamily="2" charset="-79"/>
                <a:cs typeface="Aharoni" panose="02010803020104030203" pitchFamily="2" charset="-79"/>
              </a:rPr>
              <a:t>P</a:t>
            </a:r>
          </a:p>
          <a:p>
            <a:pPr algn="ctr">
              <a:lnSpc>
                <a:spcPts val="5400"/>
              </a:lnSpc>
            </a:pPr>
            <a:r>
              <a:rPr lang="en-US" sz="7000" kern="0" spc="-600" dirty="0">
                <a:ln>
                  <a:solidFill>
                    <a:schemeClr val="tx1"/>
                  </a:solidFill>
                </a:ln>
                <a:solidFill>
                  <a:srgbClr val="FFFF00"/>
                </a:solidFill>
                <a:latin typeface="Aharoni" panose="02010803020104030203" pitchFamily="2" charset="-79"/>
                <a:cs typeface="Aharoni" panose="02010803020104030203" pitchFamily="2" charset="-79"/>
              </a:rPr>
              <a:t>I</a:t>
            </a:r>
          </a:p>
          <a:p>
            <a:pPr algn="ctr">
              <a:lnSpc>
                <a:spcPts val="5200"/>
              </a:lnSpc>
            </a:pPr>
            <a:r>
              <a:rPr lang="en-US" sz="7000" kern="0" spc="-600" dirty="0">
                <a:ln>
                  <a:solidFill>
                    <a:schemeClr val="tx1"/>
                  </a:solidFill>
                </a:ln>
                <a:solidFill>
                  <a:srgbClr val="FFFF00"/>
                </a:solidFill>
                <a:latin typeface="Aharoni" panose="02010803020104030203" pitchFamily="2" charset="-79"/>
                <a:cs typeface="Aharoni" panose="02010803020104030203" pitchFamily="2" charset="-79"/>
              </a:rPr>
              <a:t>R</a:t>
            </a:r>
          </a:p>
          <a:p>
            <a:pPr algn="ctr">
              <a:lnSpc>
                <a:spcPts val="5800"/>
              </a:lnSpc>
            </a:pPr>
            <a:r>
              <a:rPr lang="en-US" sz="8000" kern="0" spc="-600" dirty="0">
                <a:ln>
                  <a:solidFill>
                    <a:schemeClr val="tx1"/>
                  </a:solidFill>
                </a:ln>
                <a:solidFill>
                  <a:srgbClr val="FFFF00"/>
                </a:solidFill>
                <a:latin typeface="Aharoni" panose="02010803020104030203" pitchFamily="2" charset="-79"/>
                <a:cs typeface="Aharoni" panose="02010803020104030203" pitchFamily="2" charset="-79"/>
              </a:rPr>
              <a:t>I</a:t>
            </a:r>
          </a:p>
          <a:p>
            <a:pPr algn="ctr">
              <a:lnSpc>
                <a:spcPts val="7200"/>
              </a:lnSpc>
            </a:pPr>
            <a:r>
              <a:rPr lang="en-US" sz="9600" kern="0" spc="-600" dirty="0">
                <a:ln>
                  <a:solidFill>
                    <a:schemeClr val="tx1"/>
                  </a:solidFill>
                </a:ln>
                <a:solidFill>
                  <a:srgbClr val="FFFF00"/>
                </a:solidFill>
                <a:latin typeface="Aharoni" panose="02010803020104030203" pitchFamily="2" charset="-79"/>
                <a:cs typeface="Aharoni" panose="02010803020104030203" pitchFamily="2" charset="-79"/>
              </a:rPr>
              <a:t>T</a:t>
            </a:r>
          </a:p>
        </p:txBody>
      </p:sp>
      <p:sp>
        <p:nvSpPr>
          <p:cNvPr id="11" name="TextBox 10"/>
          <p:cNvSpPr txBox="1"/>
          <p:nvPr/>
        </p:nvSpPr>
        <p:spPr>
          <a:xfrm>
            <a:off x="1322445" y="2302529"/>
            <a:ext cx="6444198" cy="2446824"/>
          </a:xfrm>
          <a:prstGeom prst="rect">
            <a:avLst/>
          </a:prstGeom>
          <a:noFill/>
        </p:spPr>
        <p:txBody>
          <a:bodyPr wrap="square" rtlCol="0">
            <a:spAutoFit/>
          </a:bodyPr>
          <a:lstStyle/>
          <a:p>
            <a:r>
              <a:rPr lang="en-US" sz="9600" b="1" kern="0" spc="-600" dirty="0">
                <a:ln>
                  <a:solidFill>
                    <a:schemeClr val="tx1"/>
                  </a:solidFill>
                </a:ln>
                <a:solidFill>
                  <a:srgbClr val="FF0000"/>
                </a:solidFill>
                <a:latin typeface="Aharoni" panose="02010803020104030203" pitchFamily="2" charset="-79"/>
                <a:cs typeface="Aharoni" panose="02010803020104030203" pitchFamily="2" charset="-79"/>
              </a:rPr>
              <a:t>AU</a:t>
            </a:r>
            <a:r>
              <a:rPr lang="en-US" sz="9100" b="1" kern="0" spc="-600" dirty="0">
                <a:ln>
                  <a:solidFill>
                    <a:schemeClr val="tx1"/>
                  </a:solidFill>
                </a:ln>
                <a:solidFill>
                  <a:srgbClr val="FF0000"/>
                </a:solidFill>
                <a:latin typeface="Aharoni" panose="02010803020104030203" pitchFamily="2" charset="-79"/>
                <a:cs typeface="Aharoni" panose="02010803020104030203" pitchFamily="2" charset="-79"/>
              </a:rPr>
              <a:t> </a:t>
            </a:r>
            <a:r>
              <a:rPr lang="en-US" sz="9300" b="1" kern="0" spc="-600" dirty="0">
                <a:ln>
                  <a:solidFill>
                    <a:schemeClr val="tx1"/>
                  </a:solidFill>
                </a:ln>
                <a:solidFill>
                  <a:srgbClr val="FF0000"/>
                </a:solidFill>
                <a:latin typeface="Aharoni" panose="02010803020104030203" pitchFamily="2" charset="-79"/>
                <a:cs typeface="Aharoni" panose="02010803020104030203" pitchFamily="2" charset="-79"/>
              </a:rPr>
              <a:t> </a:t>
            </a:r>
            <a:r>
              <a:rPr lang="en-US" sz="9600" b="1" kern="0" spc="-600" dirty="0">
                <a:ln>
                  <a:solidFill>
                    <a:schemeClr val="tx1"/>
                  </a:solidFill>
                </a:ln>
                <a:solidFill>
                  <a:srgbClr val="FF0000"/>
                </a:solidFill>
                <a:latin typeface="Aharoni" panose="02010803020104030203" pitchFamily="2" charset="-79"/>
                <a:cs typeface="Aharoni" panose="02010803020104030203" pitchFamily="2" charset="-79"/>
              </a:rPr>
              <a:t>H</a:t>
            </a:r>
            <a:r>
              <a:rPr lang="en-US" sz="15200" b="1" kern="0" spc="-600" dirty="0">
                <a:ln>
                  <a:solidFill>
                    <a:schemeClr val="tx1"/>
                  </a:solidFill>
                </a:ln>
                <a:solidFill>
                  <a:srgbClr val="FF0000"/>
                </a:solidFill>
                <a:latin typeface="Aharoni" panose="02010803020104030203" pitchFamily="2" charset="-79"/>
                <a:cs typeface="Aharoni" panose="02010803020104030203" pitchFamily="2" charset="-79"/>
              </a:rPr>
              <a:t> </a:t>
            </a:r>
            <a:r>
              <a:rPr lang="en-US" sz="15400" b="1" kern="0" spc="-600" dirty="0">
                <a:ln>
                  <a:solidFill>
                    <a:schemeClr val="tx1"/>
                  </a:solidFill>
                </a:ln>
                <a:solidFill>
                  <a:srgbClr val="FF0000"/>
                </a:solidFill>
                <a:latin typeface="Aharoni" panose="02010803020104030203" pitchFamily="2" charset="-79"/>
                <a:cs typeface="Aharoni" panose="02010803020104030203" pitchFamily="2" charset="-79"/>
              </a:rPr>
              <a:t> </a:t>
            </a:r>
            <a:r>
              <a:rPr lang="en-US" sz="9600" b="1" kern="0" spc="-600" dirty="0">
                <a:ln>
                  <a:solidFill>
                    <a:schemeClr val="tx1"/>
                  </a:solidFill>
                </a:ln>
                <a:solidFill>
                  <a:srgbClr val="FF0000"/>
                </a:solidFill>
                <a:latin typeface="Aharoni" panose="02010803020104030203" pitchFamily="2" charset="-79"/>
                <a:cs typeface="Aharoni" panose="02010803020104030203" pitchFamily="2" charset="-79"/>
              </a:rPr>
              <a:t>RI</a:t>
            </a:r>
            <a:r>
              <a:rPr lang="en-US" sz="9200" b="1" kern="0" spc="-600" dirty="0">
                <a:ln>
                  <a:solidFill>
                    <a:schemeClr val="tx1"/>
                  </a:solidFill>
                </a:ln>
                <a:solidFill>
                  <a:srgbClr val="FF0000"/>
                </a:solidFill>
                <a:latin typeface="Aharoni" panose="02010803020104030203" pitchFamily="2" charset="-79"/>
                <a:cs typeface="Aharoni" panose="02010803020104030203" pitchFamily="2" charset="-79"/>
              </a:rPr>
              <a:t>  </a:t>
            </a:r>
            <a:r>
              <a:rPr lang="en-US" sz="4400" b="1" kern="0" spc="-600" dirty="0">
                <a:ln>
                  <a:solidFill>
                    <a:schemeClr val="tx1"/>
                  </a:solidFill>
                </a:ln>
                <a:solidFill>
                  <a:srgbClr val="FF0000"/>
                </a:solidFill>
                <a:latin typeface="Aharoni" panose="02010803020104030203" pitchFamily="2" charset="-79"/>
                <a:cs typeface="Aharoni" panose="02010803020104030203" pitchFamily="2" charset="-79"/>
              </a:rPr>
              <a:t> </a:t>
            </a:r>
            <a:r>
              <a:rPr lang="en-US" sz="9600" b="1" kern="0" spc="-600" dirty="0">
                <a:ln>
                  <a:solidFill>
                    <a:schemeClr val="tx1"/>
                  </a:solidFill>
                </a:ln>
                <a:solidFill>
                  <a:srgbClr val="FF0000"/>
                </a:solidFill>
                <a:latin typeface="Aharoni" panose="02010803020104030203" pitchFamily="2" charset="-79"/>
                <a:cs typeface="Aharoni" panose="02010803020104030203" pitchFamily="2" charset="-79"/>
              </a:rPr>
              <a:t>Y</a:t>
            </a:r>
          </a:p>
        </p:txBody>
      </p:sp>
      <p:pic>
        <p:nvPicPr>
          <p:cNvPr id="12" name="Picture 11" descr="PowerPoint Slide Show - [SermonLayoutWork]"/>
          <p:cNvPicPr>
            <a:picLocks noChangeAspect="1"/>
          </p:cNvPicPr>
          <p:nvPr/>
        </p:nvPicPr>
        <p:blipFill rotWithShape="1">
          <a:blip r:embed="rId4">
            <a:clrChange>
              <a:clrFrom>
                <a:srgbClr val="0D0D0D"/>
              </a:clrFrom>
              <a:clrTo>
                <a:srgbClr val="0D0D0D">
                  <a:alpha val="0"/>
                </a:srgbClr>
              </a:clrTo>
            </a:clrChange>
            <a:extLst>
              <a:ext uri="{28A0092B-C50C-407E-A947-70E740481C1C}">
                <a14:useLocalDpi xmlns:a14="http://schemas.microsoft.com/office/drawing/2010/main" val="0"/>
              </a:ext>
            </a:extLst>
          </a:blip>
          <a:srcRect l="23375" t="1778" r="24250" b="3112"/>
          <a:stretch/>
        </p:blipFill>
        <p:spPr>
          <a:xfrm>
            <a:off x="1325880" y="121920"/>
            <a:ext cx="6385560" cy="6522720"/>
          </a:xfrm>
          <a:prstGeom prst="rect">
            <a:avLst/>
          </a:prstGeom>
        </p:spPr>
      </p:pic>
      <p:sp>
        <p:nvSpPr>
          <p:cNvPr id="14" name="TextBox 13"/>
          <p:cNvSpPr txBox="1"/>
          <p:nvPr/>
        </p:nvSpPr>
        <p:spPr>
          <a:xfrm>
            <a:off x="1859280" y="2528907"/>
            <a:ext cx="5821680" cy="2481449"/>
          </a:xfrm>
          <a:prstGeom prst="rect">
            <a:avLst/>
          </a:prstGeom>
          <a:noFill/>
        </p:spPr>
        <p:txBody>
          <a:bodyPr wrap="square" rtlCol="0">
            <a:spAutoFit/>
          </a:bodyPr>
          <a:lstStyle/>
          <a:p>
            <a:pPr algn="ctr">
              <a:lnSpc>
                <a:spcPts val="9000"/>
              </a:lnSpc>
            </a:pPr>
            <a:r>
              <a:rPr lang="en-US" sz="9600" b="1" kern="0" spc="-600" dirty="0">
                <a:ln>
                  <a:solidFill>
                    <a:schemeClr val="tx1"/>
                  </a:solidFill>
                </a:ln>
                <a:gradFill>
                  <a:gsLst>
                    <a:gs pos="0">
                      <a:srgbClr val="FFF200"/>
                    </a:gs>
                    <a:gs pos="45000">
                      <a:srgbClr val="FF7A00"/>
                    </a:gs>
                    <a:gs pos="70000">
                      <a:srgbClr val="FF0300"/>
                    </a:gs>
                    <a:gs pos="100000">
                      <a:srgbClr val="4D0808"/>
                    </a:gs>
                  </a:gsLst>
                  <a:lin ang="5400000" scaled="0"/>
                </a:gradFill>
                <a:effectLst>
                  <a:glow rad="101600">
                    <a:schemeClr val="bg1"/>
                  </a:glow>
                </a:effectLst>
                <a:latin typeface="Aharoni" panose="02010803020104030203" pitchFamily="2" charset="-79"/>
                <a:cs typeface="Aharoni" panose="02010803020104030203" pitchFamily="2" charset="-79"/>
              </a:rPr>
              <a:t>POWER</a:t>
            </a:r>
          </a:p>
          <a:p>
            <a:pPr algn="ctr">
              <a:lnSpc>
                <a:spcPts val="9000"/>
              </a:lnSpc>
            </a:pPr>
            <a:r>
              <a:rPr lang="en-US" sz="9600" b="1" kern="0" spc="-600" dirty="0">
                <a:ln>
                  <a:solidFill>
                    <a:schemeClr val="tx1"/>
                  </a:solidFill>
                </a:ln>
                <a:gradFill>
                  <a:gsLst>
                    <a:gs pos="0">
                      <a:srgbClr val="FFF200"/>
                    </a:gs>
                    <a:gs pos="45000">
                      <a:srgbClr val="FF7A00"/>
                    </a:gs>
                    <a:gs pos="70000">
                      <a:srgbClr val="FF0300"/>
                    </a:gs>
                    <a:gs pos="100000">
                      <a:srgbClr val="4D0808"/>
                    </a:gs>
                  </a:gsLst>
                  <a:lin ang="5400000" scaled="0"/>
                </a:gradFill>
                <a:effectLst>
                  <a:glow rad="101600">
                    <a:schemeClr val="bg1"/>
                  </a:glow>
                </a:effectLst>
                <a:latin typeface="Aharoni" panose="02010803020104030203" pitchFamily="2" charset="-79"/>
                <a:cs typeface="Aharoni" panose="02010803020104030203" pitchFamily="2" charset="-79"/>
              </a:rPr>
              <a:t>IN WORD</a:t>
            </a:r>
          </a:p>
        </p:txBody>
      </p:sp>
    </p:spTree>
    <p:extLst>
      <p:ext uri="{BB962C8B-B14F-4D97-AF65-F5344CB8AC3E}">
        <p14:creationId xmlns:p14="http://schemas.microsoft.com/office/powerpoint/2010/main" val="1621420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3"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 presetClass="entr" presetSubtype="0" fill="hold" grpId="0" nodeType="withEffect">
                                  <p:stCondLst>
                                    <p:cond delay="250"/>
                                  </p:stCondLst>
                                  <p:iterate type="lt">
                                    <p:tmAbs val="0"/>
                                  </p:iterate>
                                  <p:childTnLst>
                                    <p:set>
                                      <p:cBhvr>
                                        <p:cTn id="9" dur="1" fill="hold">
                                          <p:stCondLst>
                                            <p:cond delay="0"/>
                                          </p:stCondLst>
                                        </p:cTn>
                                        <p:tgtEl>
                                          <p:spTgt spid="5"/>
                                        </p:tgtEl>
                                        <p:attrNameLst>
                                          <p:attrName>style.visibility</p:attrName>
                                        </p:attrNameLst>
                                      </p:cBhvr>
                                      <p:to>
                                        <p:strVal val="visible"/>
                                      </p:to>
                                    </p:set>
                                  </p:childTnLst>
                                </p:cTn>
                              </p:par>
                              <p:par>
                                <p:cTn id="10" presetID="34" presetClass="emph" presetSubtype="0" fill="hold" grpId="1" nodeType="withEffect">
                                  <p:stCondLst>
                                    <p:cond delay="250"/>
                                  </p:stCondLst>
                                  <p:iterate type="lt">
                                    <p:tmPct val="10000"/>
                                  </p:iterate>
                                  <p:childTnLst>
                                    <p:animMotion origin="layout" path="M -3.33333E-6 3.7037E-6 L 0.43056 -0.00625 " pathEditMode="relative" rAng="0" ptsTypes="AA">
                                      <p:cBhvr>
                                        <p:cTn id="11" dur="500" accel="50000" decel="50000" autoRev="1" fill="hold">
                                          <p:stCondLst>
                                            <p:cond delay="0"/>
                                          </p:stCondLst>
                                        </p:cTn>
                                        <p:tgtEl>
                                          <p:spTgt spid="5"/>
                                        </p:tgtEl>
                                        <p:attrNameLst>
                                          <p:attrName>ppt_x</p:attrName>
                                          <p:attrName>ppt_y</p:attrName>
                                        </p:attrNameLst>
                                      </p:cBhvr>
                                      <p:rCtr x="21528" y="-324"/>
                                    </p:animMotion>
                                    <p:animRot by="1500000">
                                      <p:cBhvr>
                                        <p:cTn id="12" dur="250" fill="hold">
                                          <p:stCondLst>
                                            <p:cond delay="0"/>
                                          </p:stCondLst>
                                        </p:cTn>
                                        <p:tgtEl>
                                          <p:spTgt spid="5"/>
                                        </p:tgtEl>
                                        <p:attrNameLst>
                                          <p:attrName>r</p:attrName>
                                        </p:attrNameLst>
                                      </p:cBhvr>
                                    </p:animRot>
                                    <p:animRot by="-1500000">
                                      <p:cBhvr>
                                        <p:cTn id="13" dur="250" fill="hold">
                                          <p:stCondLst>
                                            <p:cond delay="250"/>
                                          </p:stCondLst>
                                        </p:cTn>
                                        <p:tgtEl>
                                          <p:spTgt spid="5"/>
                                        </p:tgtEl>
                                        <p:attrNameLst>
                                          <p:attrName>r</p:attrName>
                                        </p:attrNameLst>
                                      </p:cBhvr>
                                    </p:animRot>
                                    <p:animRot by="-1500000">
                                      <p:cBhvr>
                                        <p:cTn id="14" dur="250" fill="hold">
                                          <p:stCondLst>
                                            <p:cond delay="500"/>
                                          </p:stCondLst>
                                        </p:cTn>
                                        <p:tgtEl>
                                          <p:spTgt spid="5"/>
                                        </p:tgtEl>
                                        <p:attrNameLst>
                                          <p:attrName>r</p:attrName>
                                        </p:attrNameLst>
                                      </p:cBhvr>
                                    </p:animRot>
                                    <p:animRot by="1500000">
                                      <p:cBhvr>
                                        <p:cTn id="15" dur="250" fill="hold">
                                          <p:stCondLst>
                                            <p:cond delay="750"/>
                                          </p:stCondLst>
                                        </p:cTn>
                                        <p:tgtEl>
                                          <p:spTgt spid="5"/>
                                        </p:tgtEl>
                                        <p:attrNameLst>
                                          <p:attrName>r</p:attrName>
                                        </p:attrNameLst>
                                      </p:cBhvr>
                                    </p:animRot>
                                  </p:childTnLst>
                                </p:cTn>
                              </p:par>
                              <p:par>
                                <p:cTn id="16" presetID="3" presetClass="emph" presetSubtype="10" fill="remove" grpId="2" nodeType="withEffect">
                                  <p:stCondLst>
                                    <p:cond delay="0"/>
                                  </p:stCondLst>
                                  <p:iterate type="lt">
                                    <p:tmPct val="0"/>
                                  </p:iterate>
                                  <p:childTnLst>
                                    <p:animClr clrSpc="hsl" dir="ccw">
                                      <p:cBhvr override="childStyle">
                                        <p:cTn id="17" dur="2000" fill="hold"/>
                                        <p:tgtEl>
                                          <p:spTgt spid="5"/>
                                        </p:tgtEl>
                                        <p:attrNameLst>
                                          <p:attrName>style.color</p:attrName>
                                        </p:attrNameLst>
                                      </p:cBhvr>
                                      <p:to>
                                        <a:srgbClr val="FA3824"/>
                                      </p:to>
                                    </p:animClr>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4" nodeType="clickEffect">
                                  <p:stCondLst>
                                    <p:cond delay="0"/>
                                  </p:stCondLst>
                                  <p:iterate type="lt">
                                    <p:tmPct val="0"/>
                                  </p:iterate>
                                  <p:childTnLst>
                                    <p:set>
                                      <p:cBhvr>
                                        <p:cTn id="21" dur="1" fill="hold">
                                          <p:stCondLst>
                                            <p:cond delay="0"/>
                                          </p:stCondLst>
                                        </p:cTn>
                                        <p:tgtEl>
                                          <p:spTgt spid="23"/>
                                        </p:tgtEl>
                                        <p:attrNameLst>
                                          <p:attrName>style.visibility</p:attrName>
                                        </p:attrNameLst>
                                      </p:cBhvr>
                                      <p:to>
                                        <p:strVal val="visible"/>
                                      </p:to>
                                    </p:set>
                                    <p:animEffect transition="in" filter="wipe(left)">
                                      <p:cBhvr>
                                        <p:cTn id="22" dur="1500"/>
                                        <p:tgtEl>
                                          <p:spTgt spid="23"/>
                                        </p:tgtEl>
                                      </p:cBhvr>
                                    </p:animEffect>
                                  </p:childTnLst>
                                </p:cTn>
                              </p:par>
                              <p:par>
                                <p:cTn id="23" presetID="1" presetClass="entr" presetSubtype="0" fill="hold" grpId="0" nodeType="withEffect">
                                  <p:stCondLst>
                                    <p:cond delay="250"/>
                                  </p:stCondLst>
                                  <p:iterate type="lt">
                                    <p:tmAbs val="0"/>
                                  </p:iterate>
                                  <p:childTnLst>
                                    <p:set>
                                      <p:cBhvr>
                                        <p:cTn id="24" dur="1" fill="hold">
                                          <p:stCondLst>
                                            <p:cond delay="0"/>
                                          </p:stCondLst>
                                        </p:cTn>
                                        <p:tgtEl>
                                          <p:spTgt spid="23"/>
                                        </p:tgtEl>
                                        <p:attrNameLst>
                                          <p:attrName>style.visibility</p:attrName>
                                        </p:attrNameLst>
                                      </p:cBhvr>
                                      <p:to>
                                        <p:strVal val="visible"/>
                                      </p:to>
                                    </p:set>
                                  </p:childTnLst>
                                </p:cTn>
                              </p:par>
                              <p:par>
                                <p:cTn id="25" presetID="34" presetClass="emph" presetSubtype="0" fill="hold" grpId="1" nodeType="withEffect">
                                  <p:stCondLst>
                                    <p:cond delay="250"/>
                                  </p:stCondLst>
                                  <p:iterate type="lt">
                                    <p:tmPct val="10000"/>
                                  </p:iterate>
                                  <p:childTnLst>
                                    <p:animMotion origin="layout" path="M -4.44444E-6 0.00046 L 0.43056 -0.00579 " pathEditMode="relative" rAng="0" ptsTypes="AA">
                                      <p:cBhvr>
                                        <p:cTn id="26" dur="500" accel="50000" decel="50000" autoRev="1" fill="hold">
                                          <p:stCondLst>
                                            <p:cond delay="0"/>
                                          </p:stCondLst>
                                        </p:cTn>
                                        <p:tgtEl>
                                          <p:spTgt spid="23"/>
                                        </p:tgtEl>
                                        <p:attrNameLst>
                                          <p:attrName>ppt_x</p:attrName>
                                          <p:attrName>ppt_y</p:attrName>
                                        </p:attrNameLst>
                                      </p:cBhvr>
                                      <p:rCtr x="21528" y="-324"/>
                                    </p:animMotion>
                                    <p:animRot by="1500000">
                                      <p:cBhvr>
                                        <p:cTn id="27" dur="250" fill="hold">
                                          <p:stCondLst>
                                            <p:cond delay="0"/>
                                          </p:stCondLst>
                                        </p:cTn>
                                        <p:tgtEl>
                                          <p:spTgt spid="23"/>
                                        </p:tgtEl>
                                        <p:attrNameLst>
                                          <p:attrName>r</p:attrName>
                                        </p:attrNameLst>
                                      </p:cBhvr>
                                    </p:animRot>
                                    <p:animRot by="-1500000">
                                      <p:cBhvr>
                                        <p:cTn id="28" dur="250" fill="hold">
                                          <p:stCondLst>
                                            <p:cond delay="250"/>
                                          </p:stCondLst>
                                        </p:cTn>
                                        <p:tgtEl>
                                          <p:spTgt spid="23"/>
                                        </p:tgtEl>
                                        <p:attrNameLst>
                                          <p:attrName>r</p:attrName>
                                        </p:attrNameLst>
                                      </p:cBhvr>
                                    </p:animRot>
                                    <p:animRot by="-1500000">
                                      <p:cBhvr>
                                        <p:cTn id="29" dur="250" fill="hold">
                                          <p:stCondLst>
                                            <p:cond delay="500"/>
                                          </p:stCondLst>
                                        </p:cTn>
                                        <p:tgtEl>
                                          <p:spTgt spid="23"/>
                                        </p:tgtEl>
                                        <p:attrNameLst>
                                          <p:attrName>r</p:attrName>
                                        </p:attrNameLst>
                                      </p:cBhvr>
                                    </p:animRot>
                                    <p:animRot by="1500000">
                                      <p:cBhvr>
                                        <p:cTn id="30" dur="250" fill="hold">
                                          <p:stCondLst>
                                            <p:cond delay="750"/>
                                          </p:stCondLst>
                                        </p:cTn>
                                        <p:tgtEl>
                                          <p:spTgt spid="23"/>
                                        </p:tgtEl>
                                        <p:attrNameLst>
                                          <p:attrName>r</p:attrName>
                                        </p:attrNameLst>
                                      </p:cBhvr>
                                    </p:animRot>
                                  </p:childTnLst>
                                </p:cTn>
                              </p:par>
                              <p:par>
                                <p:cTn id="31" presetID="3" presetClass="emph" presetSubtype="10" fill="remove" grpId="2" nodeType="withEffect">
                                  <p:stCondLst>
                                    <p:cond delay="0"/>
                                  </p:stCondLst>
                                  <p:iterate type="lt">
                                    <p:tmPct val="0"/>
                                  </p:iterate>
                                  <p:childTnLst>
                                    <p:animClr clrSpc="hsl" dir="ccw">
                                      <p:cBhvr override="childStyle">
                                        <p:cTn id="32" dur="2000" fill="hold"/>
                                        <p:tgtEl>
                                          <p:spTgt spid="23"/>
                                        </p:tgtEl>
                                        <p:attrNameLst>
                                          <p:attrName>style.color</p:attrName>
                                        </p:attrNameLst>
                                      </p:cBhvr>
                                      <p:to>
                                        <a:srgbClr val="FA3824"/>
                                      </p:to>
                                    </p:animClr>
                                  </p:childTnLst>
                                </p:cTn>
                              </p:par>
                              <p:par>
                                <p:cTn id="33" presetID="22" presetClass="exit" presetSubtype="8" fill="hold" grpId="4" nodeType="withEffect">
                                  <p:stCondLst>
                                    <p:cond delay="250"/>
                                  </p:stCondLst>
                                  <p:iterate type="lt">
                                    <p:tmPct val="0"/>
                                  </p:iterate>
                                  <p:childTnLst>
                                    <p:animEffect transition="out" filter="wipe(left)">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3" nodeType="clickEffect">
                                  <p:stCondLst>
                                    <p:cond delay="0"/>
                                  </p:stCondLst>
                                  <p:iterate type="lt">
                                    <p:tmPct val="0"/>
                                  </p:iterate>
                                  <p:childTnLst>
                                    <p:set>
                                      <p:cBhvr>
                                        <p:cTn id="39" dur="1" fill="hold">
                                          <p:stCondLst>
                                            <p:cond delay="0"/>
                                          </p:stCondLst>
                                        </p:cTn>
                                        <p:tgtEl>
                                          <p:spTgt spid="4"/>
                                        </p:tgtEl>
                                        <p:attrNameLst>
                                          <p:attrName>style.visibility</p:attrName>
                                        </p:attrNameLst>
                                      </p:cBhvr>
                                      <p:to>
                                        <p:strVal val="visible"/>
                                      </p:to>
                                    </p:set>
                                    <p:animEffect transition="in" filter="wipe(up)">
                                      <p:cBhvr>
                                        <p:cTn id="40" dur="500"/>
                                        <p:tgtEl>
                                          <p:spTgt spid="4"/>
                                        </p:tgtEl>
                                      </p:cBhvr>
                                    </p:animEffect>
                                  </p:childTnLst>
                                </p:cTn>
                              </p:par>
                              <p:par>
                                <p:cTn id="41" presetID="1" presetClass="entr" presetSubtype="0" fill="hold" grpId="0" nodeType="withEffect">
                                  <p:stCondLst>
                                    <p:cond delay="250"/>
                                  </p:stCondLst>
                                  <p:iterate type="lt">
                                    <p:tmAbs val="0"/>
                                  </p:iterate>
                                  <p:childTnLst>
                                    <p:set>
                                      <p:cBhvr>
                                        <p:cTn id="42" dur="1" fill="hold">
                                          <p:stCondLst>
                                            <p:cond delay="0"/>
                                          </p:stCondLst>
                                        </p:cTn>
                                        <p:tgtEl>
                                          <p:spTgt spid="4"/>
                                        </p:tgtEl>
                                        <p:attrNameLst>
                                          <p:attrName>style.visibility</p:attrName>
                                        </p:attrNameLst>
                                      </p:cBhvr>
                                      <p:to>
                                        <p:strVal val="visible"/>
                                      </p:to>
                                    </p:set>
                                  </p:childTnLst>
                                </p:cTn>
                              </p:par>
                              <p:par>
                                <p:cTn id="43" presetID="34" presetClass="emph" presetSubtype="0" fill="hold" grpId="5" nodeType="withEffect">
                                  <p:stCondLst>
                                    <p:cond delay="250"/>
                                  </p:stCondLst>
                                  <p:iterate type="lt">
                                    <p:tmPct val="10000"/>
                                  </p:iterate>
                                  <p:childTnLst>
                                    <p:animMotion origin="layout" path="M 3.61111E-6 -1.78538E-6 L -0.00052 0.0969 " pathEditMode="relative" rAng="0" ptsTypes="AA">
                                      <p:cBhvr>
                                        <p:cTn id="44" dur="250" accel="50000" decel="50000" autoRev="1" fill="hold">
                                          <p:stCondLst>
                                            <p:cond delay="0"/>
                                          </p:stCondLst>
                                        </p:cTn>
                                        <p:tgtEl>
                                          <p:spTgt spid="4"/>
                                        </p:tgtEl>
                                        <p:attrNameLst>
                                          <p:attrName>ppt_x</p:attrName>
                                          <p:attrName>ppt_y</p:attrName>
                                        </p:attrNameLst>
                                      </p:cBhvr>
                                      <p:rCtr x="-35" y="4833"/>
                                    </p:animMotion>
                                    <p:animRot by="1500000">
                                      <p:cBhvr>
                                        <p:cTn id="45" dur="125" fill="hold">
                                          <p:stCondLst>
                                            <p:cond delay="0"/>
                                          </p:stCondLst>
                                        </p:cTn>
                                        <p:tgtEl>
                                          <p:spTgt spid="4"/>
                                        </p:tgtEl>
                                        <p:attrNameLst>
                                          <p:attrName>r</p:attrName>
                                        </p:attrNameLst>
                                      </p:cBhvr>
                                    </p:animRot>
                                    <p:animRot by="-1500000">
                                      <p:cBhvr>
                                        <p:cTn id="46" dur="125" fill="hold">
                                          <p:stCondLst>
                                            <p:cond delay="125"/>
                                          </p:stCondLst>
                                        </p:cTn>
                                        <p:tgtEl>
                                          <p:spTgt spid="4"/>
                                        </p:tgtEl>
                                        <p:attrNameLst>
                                          <p:attrName>r</p:attrName>
                                        </p:attrNameLst>
                                      </p:cBhvr>
                                    </p:animRot>
                                    <p:animRot by="-1500000">
                                      <p:cBhvr>
                                        <p:cTn id="47" dur="125" fill="hold">
                                          <p:stCondLst>
                                            <p:cond delay="250"/>
                                          </p:stCondLst>
                                        </p:cTn>
                                        <p:tgtEl>
                                          <p:spTgt spid="4"/>
                                        </p:tgtEl>
                                        <p:attrNameLst>
                                          <p:attrName>r</p:attrName>
                                        </p:attrNameLst>
                                      </p:cBhvr>
                                    </p:animRot>
                                    <p:animRot by="1500000">
                                      <p:cBhvr>
                                        <p:cTn id="48" dur="125" fill="hold">
                                          <p:stCondLst>
                                            <p:cond delay="375"/>
                                          </p:stCondLst>
                                        </p:cTn>
                                        <p:tgtEl>
                                          <p:spTgt spid="4"/>
                                        </p:tgtEl>
                                        <p:attrNameLst>
                                          <p:attrName>r</p:attrName>
                                        </p:attrNameLst>
                                      </p:cBhvr>
                                    </p:animRot>
                                  </p:childTnLst>
                                </p:cTn>
                              </p:par>
                              <p:par>
                                <p:cTn id="49" presetID="3" presetClass="emph" presetSubtype="10" fill="remove" grpId="2" nodeType="withEffect">
                                  <p:stCondLst>
                                    <p:cond delay="0"/>
                                  </p:stCondLst>
                                  <p:iterate type="lt">
                                    <p:tmPct val="0"/>
                                  </p:iterate>
                                  <p:childTnLst>
                                    <p:animClr clrSpc="hsl" dir="ccw">
                                      <p:cBhvr override="childStyle">
                                        <p:cTn id="50" dur="1000" fill="hold"/>
                                        <p:tgtEl>
                                          <p:spTgt spid="4"/>
                                        </p:tgtEl>
                                        <p:attrNameLst>
                                          <p:attrName>style.color</p:attrName>
                                        </p:attrNameLst>
                                      </p:cBhvr>
                                      <p:to>
                                        <a:srgbClr val="FA3824"/>
                                      </p:to>
                                    </p:animClr>
                                  </p:childTnLst>
                                </p:cTn>
                              </p:par>
                              <p:par>
                                <p:cTn id="51" presetID="1" presetClass="entr" presetSubtype="0" fill="hold" grpId="4" nodeType="withEffect">
                                  <p:stCondLst>
                                    <p:cond delay="0"/>
                                  </p:stCondLst>
                                  <p:iterate type="lt">
                                    <p:tmAbs val="0"/>
                                  </p:iterate>
                                  <p:childTnLst>
                                    <p:set>
                                      <p:cBhvr>
                                        <p:cTn id="52" dur="1" fill="hold">
                                          <p:stCondLst>
                                            <p:cond delay="0"/>
                                          </p:stCondLst>
                                        </p:cTn>
                                        <p:tgtEl>
                                          <p:spTgt spid="10"/>
                                        </p:tgtEl>
                                        <p:attrNameLst>
                                          <p:attrName>style.visibility</p:attrName>
                                        </p:attrNameLst>
                                      </p:cBhvr>
                                      <p:to>
                                        <p:strVal val="visible"/>
                                      </p:to>
                                    </p:set>
                                  </p:childTnLst>
                                </p:cTn>
                              </p:par>
                              <p:par>
                                <p:cTn id="53" presetID="22" presetClass="exit" presetSubtype="1" fill="hold" grpId="3" nodeType="withEffect">
                                  <p:stCondLst>
                                    <p:cond delay="0"/>
                                  </p:stCondLst>
                                  <p:iterate type="lt">
                                    <p:tmPct val="0"/>
                                  </p:iterate>
                                  <p:childTnLst>
                                    <p:animEffect transition="out" filter="wipe(up)">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2" nodeType="clickEffect">
                                  <p:stCondLst>
                                    <p:cond delay="0"/>
                                  </p:stCondLst>
                                  <p:iterate type="lt">
                                    <p:tmPct val="0"/>
                                  </p:iterate>
                                  <p:childTnLst>
                                    <p:set>
                                      <p:cBhvr>
                                        <p:cTn id="59" dur="1" fill="hold">
                                          <p:stCondLst>
                                            <p:cond delay="0"/>
                                          </p:stCondLst>
                                        </p:cTn>
                                        <p:tgtEl>
                                          <p:spTgt spid="9"/>
                                        </p:tgtEl>
                                        <p:attrNameLst>
                                          <p:attrName>style.visibility</p:attrName>
                                        </p:attrNameLst>
                                      </p:cBhvr>
                                      <p:to>
                                        <p:strVal val="visible"/>
                                      </p:to>
                                    </p:set>
                                    <p:animEffect transition="in" filter="wipe(up)">
                                      <p:cBhvr>
                                        <p:cTn id="60" dur="500"/>
                                        <p:tgtEl>
                                          <p:spTgt spid="9"/>
                                        </p:tgtEl>
                                      </p:cBhvr>
                                    </p:animEffect>
                                  </p:childTnLst>
                                </p:cTn>
                              </p:par>
                              <p:par>
                                <p:cTn id="61" presetID="1" presetClass="entr" presetSubtype="0" fill="hold" grpId="0" nodeType="withEffect">
                                  <p:stCondLst>
                                    <p:cond delay="250"/>
                                  </p:stCondLst>
                                  <p:iterate type="lt">
                                    <p:tmAbs val="0"/>
                                  </p:iterate>
                                  <p:childTnLst>
                                    <p:set>
                                      <p:cBhvr>
                                        <p:cTn id="62" dur="1" fill="hold">
                                          <p:stCondLst>
                                            <p:cond delay="0"/>
                                          </p:stCondLst>
                                        </p:cTn>
                                        <p:tgtEl>
                                          <p:spTgt spid="9"/>
                                        </p:tgtEl>
                                        <p:attrNameLst>
                                          <p:attrName>style.visibility</p:attrName>
                                        </p:attrNameLst>
                                      </p:cBhvr>
                                      <p:to>
                                        <p:strVal val="visible"/>
                                      </p:to>
                                    </p:set>
                                  </p:childTnLst>
                                </p:cTn>
                              </p:par>
                              <p:par>
                                <p:cTn id="63" presetID="34" presetClass="emph" presetSubtype="0" fill="hold" grpId="4" nodeType="withEffect">
                                  <p:stCondLst>
                                    <p:cond delay="250"/>
                                  </p:stCondLst>
                                  <p:iterate type="lt">
                                    <p:tmPct val="10000"/>
                                  </p:iterate>
                                  <p:childTnLst>
                                    <p:animMotion origin="layout" path="M 3.61111E-6 -1.78538E-6 L -0.00052 0.0969 " pathEditMode="relative" rAng="0" ptsTypes="AA">
                                      <p:cBhvr>
                                        <p:cTn id="64" dur="250" accel="50000" decel="50000" autoRev="1" fill="hold">
                                          <p:stCondLst>
                                            <p:cond delay="0"/>
                                          </p:stCondLst>
                                        </p:cTn>
                                        <p:tgtEl>
                                          <p:spTgt spid="9"/>
                                        </p:tgtEl>
                                        <p:attrNameLst>
                                          <p:attrName>ppt_x</p:attrName>
                                          <p:attrName>ppt_y</p:attrName>
                                        </p:attrNameLst>
                                      </p:cBhvr>
                                      <p:rCtr x="-35" y="4833"/>
                                    </p:animMotion>
                                    <p:animRot by="1500000">
                                      <p:cBhvr>
                                        <p:cTn id="65" dur="125" fill="hold">
                                          <p:stCondLst>
                                            <p:cond delay="0"/>
                                          </p:stCondLst>
                                        </p:cTn>
                                        <p:tgtEl>
                                          <p:spTgt spid="9"/>
                                        </p:tgtEl>
                                        <p:attrNameLst>
                                          <p:attrName>r</p:attrName>
                                        </p:attrNameLst>
                                      </p:cBhvr>
                                    </p:animRot>
                                    <p:animRot by="-1500000">
                                      <p:cBhvr>
                                        <p:cTn id="66" dur="125" fill="hold">
                                          <p:stCondLst>
                                            <p:cond delay="125"/>
                                          </p:stCondLst>
                                        </p:cTn>
                                        <p:tgtEl>
                                          <p:spTgt spid="9"/>
                                        </p:tgtEl>
                                        <p:attrNameLst>
                                          <p:attrName>r</p:attrName>
                                        </p:attrNameLst>
                                      </p:cBhvr>
                                    </p:animRot>
                                    <p:animRot by="-1500000">
                                      <p:cBhvr>
                                        <p:cTn id="67" dur="125" fill="hold">
                                          <p:stCondLst>
                                            <p:cond delay="250"/>
                                          </p:stCondLst>
                                        </p:cTn>
                                        <p:tgtEl>
                                          <p:spTgt spid="9"/>
                                        </p:tgtEl>
                                        <p:attrNameLst>
                                          <p:attrName>r</p:attrName>
                                        </p:attrNameLst>
                                      </p:cBhvr>
                                    </p:animRot>
                                    <p:animRot by="1500000">
                                      <p:cBhvr>
                                        <p:cTn id="68" dur="125" fill="hold">
                                          <p:stCondLst>
                                            <p:cond delay="375"/>
                                          </p:stCondLst>
                                        </p:cTn>
                                        <p:tgtEl>
                                          <p:spTgt spid="9"/>
                                        </p:tgtEl>
                                        <p:attrNameLst>
                                          <p:attrName>r</p:attrName>
                                        </p:attrNameLst>
                                      </p:cBhvr>
                                    </p:animRot>
                                  </p:childTnLst>
                                </p:cTn>
                              </p:par>
                              <p:par>
                                <p:cTn id="69" presetID="3" presetClass="emph" presetSubtype="10" fill="remove" grpId="1" nodeType="withEffect">
                                  <p:stCondLst>
                                    <p:cond delay="0"/>
                                  </p:stCondLst>
                                  <p:iterate type="lt">
                                    <p:tmPct val="0"/>
                                  </p:iterate>
                                  <p:childTnLst>
                                    <p:animClr clrSpc="hsl" dir="ccw">
                                      <p:cBhvr override="childStyle">
                                        <p:cTn id="70" dur="1000" fill="hold"/>
                                        <p:tgtEl>
                                          <p:spTgt spid="9"/>
                                        </p:tgtEl>
                                        <p:attrNameLst>
                                          <p:attrName>style.color</p:attrName>
                                        </p:attrNameLst>
                                      </p:cBhvr>
                                      <p:to>
                                        <a:srgbClr val="FA3824"/>
                                      </p:to>
                                    </p:animClr>
                                  </p:childTnLst>
                                </p:cTn>
                              </p:par>
                              <p:par>
                                <p:cTn id="71" presetID="1" presetClass="entr" presetSubtype="0" fill="hold" grpId="1" nodeType="withEffect">
                                  <p:stCondLst>
                                    <p:cond delay="0"/>
                                  </p:stCondLst>
                                  <p:iterate type="lt">
                                    <p:tmAbs val="0"/>
                                  </p:iterate>
                                  <p:childTnLst>
                                    <p:set>
                                      <p:cBhvr>
                                        <p:cTn id="72" dur="1" fill="hold">
                                          <p:stCondLst>
                                            <p:cond delay="0"/>
                                          </p:stCondLst>
                                        </p:cTn>
                                        <p:tgtEl>
                                          <p:spTgt spid="13"/>
                                        </p:tgtEl>
                                        <p:attrNameLst>
                                          <p:attrName>style.visibility</p:attrName>
                                        </p:attrNameLst>
                                      </p:cBhvr>
                                      <p:to>
                                        <p:strVal val="visible"/>
                                      </p:to>
                                    </p:set>
                                  </p:childTnLst>
                                </p:cTn>
                              </p:par>
                              <p:par>
                                <p:cTn id="73" presetID="22" presetClass="exit" presetSubtype="1" fill="hold" grpId="3" nodeType="withEffect">
                                  <p:stCondLst>
                                    <p:cond delay="0"/>
                                  </p:stCondLst>
                                  <p:iterate type="lt">
                                    <p:tmPct val="0"/>
                                  </p:iterate>
                                  <p:childTnLst>
                                    <p:animEffect transition="out" filter="wipe(up)">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2" nodeType="clickEffect">
                                  <p:stCondLst>
                                    <p:cond delay="0"/>
                                  </p:stCondLst>
                                  <p:iterate type="lt">
                                    <p:tmPct val="0"/>
                                  </p:iterate>
                                  <p:childTnLst>
                                    <p:set>
                                      <p:cBhvr>
                                        <p:cTn id="79" dur="1" fill="hold">
                                          <p:stCondLst>
                                            <p:cond delay="0"/>
                                          </p:stCondLst>
                                        </p:cTn>
                                        <p:tgtEl>
                                          <p:spTgt spid="8"/>
                                        </p:tgtEl>
                                        <p:attrNameLst>
                                          <p:attrName>style.visibility</p:attrName>
                                        </p:attrNameLst>
                                      </p:cBhvr>
                                      <p:to>
                                        <p:strVal val="visible"/>
                                      </p:to>
                                    </p:set>
                                    <p:animEffect transition="in" filter="wipe(up)">
                                      <p:cBhvr>
                                        <p:cTn id="80" dur="500"/>
                                        <p:tgtEl>
                                          <p:spTgt spid="8"/>
                                        </p:tgtEl>
                                      </p:cBhvr>
                                    </p:animEffect>
                                  </p:childTnLst>
                                </p:cTn>
                              </p:par>
                              <p:par>
                                <p:cTn id="81" presetID="1" presetClass="entr" presetSubtype="0" fill="hold" grpId="0" nodeType="withEffect">
                                  <p:stCondLst>
                                    <p:cond delay="250"/>
                                  </p:stCondLst>
                                  <p:iterate type="lt">
                                    <p:tmAbs val="0"/>
                                  </p:iterate>
                                  <p:childTnLst>
                                    <p:set>
                                      <p:cBhvr>
                                        <p:cTn id="82" dur="1" fill="hold">
                                          <p:stCondLst>
                                            <p:cond delay="0"/>
                                          </p:stCondLst>
                                        </p:cTn>
                                        <p:tgtEl>
                                          <p:spTgt spid="8"/>
                                        </p:tgtEl>
                                        <p:attrNameLst>
                                          <p:attrName>style.visibility</p:attrName>
                                        </p:attrNameLst>
                                      </p:cBhvr>
                                      <p:to>
                                        <p:strVal val="visible"/>
                                      </p:to>
                                    </p:set>
                                  </p:childTnLst>
                                </p:cTn>
                              </p:par>
                              <p:par>
                                <p:cTn id="83" presetID="34" presetClass="emph" presetSubtype="0" fill="hold" grpId="4" nodeType="withEffect">
                                  <p:stCondLst>
                                    <p:cond delay="250"/>
                                  </p:stCondLst>
                                  <p:iterate type="lt">
                                    <p:tmPct val="10000"/>
                                  </p:iterate>
                                  <p:childTnLst>
                                    <p:animMotion origin="layout" path="M 5.55556E-7 3.61702E-6 L 0.00139 0.07978 " pathEditMode="relative" rAng="0" ptsTypes="AA">
                                      <p:cBhvr>
                                        <p:cTn id="84" dur="250" accel="50000" decel="50000" autoRev="1" fill="hold">
                                          <p:stCondLst>
                                            <p:cond delay="0"/>
                                          </p:stCondLst>
                                        </p:cTn>
                                        <p:tgtEl>
                                          <p:spTgt spid="8"/>
                                        </p:tgtEl>
                                        <p:attrNameLst>
                                          <p:attrName>ppt_x</p:attrName>
                                          <p:attrName>ppt_y</p:attrName>
                                        </p:attrNameLst>
                                      </p:cBhvr>
                                      <p:rCtr x="69" y="3978"/>
                                    </p:animMotion>
                                    <p:animRot by="1500000">
                                      <p:cBhvr>
                                        <p:cTn id="85" dur="125" fill="hold">
                                          <p:stCondLst>
                                            <p:cond delay="0"/>
                                          </p:stCondLst>
                                        </p:cTn>
                                        <p:tgtEl>
                                          <p:spTgt spid="8"/>
                                        </p:tgtEl>
                                        <p:attrNameLst>
                                          <p:attrName>r</p:attrName>
                                        </p:attrNameLst>
                                      </p:cBhvr>
                                    </p:animRot>
                                    <p:animRot by="-1500000">
                                      <p:cBhvr>
                                        <p:cTn id="86" dur="125" fill="hold">
                                          <p:stCondLst>
                                            <p:cond delay="125"/>
                                          </p:stCondLst>
                                        </p:cTn>
                                        <p:tgtEl>
                                          <p:spTgt spid="8"/>
                                        </p:tgtEl>
                                        <p:attrNameLst>
                                          <p:attrName>r</p:attrName>
                                        </p:attrNameLst>
                                      </p:cBhvr>
                                    </p:animRot>
                                    <p:animRot by="-1500000">
                                      <p:cBhvr>
                                        <p:cTn id="87" dur="125" fill="hold">
                                          <p:stCondLst>
                                            <p:cond delay="250"/>
                                          </p:stCondLst>
                                        </p:cTn>
                                        <p:tgtEl>
                                          <p:spTgt spid="8"/>
                                        </p:tgtEl>
                                        <p:attrNameLst>
                                          <p:attrName>r</p:attrName>
                                        </p:attrNameLst>
                                      </p:cBhvr>
                                    </p:animRot>
                                    <p:animRot by="1500000">
                                      <p:cBhvr>
                                        <p:cTn id="88" dur="125" fill="hold">
                                          <p:stCondLst>
                                            <p:cond delay="375"/>
                                          </p:stCondLst>
                                        </p:cTn>
                                        <p:tgtEl>
                                          <p:spTgt spid="8"/>
                                        </p:tgtEl>
                                        <p:attrNameLst>
                                          <p:attrName>r</p:attrName>
                                        </p:attrNameLst>
                                      </p:cBhvr>
                                    </p:animRot>
                                  </p:childTnLst>
                                </p:cTn>
                              </p:par>
                              <p:par>
                                <p:cTn id="89" presetID="3" presetClass="emph" presetSubtype="10" fill="remove" grpId="1" nodeType="withEffect">
                                  <p:stCondLst>
                                    <p:cond delay="0"/>
                                  </p:stCondLst>
                                  <p:iterate type="lt">
                                    <p:tmPct val="0"/>
                                  </p:iterate>
                                  <p:childTnLst>
                                    <p:animClr clrSpc="hsl" dir="ccw">
                                      <p:cBhvr override="childStyle">
                                        <p:cTn id="90" dur="1000" fill="hold"/>
                                        <p:tgtEl>
                                          <p:spTgt spid="8"/>
                                        </p:tgtEl>
                                        <p:attrNameLst>
                                          <p:attrName>style.color</p:attrName>
                                        </p:attrNameLst>
                                      </p:cBhvr>
                                      <p:to>
                                        <a:srgbClr val="FA3824"/>
                                      </p:to>
                                    </p:animClr>
                                  </p:childTnLst>
                                </p:cTn>
                              </p:par>
                              <p:par>
                                <p:cTn id="91" presetID="1" presetClass="entr" presetSubtype="0" fill="hold" grpId="1" nodeType="withEffect">
                                  <p:stCondLst>
                                    <p:cond delay="0"/>
                                  </p:stCondLst>
                                  <p:iterate type="lt">
                                    <p:tmAbs val="0"/>
                                  </p:iterate>
                                  <p:childTnLst>
                                    <p:set>
                                      <p:cBhvr>
                                        <p:cTn id="92" dur="1" fill="hold">
                                          <p:stCondLst>
                                            <p:cond delay="0"/>
                                          </p:stCondLst>
                                        </p:cTn>
                                        <p:tgtEl>
                                          <p:spTgt spid="11"/>
                                        </p:tgtEl>
                                        <p:attrNameLst>
                                          <p:attrName>style.visibility</p:attrName>
                                        </p:attrNameLst>
                                      </p:cBhvr>
                                      <p:to>
                                        <p:strVal val="visible"/>
                                      </p:to>
                                    </p:set>
                                  </p:childTnLst>
                                </p:cTn>
                              </p:par>
                              <p:par>
                                <p:cTn id="93" presetID="22" presetClass="exit" presetSubtype="1" fill="hold" grpId="0" nodeType="withEffect">
                                  <p:stCondLst>
                                    <p:cond delay="0"/>
                                  </p:stCondLst>
                                  <p:iterate type="lt">
                                    <p:tmPct val="0"/>
                                  </p:iterate>
                                  <p:childTnLst>
                                    <p:animEffect transition="out" filter="wipe(up)">
                                      <p:cBhvr>
                                        <p:cTn id="94" dur="500"/>
                                        <p:tgtEl>
                                          <p:spTgt spid="13"/>
                                        </p:tgtEl>
                                      </p:cBhvr>
                                    </p:animEffect>
                                    <p:set>
                                      <p:cBhvr>
                                        <p:cTn id="95" dur="1" fill="hold">
                                          <p:stCondLst>
                                            <p:cond delay="499"/>
                                          </p:stCondLst>
                                        </p:cTn>
                                        <p:tgtEl>
                                          <p:spTgt spid="13"/>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12"/>
                                        </p:tgtEl>
                                        <p:attrNameLst>
                                          <p:attrName>style.visibility</p:attrName>
                                        </p:attrNameLst>
                                      </p:cBhvr>
                                      <p:to>
                                        <p:strVal val="visible"/>
                                      </p:to>
                                    </p:set>
                                  </p:childTnLst>
                                </p:cTn>
                              </p:par>
                              <p:par>
                                <p:cTn id="100" presetID="1" presetClass="exit" presetSubtype="0" fill="hold" grpId="4" nodeType="withEffect">
                                  <p:stCondLst>
                                    <p:cond delay="0"/>
                                  </p:stCondLst>
                                  <p:iterate type="lt">
                                    <p:tmAbs val="0"/>
                                  </p:iterate>
                                  <p:childTnLst>
                                    <p:set>
                                      <p:cBhvr>
                                        <p:cTn id="101" dur="1" fill="hold">
                                          <p:stCondLst>
                                            <p:cond delay="0"/>
                                          </p:stCondLst>
                                        </p:cTn>
                                        <p:tgtEl>
                                          <p:spTgt spid="4"/>
                                        </p:tgtEl>
                                        <p:attrNameLst>
                                          <p:attrName>style.visibility</p:attrName>
                                        </p:attrNameLst>
                                      </p:cBhvr>
                                      <p:to>
                                        <p:strVal val="hidden"/>
                                      </p:to>
                                    </p:set>
                                  </p:childTnLst>
                                </p:cTn>
                              </p:par>
                              <p:par>
                                <p:cTn id="102" presetID="1" presetClass="exit" presetSubtype="0" fill="hold" grpId="3" nodeType="withEffect">
                                  <p:stCondLst>
                                    <p:cond delay="0"/>
                                  </p:stCondLst>
                                  <p:iterate type="lt">
                                    <p:tmAbs val="0"/>
                                  </p:iterate>
                                  <p:childTnLst>
                                    <p:set>
                                      <p:cBhvr>
                                        <p:cTn id="103" dur="1" fill="hold">
                                          <p:stCondLst>
                                            <p:cond delay="0"/>
                                          </p:stCondLst>
                                        </p:cTn>
                                        <p:tgtEl>
                                          <p:spTgt spid="9"/>
                                        </p:tgtEl>
                                        <p:attrNameLst>
                                          <p:attrName>style.visibility</p:attrName>
                                        </p:attrNameLst>
                                      </p:cBhvr>
                                      <p:to>
                                        <p:strVal val="hidden"/>
                                      </p:to>
                                    </p:set>
                                  </p:childTnLst>
                                </p:cTn>
                              </p:par>
                              <p:par>
                                <p:cTn id="104" presetID="1" presetClass="exit" presetSubtype="0" fill="hold" grpId="3" nodeType="withEffect">
                                  <p:stCondLst>
                                    <p:cond delay="0"/>
                                  </p:stCondLst>
                                  <p:iterate type="lt">
                                    <p:tmAbs val="0"/>
                                  </p:iterate>
                                  <p:childTnLst>
                                    <p:set>
                                      <p:cBhvr>
                                        <p:cTn id="105" dur="1" fill="hold">
                                          <p:stCondLst>
                                            <p:cond delay="0"/>
                                          </p:stCondLst>
                                        </p:cTn>
                                        <p:tgtEl>
                                          <p:spTgt spid="8"/>
                                        </p:tgtEl>
                                        <p:attrNameLst>
                                          <p:attrName>style.visibility</p:attrName>
                                        </p:attrNameLst>
                                      </p:cBhvr>
                                      <p:to>
                                        <p:strVal val="hidden"/>
                                      </p:to>
                                    </p:set>
                                  </p:childTnLst>
                                </p:cTn>
                              </p:par>
                              <p:par>
                                <p:cTn id="106" presetID="1" presetClass="exit" presetSubtype="0" fill="hold" grpId="0" nodeType="withEffect">
                                  <p:stCondLst>
                                    <p:cond delay="0"/>
                                  </p:stCondLst>
                                  <p:iterate type="lt">
                                    <p:tmAbs val="0"/>
                                  </p:iterate>
                                  <p:childTnLst>
                                    <p:set>
                                      <p:cBhvr>
                                        <p:cTn id="107" dur="1" fill="hold">
                                          <p:stCondLst>
                                            <p:cond delay="0"/>
                                          </p:stCondLst>
                                        </p:cTn>
                                        <p:tgtEl>
                                          <p:spTgt spid="11"/>
                                        </p:tgtEl>
                                        <p:attrNameLst>
                                          <p:attrName>style.visibility</p:attrName>
                                        </p:attrNameLst>
                                      </p:cBhvr>
                                      <p:to>
                                        <p:strVal val="hidden"/>
                                      </p:to>
                                    </p:set>
                                  </p:childTnLst>
                                </p:cTn>
                              </p:par>
                              <p:par>
                                <p:cTn id="108" presetID="8" presetClass="emph" presetSubtype="0" fill="hold" nodeType="withEffect">
                                  <p:stCondLst>
                                    <p:cond delay="0"/>
                                  </p:stCondLst>
                                  <p:childTnLst>
                                    <p:animRot by="43200000">
                                      <p:cBhvr>
                                        <p:cTn id="109" dur="1000" fill="hold"/>
                                        <p:tgtEl>
                                          <p:spTgt spid="12"/>
                                        </p:tgtEl>
                                        <p:attrNameLst>
                                          <p:attrName>r</p:attrName>
                                        </p:attrNameLst>
                                      </p:cBhvr>
                                    </p:animRot>
                                  </p:childTnLst>
                                </p:cTn>
                              </p:par>
                              <p:par>
                                <p:cTn id="110" presetID="0" presetClass="path" presetSubtype="0" accel="50000" decel="50000" fill="hold" nodeType="withEffect">
                                  <p:stCondLst>
                                    <p:cond delay="0"/>
                                  </p:stCondLst>
                                  <p:childTnLst>
                                    <p:animMotion origin="layout" path="M 2.77778E-6 2.96296E-6 L 0.02083 0.02986 " pathEditMode="relative" rAng="0" ptsTypes="AA">
                                      <p:cBhvr>
                                        <p:cTn id="111" dur="1000" fill="hold"/>
                                        <p:tgtEl>
                                          <p:spTgt spid="12"/>
                                        </p:tgtEl>
                                        <p:attrNameLst>
                                          <p:attrName>ppt_x</p:attrName>
                                          <p:attrName>ppt_y</p:attrName>
                                        </p:attrNameLst>
                                      </p:cBhvr>
                                      <p:rCtr x="1042" y="1481"/>
                                    </p:animMotion>
                                  </p:childTnLst>
                                </p:cTn>
                              </p:par>
                              <p:par>
                                <p:cTn id="112" presetID="23" presetClass="exit" presetSubtype="32" fill="hold" nodeType="withEffect">
                                  <p:stCondLst>
                                    <p:cond delay="0"/>
                                  </p:stCondLst>
                                  <p:childTnLst>
                                    <p:anim calcmode="lin" valueType="num">
                                      <p:cBhvr>
                                        <p:cTn id="113" dur="1000"/>
                                        <p:tgtEl>
                                          <p:spTgt spid="12"/>
                                        </p:tgtEl>
                                        <p:attrNameLst>
                                          <p:attrName>ppt_w</p:attrName>
                                        </p:attrNameLst>
                                      </p:cBhvr>
                                      <p:tavLst>
                                        <p:tav tm="0">
                                          <p:val>
                                            <p:strVal val="ppt_w"/>
                                          </p:val>
                                        </p:tav>
                                        <p:tav tm="100000">
                                          <p:val>
                                            <p:fltVal val="0"/>
                                          </p:val>
                                        </p:tav>
                                      </p:tavLst>
                                    </p:anim>
                                    <p:anim calcmode="lin" valueType="num">
                                      <p:cBhvr>
                                        <p:cTn id="114" dur="1000"/>
                                        <p:tgtEl>
                                          <p:spTgt spid="12"/>
                                        </p:tgtEl>
                                        <p:attrNameLst>
                                          <p:attrName>ppt_h</p:attrName>
                                        </p:attrNameLst>
                                      </p:cBhvr>
                                      <p:tavLst>
                                        <p:tav tm="0">
                                          <p:val>
                                            <p:strVal val="ppt_h"/>
                                          </p:val>
                                        </p:tav>
                                        <p:tav tm="100000">
                                          <p:val>
                                            <p:fltVal val="0"/>
                                          </p:val>
                                        </p:tav>
                                      </p:tavLst>
                                    </p:anim>
                                    <p:set>
                                      <p:cBhvr>
                                        <p:cTn id="115" dur="1" fill="hold">
                                          <p:stCondLst>
                                            <p:cond delay="999"/>
                                          </p:stCondLst>
                                        </p:cTn>
                                        <p:tgtEl>
                                          <p:spTgt spid="12"/>
                                        </p:tgtEl>
                                        <p:attrNameLst>
                                          <p:attrName>style.visibility</p:attrName>
                                        </p:attrNameLst>
                                      </p:cBhvr>
                                      <p:to>
                                        <p:strVal val="hidden"/>
                                      </p:to>
                                    </p:set>
                                  </p:childTnLst>
                                </p:cTn>
                              </p:par>
                            </p:childTnLst>
                          </p:cTn>
                        </p:par>
                        <p:par>
                          <p:cTn id="116" fill="hold">
                            <p:stCondLst>
                              <p:cond delay="1000"/>
                            </p:stCondLst>
                            <p:childTnLst>
                              <p:par>
                                <p:cTn id="117" presetID="23" presetClass="entr" presetSubtype="16" fill="hold" grpId="4" nodeType="afterEffect">
                                  <p:stCondLst>
                                    <p:cond delay="0"/>
                                  </p:stCondLst>
                                  <p:childTnLst>
                                    <p:set>
                                      <p:cBhvr>
                                        <p:cTn id="118" dur="1" fill="hold">
                                          <p:stCondLst>
                                            <p:cond delay="0"/>
                                          </p:stCondLst>
                                        </p:cTn>
                                        <p:tgtEl>
                                          <p:spTgt spid="14"/>
                                        </p:tgtEl>
                                        <p:attrNameLst>
                                          <p:attrName>style.visibility</p:attrName>
                                        </p:attrNameLst>
                                      </p:cBhvr>
                                      <p:to>
                                        <p:strVal val="visible"/>
                                      </p:to>
                                    </p:set>
                                    <p:anim calcmode="lin" valueType="num">
                                      <p:cBhvr>
                                        <p:cTn id="119" dur="500" fill="hold"/>
                                        <p:tgtEl>
                                          <p:spTgt spid="14"/>
                                        </p:tgtEl>
                                        <p:attrNameLst>
                                          <p:attrName>ppt_w</p:attrName>
                                        </p:attrNameLst>
                                      </p:cBhvr>
                                      <p:tavLst>
                                        <p:tav tm="0">
                                          <p:val>
                                            <p:fltVal val="0"/>
                                          </p:val>
                                        </p:tav>
                                        <p:tav tm="100000">
                                          <p:val>
                                            <p:strVal val="#ppt_w"/>
                                          </p:val>
                                        </p:tav>
                                      </p:tavLst>
                                    </p:anim>
                                    <p:anim calcmode="lin" valueType="num">
                                      <p:cBhvr>
                                        <p:cTn id="12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5" grpId="3"/>
      <p:bldP spid="5" grpId="4"/>
      <p:bldP spid="23" grpId="0"/>
      <p:bldP spid="23" grpId="1"/>
      <p:bldP spid="23" grpId="2"/>
      <p:bldP spid="23" grpId="3"/>
      <p:bldP spid="23" grpId="4"/>
      <p:bldP spid="10" grpId="3"/>
      <p:bldP spid="10" grpId="4"/>
      <p:bldP spid="4" grpId="0"/>
      <p:bldP spid="4" grpId="2"/>
      <p:bldP spid="4" grpId="3"/>
      <p:bldP spid="4" grpId="4"/>
      <p:bldP spid="4" grpId="5"/>
      <p:bldP spid="9" grpId="0"/>
      <p:bldP spid="9" grpId="1"/>
      <p:bldP spid="9" grpId="2"/>
      <p:bldP spid="9" grpId="3"/>
      <p:bldP spid="9" grpId="4"/>
      <p:bldP spid="13" grpId="0"/>
      <p:bldP spid="13" grpId="1"/>
      <p:bldP spid="8" grpId="0"/>
      <p:bldP spid="8" grpId="1"/>
      <p:bldP spid="8" grpId="2"/>
      <p:bldP spid="8" grpId="3"/>
      <p:bldP spid="8" grpId="4"/>
      <p:bldP spid="11" grpId="0"/>
      <p:bldP spid="11" grpId="1"/>
      <p:bldP spid="14" grpId="4"/>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61" y="-174222"/>
            <a:ext cx="10019268" cy="7264325"/>
          </a:xfrm>
          <a:prstGeom prst="rect">
            <a:avLst/>
          </a:prstGeom>
        </p:spPr>
      </p:pic>
      <p:sp>
        <p:nvSpPr>
          <p:cNvPr id="4" name="Title 1"/>
          <p:cNvSpPr txBox="1">
            <a:spLocks/>
          </p:cNvSpPr>
          <p:nvPr/>
        </p:nvSpPr>
        <p:spPr>
          <a:xfrm>
            <a:off x="4070334" y="1263400"/>
            <a:ext cx="1516284" cy="10116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add</a:t>
            </a:r>
          </a:p>
        </p:txBody>
      </p:sp>
      <p:sp>
        <p:nvSpPr>
          <p:cNvPr id="5" name="Title 1"/>
          <p:cNvSpPr txBox="1">
            <a:spLocks/>
          </p:cNvSpPr>
          <p:nvPr/>
        </p:nvSpPr>
        <p:spPr>
          <a:xfrm>
            <a:off x="6829063" y="1959931"/>
            <a:ext cx="1782501" cy="9528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take</a:t>
            </a:r>
          </a:p>
        </p:txBody>
      </p:sp>
      <p:sp>
        <p:nvSpPr>
          <p:cNvPr id="6" name="Title 1"/>
          <p:cNvSpPr txBox="1">
            <a:spLocks/>
          </p:cNvSpPr>
          <p:nvPr/>
        </p:nvSpPr>
        <p:spPr>
          <a:xfrm>
            <a:off x="409069" y="3205222"/>
            <a:ext cx="7130006"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tx1"/>
                  </a:solidFill>
                  <a:prstDash val="solid"/>
                </a:ln>
                <a:solidFill>
                  <a:srgbClr val="66FF33"/>
                </a:solidFill>
                <a:latin typeface="Calibri" panose="020F0502020204030204" pitchFamily="34" charset="0"/>
              </a:rPr>
              <a:t>commandments of the LORD</a:t>
            </a:r>
          </a:p>
        </p:txBody>
      </p:sp>
      <p:sp>
        <p:nvSpPr>
          <p:cNvPr id="3074" name="Rectangle 2"/>
          <p:cNvSpPr>
            <a:spLocks noGrp="1" noChangeArrowheads="1"/>
          </p:cNvSpPr>
          <p:nvPr>
            <p:ph type="title"/>
          </p:nvPr>
        </p:nvSpPr>
        <p:spPr>
          <a:xfrm>
            <a:off x="381000" y="1219200"/>
            <a:ext cx="8382000"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"You shall not add to the word which I command you, nor take from it, that you may keep the commandments of the LORD your God which I command you."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Deuteronomy  4:2</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7" name="Title 1"/>
          <p:cNvSpPr txBox="1">
            <a:spLocks/>
          </p:cNvSpPr>
          <p:nvPr/>
        </p:nvSpPr>
        <p:spPr>
          <a:xfrm>
            <a:off x="5708369" y="2604303"/>
            <a:ext cx="1882919" cy="99156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keep</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8" name="Title 1"/>
          <p:cNvSpPr txBox="1">
            <a:spLocks/>
          </p:cNvSpPr>
          <p:nvPr/>
        </p:nvSpPr>
        <p:spPr>
          <a:xfrm>
            <a:off x="3102016" y="1273214"/>
            <a:ext cx="1527858" cy="95684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rPr>
              <a:t>not</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2512140" y="1977221"/>
            <a:ext cx="2696902" cy="899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command</a:t>
            </a:r>
          </a:p>
        </p:txBody>
      </p:sp>
      <p:sp>
        <p:nvSpPr>
          <p:cNvPr id="11" name="Rectangle 2"/>
          <p:cNvSpPr txBox="1">
            <a:spLocks noChangeArrowheads="1"/>
          </p:cNvSpPr>
          <p:nvPr/>
        </p:nvSpPr>
        <p:spPr bwMode="auto">
          <a:xfrm>
            <a:off x="443382" y="3322103"/>
            <a:ext cx="2696902" cy="899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command</a:t>
            </a:r>
          </a:p>
        </p:txBody>
      </p:sp>
      <p:sp>
        <p:nvSpPr>
          <p:cNvPr id="12" name="Rectangle 2"/>
          <p:cNvSpPr txBox="1">
            <a:spLocks noChangeArrowheads="1"/>
          </p:cNvSpPr>
          <p:nvPr/>
        </p:nvSpPr>
        <p:spPr bwMode="auto">
          <a:xfrm>
            <a:off x="3967969" y="3991409"/>
            <a:ext cx="2696902" cy="899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command</a:t>
            </a:r>
          </a:p>
        </p:txBody>
      </p:sp>
      <p:sp>
        <p:nvSpPr>
          <p:cNvPr id="13" name="Rectangle 2"/>
          <p:cNvSpPr txBox="1">
            <a:spLocks noChangeArrowheads="1"/>
          </p:cNvSpPr>
          <p:nvPr/>
        </p:nvSpPr>
        <p:spPr bwMode="auto">
          <a:xfrm>
            <a:off x="5791152" y="3322007"/>
            <a:ext cx="1776714" cy="899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14" name="Rectangle 2"/>
          <p:cNvSpPr txBox="1">
            <a:spLocks noChangeArrowheads="1"/>
          </p:cNvSpPr>
          <p:nvPr/>
        </p:nvSpPr>
        <p:spPr bwMode="auto">
          <a:xfrm>
            <a:off x="1055056" y="3991312"/>
            <a:ext cx="1408253" cy="899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10" name="Rectangle 2" hidden="1"/>
          <p:cNvSpPr txBox="1">
            <a:spLocks noChangeArrowheads="1"/>
          </p:cNvSpPr>
          <p:nvPr/>
        </p:nvSpPr>
        <p:spPr bwMode="auto">
          <a:xfrm>
            <a:off x="3890854" y="1969456"/>
            <a:ext cx="2696902" cy="899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noFill/>
                  <a:prstDash val="solid"/>
                  <a:miter lim="800000"/>
                </a:ln>
                <a:solidFill>
                  <a:srgbClr val="FF0000"/>
                </a:solidFill>
                <a:effectLst>
                  <a:outerShdw blurRad="50800" algn="tl" rotWithShape="0">
                    <a:srgbClr val="000000"/>
                  </a:outerShdw>
                </a:effectLst>
                <a:latin typeface="Calibri" panose="020F0502020204030204" pitchFamily="34" charset="0"/>
              </a:rPr>
              <a:t>command</a:t>
            </a:r>
          </a:p>
        </p:txBody>
      </p:sp>
      <p:sp>
        <p:nvSpPr>
          <p:cNvPr id="15" name="Rectangle 2" hidden="1"/>
          <p:cNvSpPr txBox="1">
            <a:spLocks noChangeArrowheads="1"/>
          </p:cNvSpPr>
          <p:nvPr/>
        </p:nvSpPr>
        <p:spPr bwMode="auto">
          <a:xfrm>
            <a:off x="3890854" y="3992974"/>
            <a:ext cx="2696902" cy="899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noFill/>
                  <a:prstDash val="solid"/>
                  <a:miter lim="800000"/>
                </a:ln>
                <a:solidFill>
                  <a:srgbClr val="FF0000"/>
                </a:solidFill>
                <a:effectLst>
                  <a:outerShdw blurRad="50800" algn="tl" rotWithShape="0">
                    <a:srgbClr val="000000"/>
                  </a:outerShdw>
                </a:effectLst>
                <a:latin typeface="Calibri" panose="020F0502020204030204" pitchFamily="34" charset="0"/>
              </a:rPr>
              <a:t>command</a:t>
            </a:r>
          </a:p>
        </p:txBody>
      </p:sp>
      <p:sp>
        <p:nvSpPr>
          <p:cNvPr id="16" name="Rectangle 2" hidden="1"/>
          <p:cNvSpPr txBox="1">
            <a:spLocks noChangeArrowheads="1"/>
          </p:cNvSpPr>
          <p:nvPr/>
        </p:nvSpPr>
        <p:spPr bwMode="auto">
          <a:xfrm>
            <a:off x="3890854" y="3323698"/>
            <a:ext cx="2696902" cy="899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noFill/>
                  <a:prstDash val="solid"/>
                  <a:miter lim="800000"/>
                </a:ln>
                <a:solidFill>
                  <a:srgbClr val="FF0000"/>
                </a:solidFill>
                <a:effectLst>
                  <a:outerShdw blurRad="50800" algn="tl" rotWithShape="0">
                    <a:srgbClr val="000000"/>
                  </a:outerShdw>
                </a:effectLst>
                <a:latin typeface="Calibri" panose="020F0502020204030204" pitchFamily="34" charset="0"/>
              </a:rPr>
              <a:t>command</a:t>
            </a:r>
          </a:p>
        </p:txBody>
      </p:sp>
    </p:spTree>
    <p:extLst>
      <p:ext uri="{BB962C8B-B14F-4D97-AF65-F5344CB8AC3E}">
        <p14:creationId xmlns:p14="http://schemas.microsoft.com/office/powerpoint/2010/main" val="7935757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0"/>
                                  </p:stCondLst>
                                  <p:childTnLst>
                                    <p:set>
                                      <p:cBhvr override="childStyle">
                                        <p:cTn id="22" dur="500" fill="hold"/>
                                        <p:tgtEl>
                                          <p:spTgt spid="5"/>
                                        </p:tgtEl>
                                        <p:attrNameLst>
                                          <p:attrName>style.textDecorationUnderline</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par>
                                <p:cTn id="38" presetID="18" presetClass="emph" presetSubtype="0" fill="hold" grpId="1" nodeType="withEffect">
                                  <p:stCondLst>
                                    <p:cond delay="0"/>
                                  </p:stCondLst>
                                  <p:childTnLst>
                                    <p:set>
                                      <p:cBhvr override="childStyle">
                                        <p:cTn id="39" dur="500" fill="hold"/>
                                        <p:tgtEl>
                                          <p:spTgt spid="6"/>
                                        </p:tgtEl>
                                        <p:attrNameLst>
                                          <p:attrName>style.textDecorationUnderline</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1"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
                                        <p:tgtEl>
                                          <p:spTgt spid="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
                                        <p:tgtEl>
                                          <p:spTgt spid="10"/>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
                                        <p:tgtEl>
                                          <p:spTgt spid="11"/>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
                                        <p:tgtEl>
                                          <p:spTgt spid="12"/>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
                                        <p:tgtEl>
                                          <p:spTgt spid="14"/>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
                                        <p:tgtEl>
                                          <p:spTgt spid="13"/>
                                        </p:tgtEl>
                                      </p:cBhvr>
                                    </p:animEffect>
                                  </p:childTnLst>
                                </p:cTn>
                              </p:par>
                              <p:par>
                                <p:cTn id="60" presetID="6" presetClass="emph" presetSubtype="0" fill="hold" grpId="2" nodeType="withEffect">
                                  <p:stCondLst>
                                    <p:cond delay="0"/>
                                  </p:stCondLst>
                                  <p:childTnLst>
                                    <p:animScale>
                                      <p:cBhvr>
                                        <p:cTn id="61" dur="2000" fill="hold"/>
                                        <p:tgtEl>
                                          <p:spTgt spid="14"/>
                                        </p:tgtEl>
                                      </p:cBhvr>
                                      <p:by x="125000" y="125000"/>
                                    </p:animScale>
                                  </p:childTnLst>
                                </p:cTn>
                              </p:par>
                              <p:par>
                                <p:cTn id="62" presetID="6" presetClass="emph" presetSubtype="0" fill="hold" grpId="2" nodeType="withEffect">
                                  <p:stCondLst>
                                    <p:cond delay="0"/>
                                  </p:stCondLst>
                                  <p:childTnLst>
                                    <p:animScale>
                                      <p:cBhvr>
                                        <p:cTn id="63" dur="2000" fill="hold"/>
                                        <p:tgtEl>
                                          <p:spTgt spid="13"/>
                                        </p:tgtEl>
                                      </p:cBhvr>
                                      <p:by x="125000" y="125000"/>
                                    </p:animScale>
                                  </p:childTnLst>
                                </p:cTn>
                              </p:par>
                              <p:par>
                                <p:cTn id="64" presetID="3" presetClass="emph" presetSubtype="6" fill="hold" grpId="3" nodeType="withEffect">
                                  <p:stCondLst>
                                    <p:cond delay="0"/>
                                  </p:stCondLst>
                                  <p:childTnLst>
                                    <p:animClr clrSpc="hsl" dir="cw">
                                      <p:cBhvr override="childStyle">
                                        <p:cTn id="65" dur="2000" fill="hold"/>
                                        <p:tgtEl>
                                          <p:spTgt spid="14"/>
                                        </p:tgtEl>
                                        <p:attrNameLst>
                                          <p:attrName>style.color</p:attrName>
                                        </p:attrNameLst>
                                      </p:cBhvr>
                                      <p:to>
                                        <a:srgbClr val="FFFF00"/>
                                      </p:to>
                                    </p:animClr>
                                  </p:childTnLst>
                                </p:cTn>
                              </p:par>
                              <p:par>
                                <p:cTn id="66" presetID="3" presetClass="emph" presetSubtype="6" fill="hold" grpId="3" nodeType="withEffect">
                                  <p:stCondLst>
                                    <p:cond delay="0"/>
                                  </p:stCondLst>
                                  <p:childTnLst>
                                    <p:animClr clrSpc="hsl" dir="cw">
                                      <p:cBhvr override="childStyle">
                                        <p:cTn id="67" dur="2000" fill="hold"/>
                                        <p:tgtEl>
                                          <p:spTgt spid="13"/>
                                        </p:tgtEl>
                                        <p:attrNameLst>
                                          <p:attrName>style.color</p:attrName>
                                        </p:attrNameLst>
                                      </p:cBhvr>
                                      <p:to>
                                        <a:srgbClr val="FFFF00"/>
                                      </p:to>
                                    </p:animClr>
                                  </p:childTnLst>
                                </p:cTn>
                              </p:par>
                              <p:par>
                                <p:cTn id="68" presetID="0" presetClass="path" presetSubtype="0" accel="50000" decel="50000" fill="hold" grpId="0" nodeType="withEffect">
                                  <p:stCondLst>
                                    <p:cond delay="0"/>
                                  </p:stCondLst>
                                  <p:childTnLst>
                                    <p:animMotion origin="layout" path="M 1.38889E-6 -3.7037E-6 L 0.15087 -0.00092 " pathEditMode="relative" rAng="0" ptsTypes="AA">
                                      <p:cBhvr>
                                        <p:cTn id="69" dur="2000" fill="hold"/>
                                        <p:tgtEl>
                                          <p:spTgt spid="9"/>
                                        </p:tgtEl>
                                        <p:attrNameLst>
                                          <p:attrName>ppt_x</p:attrName>
                                          <p:attrName>ppt_y</p:attrName>
                                        </p:attrNameLst>
                                      </p:cBhvr>
                                      <p:rCtr x="7535" y="-46"/>
                                    </p:animMotion>
                                  </p:childTnLst>
                                </p:cTn>
                              </p:par>
                              <p:par>
                                <p:cTn id="70" presetID="0" presetClass="path" presetSubtype="0" accel="50000" decel="50000" fill="hold" grpId="0" nodeType="withEffect">
                                  <p:stCondLst>
                                    <p:cond delay="0"/>
                                  </p:stCondLst>
                                  <p:childTnLst>
                                    <p:animMotion origin="layout" path="M -3.33333E-6 0 L 0.37709 0.00023 " pathEditMode="relative" rAng="0" ptsTypes="AA">
                                      <p:cBhvr>
                                        <p:cTn id="71" dur="2000" fill="hold"/>
                                        <p:tgtEl>
                                          <p:spTgt spid="11"/>
                                        </p:tgtEl>
                                        <p:attrNameLst>
                                          <p:attrName>ppt_x</p:attrName>
                                          <p:attrName>ppt_y</p:attrName>
                                        </p:attrNameLst>
                                      </p:cBhvr>
                                      <p:rCtr x="18854" y="0"/>
                                    </p:animMotion>
                                  </p:childTnLst>
                                </p:cTn>
                              </p:par>
                              <p:par>
                                <p:cTn id="72" presetID="0" presetClass="path" presetSubtype="0" accel="50000" decel="50000" fill="hold" grpId="0" nodeType="withEffect">
                                  <p:stCondLst>
                                    <p:cond delay="0"/>
                                  </p:stCondLst>
                                  <p:childTnLst>
                                    <p:animMotion origin="layout" path="M -3.61111E-6 -3.7037E-6 L -0.00833 0.0007 " pathEditMode="relative" rAng="0" ptsTypes="AA">
                                      <p:cBhvr>
                                        <p:cTn id="73" dur="2000" fill="hold"/>
                                        <p:tgtEl>
                                          <p:spTgt spid="12"/>
                                        </p:tgtEl>
                                        <p:attrNameLst>
                                          <p:attrName>ppt_x</p:attrName>
                                          <p:attrName>ppt_y</p:attrName>
                                        </p:attrNameLst>
                                      </p:cBhvr>
                                      <p:rCtr x="-417" y="23"/>
                                    </p:animMotion>
                                  </p:childTnLst>
                                </p:cTn>
                              </p:par>
                              <p:par>
                                <p:cTn id="74" presetID="0" presetClass="path" presetSubtype="0" accel="50000" decel="50000" fill="hold" grpId="0" nodeType="withEffect">
                                  <p:stCondLst>
                                    <p:cond delay="0"/>
                                  </p:stCondLst>
                                  <p:childTnLst>
                                    <p:animMotion origin="layout" path="M -1.94444E-6 0 L -0.15955 0.00347 " pathEditMode="relative" rAng="0" ptsTypes="AA">
                                      <p:cBhvr>
                                        <p:cTn id="75" dur="2000" fill="hold"/>
                                        <p:tgtEl>
                                          <p:spTgt spid="13"/>
                                        </p:tgtEl>
                                        <p:attrNameLst>
                                          <p:attrName>ppt_x</p:attrName>
                                          <p:attrName>ppt_y</p:attrName>
                                        </p:attrNameLst>
                                      </p:cBhvr>
                                      <p:rCtr x="-7986" y="162"/>
                                    </p:animMotion>
                                  </p:childTnLst>
                                </p:cTn>
                              </p:par>
                              <p:par>
                                <p:cTn id="76" presetID="0" presetClass="path" presetSubtype="0" accel="50000" decel="50000" fill="hold" grpId="0" nodeType="withEffect">
                                  <p:stCondLst>
                                    <p:cond delay="0"/>
                                  </p:stCondLst>
                                  <p:childTnLst>
                                    <p:animMotion origin="layout" path="M 0.00764 -3.7037E-6 L 0.37986 0.0007 " pathEditMode="relative" rAng="0" ptsTypes="AA">
                                      <p:cBhvr>
                                        <p:cTn id="77" dur="2000" fill="hold"/>
                                        <p:tgtEl>
                                          <p:spTgt spid="14"/>
                                        </p:tgtEl>
                                        <p:attrNameLst>
                                          <p:attrName>ppt_x</p:attrName>
                                          <p:attrName>ppt_y</p:attrName>
                                        </p:attrNameLst>
                                      </p:cBhvr>
                                      <p:rCtr x="18611" y="23"/>
                                    </p:animMotion>
                                  </p:childTnLst>
                                </p:cTn>
                              </p:par>
                              <p:par>
                                <p:cTn id="78" presetID="10" presetClass="exit" presetSubtype="0" fill="hold" grpId="1" nodeType="withEffect">
                                  <p:stCondLst>
                                    <p:cond delay="0"/>
                                  </p:stCondLst>
                                  <p:childTnLst>
                                    <p:animEffect transition="out" filter="fade">
                                      <p:cBhvr>
                                        <p:cTn id="79" dur="1500"/>
                                        <p:tgtEl>
                                          <p:spTgt spid="3074"/>
                                        </p:tgtEl>
                                      </p:cBhvr>
                                    </p:animEffect>
                                    <p:set>
                                      <p:cBhvr>
                                        <p:cTn id="80" dur="1" fill="hold">
                                          <p:stCondLst>
                                            <p:cond delay="1499"/>
                                          </p:stCondLst>
                                        </p:cTn>
                                        <p:tgtEl>
                                          <p:spTgt spid="3074"/>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8"/>
                                        </p:tgtEl>
                                      </p:cBhvr>
                                    </p:animEffect>
                                    <p:set>
                                      <p:cBhvr>
                                        <p:cTn id="83" dur="1" fill="hold">
                                          <p:stCondLst>
                                            <p:cond delay="499"/>
                                          </p:stCondLst>
                                        </p:cTn>
                                        <p:tgtEl>
                                          <p:spTgt spid="8"/>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7"/>
                                        </p:tgtEl>
                                      </p:cBhvr>
                                    </p:animEffect>
                                    <p:set>
                                      <p:cBhvr>
                                        <p:cTn id="86" dur="1" fill="hold">
                                          <p:stCondLst>
                                            <p:cond delay="499"/>
                                          </p:stCondLst>
                                        </p:cTn>
                                        <p:tgtEl>
                                          <p:spTgt spid="7"/>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4"/>
                                        </p:tgtEl>
                                      </p:cBhvr>
                                    </p:animEffect>
                                    <p:set>
                                      <p:cBhvr>
                                        <p:cTn id="89" dur="1" fill="hold">
                                          <p:stCondLst>
                                            <p:cond delay="499"/>
                                          </p:stCondLst>
                                        </p:cTn>
                                        <p:tgtEl>
                                          <p:spTgt spid="4"/>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fade">
                                      <p:cBhvr>
                                        <p:cTn id="94" dur="100"/>
                                        <p:tgtEl>
                                          <p:spTgt spid="15"/>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animEffect transition="in" filter="fade">
                                      <p:cBhvr>
                                        <p:cTn id="99" dur="100"/>
                                        <p:tgtEl>
                                          <p:spTgt spid="16"/>
                                        </p:tgtEl>
                                      </p:cBhvr>
                                    </p:animEffect>
                                  </p:childTnLst>
                                </p:cTn>
                              </p:par>
                              <p:par>
                                <p:cTn id="100" presetID="10" presetClass="exit" presetSubtype="0" fill="hold" grpId="2" nodeType="withEffect">
                                  <p:stCondLst>
                                    <p:cond delay="0"/>
                                  </p:stCondLst>
                                  <p:childTnLst>
                                    <p:animEffect transition="out" filter="fade">
                                      <p:cBhvr>
                                        <p:cTn id="101" dur="500"/>
                                        <p:tgtEl>
                                          <p:spTgt spid="5"/>
                                        </p:tgtEl>
                                      </p:cBhvr>
                                    </p:animEffect>
                                    <p:set>
                                      <p:cBhvr>
                                        <p:cTn id="102" dur="1" fill="hold">
                                          <p:stCondLst>
                                            <p:cond delay="499"/>
                                          </p:stCondLst>
                                        </p:cTn>
                                        <p:tgtEl>
                                          <p:spTgt spid="5"/>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500"/>
                                        <p:tgtEl>
                                          <p:spTgt spid="6"/>
                                        </p:tgtEl>
                                      </p:cBhvr>
                                    </p:animEffect>
                                    <p:set>
                                      <p:cBhvr>
                                        <p:cTn id="105" dur="1" fill="hold">
                                          <p:stCondLst>
                                            <p:cond delay="499"/>
                                          </p:stCondLst>
                                        </p:cTn>
                                        <p:tgtEl>
                                          <p:spTgt spid="6"/>
                                        </p:tgtEl>
                                        <p:attrNameLst>
                                          <p:attrName>style.visibility</p:attrName>
                                        </p:attrNameLst>
                                      </p:cBhvr>
                                      <p:to>
                                        <p:strVal val="hidden"/>
                                      </p:to>
                                    </p:set>
                                  </p:childTnLst>
                                </p:cTn>
                              </p:par>
                            </p:childTnLst>
                          </p:cTn>
                        </p:par>
                        <p:par>
                          <p:cTn id="106" fill="hold">
                            <p:stCondLst>
                              <p:cond delay="500"/>
                            </p:stCondLst>
                            <p:childTnLst>
                              <p:par>
                                <p:cTn id="107" presetID="0" presetClass="path" presetSubtype="0" accel="50000" decel="50000" fill="hold" grpId="2" nodeType="afterEffect">
                                  <p:stCondLst>
                                    <p:cond delay="0"/>
                                  </p:stCondLst>
                                  <p:childTnLst>
                                    <p:animMotion origin="layout" path="M 0.37709 0.00023 L 0.37709 -0.19722 " pathEditMode="relative" rAng="0" ptsTypes="AA">
                                      <p:cBhvr>
                                        <p:cTn id="108" dur="2000" fill="hold"/>
                                        <p:tgtEl>
                                          <p:spTgt spid="11"/>
                                        </p:tgtEl>
                                        <p:attrNameLst>
                                          <p:attrName>ppt_x</p:attrName>
                                          <p:attrName>ppt_y</p:attrName>
                                        </p:attrNameLst>
                                      </p:cBhvr>
                                      <p:rCtr x="0" y="-9884"/>
                                    </p:animMotion>
                                  </p:childTnLst>
                                </p:cTn>
                              </p:par>
                              <p:par>
                                <p:cTn id="109" presetID="0" presetClass="path" presetSubtype="0" accel="63000" decel="37000" fill="hold" grpId="2" nodeType="withEffect">
                                  <p:stCondLst>
                                    <p:cond delay="0"/>
                                  </p:stCondLst>
                                  <p:childTnLst>
                                    <p:animMotion origin="layout" path="M -0.00833 0.0007 L -0.00833 -0.29444 " pathEditMode="relative" rAng="0" ptsTypes="AA">
                                      <p:cBhvr>
                                        <p:cTn id="110" dur="2000" fill="hold"/>
                                        <p:tgtEl>
                                          <p:spTgt spid="12"/>
                                        </p:tgtEl>
                                        <p:attrNameLst>
                                          <p:attrName>ppt_x</p:attrName>
                                          <p:attrName>ppt_y</p:attrName>
                                        </p:attrNameLst>
                                      </p:cBhvr>
                                      <p:rCtr x="0" y="-14769"/>
                                    </p:animMotion>
                                  </p:childTnLst>
                                </p:cTn>
                              </p:par>
                            </p:childTnLst>
                          </p:cTn>
                        </p:par>
                      </p:childTnLst>
                    </p:cTn>
                  </p:par>
                  <p:par>
                    <p:cTn id="111" fill="hold">
                      <p:stCondLst>
                        <p:cond delay="indefinite"/>
                      </p:stCondLst>
                      <p:childTnLst>
                        <p:par>
                          <p:cTn id="112" fill="hold">
                            <p:stCondLst>
                              <p:cond delay="0"/>
                            </p:stCondLst>
                            <p:childTnLst>
                              <p:par>
                                <p:cTn id="113" presetID="23" presetClass="exit" presetSubtype="272" fill="hold" grpId="4" nodeType="clickEffect">
                                  <p:stCondLst>
                                    <p:cond delay="0"/>
                                  </p:stCondLst>
                                  <p:childTnLst>
                                    <p:anim calcmode="lin" valueType="num">
                                      <p:cBhvr>
                                        <p:cTn id="114" dur="1000"/>
                                        <p:tgtEl>
                                          <p:spTgt spid="14"/>
                                        </p:tgtEl>
                                        <p:attrNameLst>
                                          <p:attrName>ppt_w</p:attrName>
                                        </p:attrNameLst>
                                      </p:cBhvr>
                                      <p:tavLst>
                                        <p:tav tm="0">
                                          <p:val>
                                            <p:strVal val="ppt_w"/>
                                          </p:val>
                                        </p:tav>
                                        <p:tav tm="100000">
                                          <p:val>
                                            <p:strVal val="4/3*ppt_w"/>
                                          </p:val>
                                        </p:tav>
                                      </p:tavLst>
                                    </p:anim>
                                    <p:anim calcmode="lin" valueType="num">
                                      <p:cBhvr>
                                        <p:cTn id="115" dur="1000"/>
                                        <p:tgtEl>
                                          <p:spTgt spid="14"/>
                                        </p:tgtEl>
                                        <p:attrNameLst>
                                          <p:attrName>ppt_h</p:attrName>
                                        </p:attrNameLst>
                                      </p:cBhvr>
                                      <p:tavLst>
                                        <p:tav tm="0">
                                          <p:val>
                                            <p:strVal val="ppt_h"/>
                                          </p:val>
                                        </p:tav>
                                        <p:tav tm="100000">
                                          <p:val>
                                            <p:strVal val="4/3*ppt_h"/>
                                          </p:val>
                                        </p:tav>
                                      </p:tavLst>
                                    </p:anim>
                                    <p:set>
                                      <p:cBhvr>
                                        <p:cTn id="116" dur="1" fill="hold">
                                          <p:stCondLst>
                                            <p:cond delay="999"/>
                                          </p:stCondLst>
                                        </p:cTn>
                                        <p:tgtEl>
                                          <p:spTgt spid="14"/>
                                        </p:tgtEl>
                                        <p:attrNameLst>
                                          <p:attrName>style.visibility</p:attrName>
                                        </p:attrNameLst>
                                      </p:cBhvr>
                                      <p:to>
                                        <p:strVal val="hidden"/>
                                      </p:to>
                                    </p:set>
                                  </p:childTnLst>
                                </p:cTn>
                              </p:par>
                              <p:par>
                                <p:cTn id="117" presetID="23" presetClass="exit" presetSubtype="272" fill="hold" grpId="4" nodeType="withEffect">
                                  <p:stCondLst>
                                    <p:cond delay="0"/>
                                  </p:stCondLst>
                                  <p:childTnLst>
                                    <p:anim calcmode="lin" valueType="num">
                                      <p:cBhvr>
                                        <p:cTn id="118" dur="1000"/>
                                        <p:tgtEl>
                                          <p:spTgt spid="13"/>
                                        </p:tgtEl>
                                        <p:attrNameLst>
                                          <p:attrName>ppt_w</p:attrName>
                                        </p:attrNameLst>
                                      </p:cBhvr>
                                      <p:tavLst>
                                        <p:tav tm="0">
                                          <p:val>
                                            <p:strVal val="ppt_w"/>
                                          </p:val>
                                        </p:tav>
                                        <p:tav tm="100000">
                                          <p:val>
                                            <p:strVal val="4/3*ppt_w"/>
                                          </p:val>
                                        </p:tav>
                                      </p:tavLst>
                                    </p:anim>
                                    <p:anim calcmode="lin" valueType="num">
                                      <p:cBhvr>
                                        <p:cTn id="119" dur="1000"/>
                                        <p:tgtEl>
                                          <p:spTgt spid="13"/>
                                        </p:tgtEl>
                                        <p:attrNameLst>
                                          <p:attrName>ppt_h</p:attrName>
                                        </p:attrNameLst>
                                      </p:cBhvr>
                                      <p:tavLst>
                                        <p:tav tm="0">
                                          <p:val>
                                            <p:strVal val="ppt_h"/>
                                          </p:val>
                                        </p:tav>
                                        <p:tav tm="100000">
                                          <p:val>
                                            <p:strVal val="4/3*ppt_h"/>
                                          </p:val>
                                        </p:tav>
                                      </p:tavLst>
                                    </p:anim>
                                    <p:set>
                                      <p:cBhvr>
                                        <p:cTn id="120" dur="1" fill="hold">
                                          <p:stCondLst>
                                            <p:cond delay="999"/>
                                          </p:stCondLst>
                                        </p:cTn>
                                        <p:tgtEl>
                                          <p:spTgt spid="13"/>
                                        </p:tgtEl>
                                        <p:attrNameLst>
                                          <p:attrName>style.visibility</p:attrName>
                                        </p:attrNameLst>
                                      </p:cBhvr>
                                      <p:to>
                                        <p:strVal val="hidden"/>
                                      </p:to>
                                    </p:set>
                                  </p:childTnLst>
                                </p:cTn>
                              </p:par>
                              <p:par>
                                <p:cTn id="121" presetID="47" presetClass="exit" presetSubtype="0" fill="hold" grpId="5" nodeType="withEffect">
                                  <p:stCondLst>
                                    <p:cond delay="0"/>
                                  </p:stCondLst>
                                  <p:childTnLst>
                                    <p:animEffect transition="out" filter="fade">
                                      <p:cBhvr>
                                        <p:cTn id="122" dur="1000"/>
                                        <p:tgtEl>
                                          <p:spTgt spid="14"/>
                                        </p:tgtEl>
                                      </p:cBhvr>
                                    </p:animEffect>
                                    <p:anim calcmode="lin" valueType="num">
                                      <p:cBhvr>
                                        <p:cTn id="123" dur="1000"/>
                                        <p:tgtEl>
                                          <p:spTgt spid="14"/>
                                        </p:tgtEl>
                                        <p:attrNameLst>
                                          <p:attrName>ppt_x</p:attrName>
                                        </p:attrNameLst>
                                      </p:cBhvr>
                                      <p:tavLst>
                                        <p:tav tm="0">
                                          <p:val>
                                            <p:strVal val="ppt_x"/>
                                          </p:val>
                                        </p:tav>
                                        <p:tav tm="100000">
                                          <p:val>
                                            <p:strVal val="ppt_x"/>
                                          </p:val>
                                        </p:tav>
                                      </p:tavLst>
                                    </p:anim>
                                    <p:anim calcmode="lin" valueType="num">
                                      <p:cBhvr>
                                        <p:cTn id="124" dur="1000"/>
                                        <p:tgtEl>
                                          <p:spTgt spid="14"/>
                                        </p:tgtEl>
                                        <p:attrNameLst>
                                          <p:attrName>ppt_y</p:attrName>
                                        </p:attrNameLst>
                                      </p:cBhvr>
                                      <p:tavLst>
                                        <p:tav tm="0">
                                          <p:val>
                                            <p:strVal val="ppt_y"/>
                                          </p:val>
                                        </p:tav>
                                        <p:tav tm="100000">
                                          <p:val>
                                            <p:strVal val="ppt_y-.1"/>
                                          </p:val>
                                        </p:tav>
                                      </p:tavLst>
                                    </p:anim>
                                    <p:set>
                                      <p:cBhvr>
                                        <p:cTn id="125" dur="1" fill="hold">
                                          <p:stCondLst>
                                            <p:cond delay="999"/>
                                          </p:stCondLst>
                                        </p:cTn>
                                        <p:tgtEl>
                                          <p:spTgt spid="14"/>
                                        </p:tgtEl>
                                        <p:attrNameLst>
                                          <p:attrName>style.visibility</p:attrName>
                                        </p:attrNameLst>
                                      </p:cBhvr>
                                      <p:to>
                                        <p:strVal val="hidden"/>
                                      </p:to>
                                    </p:set>
                                  </p:childTnLst>
                                </p:cTn>
                              </p:par>
                              <p:par>
                                <p:cTn id="126" presetID="47" presetClass="exit" presetSubtype="0" fill="hold" grpId="5" nodeType="withEffect">
                                  <p:stCondLst>
                                    <p:cond delay="0"/>
                                  </p:stCondLst>
                                  <p:childTnLst>
                                    <p:animEffect transition="out" filter="fade">
                                      <p:cBhvr>
                                        <p:cTn id="127" dur="1000"/>
                                        <p:tgtEl>
                                          <p:spTgt spid="13"/>
                                        </p:tgtEl>
                                      </p:cBhvr>
                                    </p:animEffect>
                                    <p:anim calcmode="lin" valueType="num">
                                      <p:cBhvr>
                                        <p:cTn id="128" dur="1000"/>
                                        <p:tgtEl>
                                          <p:spTgt spid="13"/>
                                        </p:tgtEl>
                                        <p:attrNameLst>
                                          <p:attrName>ppt_x</p:attrName>
                                        </p:attrNameLst>
                                      </p:cBhvr>
                                      <p:tavLst>
                                        <p:tav tm="0">
                                          <p:val>
                                            <p:strVal val="ppt_x"/>
                                          </p:val>
                                        </p:tav>
                                        <p:tav tm="100000">
                                          <p:val>
                                            <p:strVal val="ppt_x"/>
                                          </p:val>
                                        </p:tav>
                                      </p:tavLst>
                                    </p:anim>
                                    <p:anim calcmode="lin" valueType="num">
                                      <p:cBhvr>
                                        <p:cTn id="129" dur="1000"/>
                                        <p:tgtEl>
                                          <p:spTgt spid="13"/>
                                        </p:tgtEl>
                                        <p:attrNameLst>
                                          <p:attrName>ppt_y</p:attrName>
                                        </p:attrNameLst>
                                      </p:cBhvr>
                                      <p:tavLst>
                                        <p:tav tm="0">
                                          <p:val>
                                            <p:strVal val="ppt_y"/>
                                          </p:val>
                                        </p:tav>
                                        <p:tav tm="100000">
                                          <p:val>
                                            <p:strVal val="ppt_y-.1"/>
                                          </p:val>
                                        </p:tav>
                                      </p:tavLst>
                                    </p:anim>
                                    <p:set>
                                      <p:cBhvr>
                                        <p:cTn id="130"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3074" grpId="0"/>
      <p:bldP spid="3074" grpId="1"/>
      <p:bldP spid="7" grpId="0"/>
      <p:bldP spid="7" grpId="1"/>
      <p:bldP spid="8" grpId="0"/>
      <p:bldP spid="8" grpId="1"/>
      <p:bldP spid="9" grpId="0"/>
      <p:bldP spid="9" grpId="1"/>
      <p:bldP spid="11" grpId="0"/>
      <p:bldP spid="11" grpId="1"/>
      <p:bldP spid="11" grpId="2"/>
      <p:bldP spid="12" grpId="0"/>
      <p:bldP spid="12" grpId="1"/>
      <p:bldP spid="12" grpId="2"/>
      <p:bldP spid="13" grpId="0"/>
      <p:bldP spid="13" grpId="1"/>
      <p:bldP spid="13" grpId="2"/>
      <p:bldP spid="13" grpId="3"/>
      <p:bldP spid="13" grpId="4"/>
      <p:bldP spid="13" grpId="5"/>
      <p:bldP spid="14" grpId="0"/>
      <p:bldP spid="14" grpId="1"/>
      <p:bldP spid="14" grpId="2"/>
      <p:bldP spid="14" grpId="3"/>
      <p:bldP spid="14" grpId="4"/>
      <p:bldP spid="14" grpId="5"/>
      <p:bldP spid="10" grpId="0"/>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1211339" y="3197458"/>
            <a:ext cx="692552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40" b="1" dirty="0">
                <a:ln w="3175" cmpd="sng">
                  <a:solidFill>
                    <a:schemeClr val="bg1"/>
                  </a:solidFill>
                  <a:prstDash val="solid"/>
                </a:ln>
                <a:solidFill>
                  <a:srgbClr val="00B0F0"/>
                </a:solidFill>
                <a:effectLst>
                  <a:outerShdw blurRad="63500" dir="3600000" algn="tl" rotWithShape="0">
                    <a:srgbClr val="000000">
                      <a:alpha val="70000"/>
                    </a:srgbClr>
                  </a:outerShdw>
                </a:effectLst>
                <a:latin typeface="Calibri" panose="020F0502020204030204" pitchFamily="34" charset="0"/>
              </a:rPr>
              <a:t>not add to it nor take away</a:t>
            </a:r>
          </a:p>
        </p:txBody>
      </p:sp>
      <p:sp>
        <p:nvSpPr>
          <p:cNvPr id="3" name="Rectangle 2"/>
          <p:cNvSpPr txBox="1">
            <a:spLocks noChangeArrowheads="1"/>
          </p:cNvSpPr>
          <p:nvPr/>
        </p:nvSpPr>
        <p:spPr bwMode="auto">
          <a:xfrm>
            <a:off x="864243" y="1898254"/>
            <a:ext cx="7633504" cy="3067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chemeClr val="bg1"/>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"Whatever I command you, be careful to observe it; you shall not add to it nor take away from it." </a:t>
            </a:r>
            <a:r>
              <a:rPr lang="en-US" altLang="en-US" sz="3200" b="1" i="1" kern="0" dirty="0">
                <a:ln w="3175" cmpd="sng">
                  <a:solidFill>
                    <a:schemeClr val="bg1"/>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Deuteronomy 12:32</a:t>
            </a:r>
          </a:p>
        </p:txBody>
      </p:sp>
      <p:sp>
        <p:nvSpPr>
          <p:cNvPr id="6" name="Title 1"/>
          <p:cNvSpPr txBox="1">
            <a:spLocks/>
          </p:cNvSpPr>
          <p:nvPr/>
        </p:nvSpPr>
        <p:spPr>
          <a:xfrm>
            <a:off x="3632522" y="1809509"/>
            <a:ext cx="3181213"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FF00"/>
                </a:solidFill>
                <a:effectLst>
                  <a:glow rad="38100">
                    <a:srgbClr val="9966FF"/>
                  </a:glow>
                  <a:outerShdw blurRad="50800" algn="tl" rotWithShape="0">
                    <a:srgbClr val="000000"/>
                  </a:outerShdw>
                </a:effectLst>
                <a:latin typeface="Calibri" panose="020F0502020204030204" pitchFamily="34" charset="0"/>
              </a:rPr>
              <a:t>command</a:t>
            </a:r>
            <a:endParaRPr lang="en-US" b="1" dirty="0">
              <a:ln w="17780" cmpd="sng">
                <a:noFill/>
                <a:prstDash val="solid"/>
                <a:miter lim="800000"/>
              </a:ln>
              <a:solidFill>
                <a:srgbClr val="FFFF00"/>
              </a:solidFill>
              <a:effectLst>
                <a:glow rad="38100">
                  <a:srgbClr val="9966FF"/>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864243" y="1898254"/>
            <a:ext cx="7633504" cy="3067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chemeClr val="bg1"/>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"Whatever I command you, </a:t>
            </a:r>
            <a:r>
              <a:rPr lang="en-US" altLang="en-US" b="1" kern="0" dirty="0">
                <a:ln w="3175" cmpd="sng">
                  <a:solidFill>
                    <a:schemeClr val="bg1"/>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be careful to observe it</a:t>
            </a:r>
            <a:r>
              <a:rPr lang="en-US" altLang="en-US" b="1" kern="0" dirty="0">
                <a:ln w="3175" cmpd="sng">
                  <a:solidFill>
                    <a:schemeClr val="bg1"/>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you shall not add to it nor take away from it." </a:t>
            </a:r>
            <a:r>
              <a:rPr lang="en-US" altLang="en-US" sz="3200" b="1" i="1" kern="0" dirty="0">
                <a:ln w="3175" cmpd="sng">
                  <a:solidFill>
                    <a:schemeClr val="bg1"/>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Deuteronomy 12:32</a:t>
            </a:r>
          </a:p>
        </p:txBody>
      </p:sp>
      <p:sp>
        <p:nvSpPr>
          <p:cNvPr id="8" name="Rectangle 2"/>
          <p:cNvSpPr txBox="1">
            <a:spLocks noChangeArrowheads="1"/>
          </p:cNvSpPr>
          <p:nvPr/>
        </p:nvSpPr>
        <p:spPr bwMode="auto">
          <a:xfrm>
            <a:off x="3890854" y="1969456"/>
            <a:ext cx="2696902" cy="899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chemeClr val="bg1"/>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command</a:t>
            </a:r>
          </a:p>
        </p:txBody>
      </p:sp>
    </p:spTree>
    <p:extLst>
      <p:ext uri="{BB962C8B-B14F-4D97-AF65-F5344CB8AC3E}">
        <p14:creationId xmlns:p14="http://schemas.microsoft.com/office/powerpoint/2010/main" val="113223885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8"/>
                                        </p:tgtEl>
                                      </p:cBhvr>
                                    </p:animEffect>
                                    <p:set>
                                      <p:cBhvr>
                                        <p:cTn id="12" dur="1" fill="hold">
                                          <p:stCondLst>
                                            <p:cond delay="24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xit" presetSubtype="0" fill="hold" grpId="2"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 grpId="0"/>
      <p:bldP spid="6" grpId="0"/>
      <p:bldP spid="6" grpId="1"/>
      <p:bldP spid="7" grpId="0"/>
      <p:bldP spid="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36273"/>
          <a:stretch/>
        </p:blipFill>
        <p:spPr>
          <a:xfrm>
            <a:off x="0" y="0"/>
            <a:ext cx="9225024" cy="6858000"/>
          </a:xfrm>
          <a:prstGeom prst="rect">
            <a:avLst/>
          </a:prstGeom>
        </p:spPr>
      </p:pic>
      <p:sp>
        <p:nvSpPr>
          <p:cNvPr id="7" name="Rectangle 2"/>
          <p:cNvSpPr txBox="1">
            <a:spLocks noChangeArrowheads="1"/>
          </p:cNvSpPr>
          <p:nvPr/>
        </p:nvSpPr>
        <p:spPr bwMode="auto">
          <a:xfrm>
            <a:off x="457200" y="1339509"/>
            <a:ext cx="8229600" cy="425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For I testify to everyone who hears the words of the prophecy of this book: </a:t>
            </a:r>
            <a:r>
              <a:rPr lang="en-US" altLang="en-US" b="1" u="sng" kern="0"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If anyone adds to </a:t>
            </a:r>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these things, God will add to him the plagues that are written in this book; … </a:t>
            </a:r>
            <a:r>
              <a:rPr lang="en-US" altLang="en-US" sz="3200" b="1" i="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Revelation 22:18 </a:t>
            </a:r>
          </a:p>
        </p:txBody>
      </p:sp>
      <p:sp>
        <p:nvSpPr>
          <p:cNvPr id="5" name="Title 1"/>
          <p:cNvSpPr txBox="1">
            <a:spLocks/>
          </p:cNvSpPr>
          <p:nvPr/>
        </p:nvSpPr>
        <p:spPr>
          <a:xfrm>
            <a:off x="3723190" y="2566568"/>
            <a:ext cx="4737904"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If anyone adds to</a:t>
            </a:r>
          </a:p>
        </p:txBody>
      </p:sp>
      <p:sp>
        <p:nvSpPr>
          <p:cNvPr id="3074" name="Rectangle 2"/>
          <p:cNvSpPr>
            <a:spLocks noGrp="1" noChangeArrowheads="1"/>
          </p:cNvSpPr>
          <p:nvPr>
            <p:ph type="title"/>
          </p:nvPr>
        </p:nvSpPr>
        <p:spPr>
          <a:xfrm>
            <a:off x="457200" y="1339509"/>
            <a:ext cx="8229600" cy="425106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I testify to everyone who hears the words of the prophecy of this book: If anyone adds to these things, God will add to him the plagues that are written in this book; …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Revelation 22:18 </a:t>
            </a:r>
          </a:p>
        </p:txBody>
      </p:sp>
      <p:sp>
        <p:nvSpPr>
          <p:cNvPr id="4" name="Title 1"/>
          <p:cNvSpPr txBox="1">
            <a:spLocks/>
          </p:cNvSpPr>
          <p:nvPr/>
        </p:nvSpPr>
        <p:spPr>
          <a:xfrm>
            <a:off x="2602684" y="1713850"/>
            <a:ext cx="5497975"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if anyone takes away </a:t>
            </a:r>
          </a:p>
        </p:txBody>
      </p:sp>
      <p:sp>
        <p:nvSpPr>
          <p:cNvPr id="3" name="Rectangle 2"/>
          <p:cNvSpPr txBox="1">
            <a:spLocks noChangeArrowheads="1"/>
          </p:cNvSpPr>
          <p:nvPr/>
        </p:nvSpPr>
        <p:spPr bwMode="auto">
          <a:xfrm>
            <a:off x="480350" y="1767785"/>
            <a:ext cx="8229600" cy="4980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and if anyone takes away    from the words of the book of this prophecy, God shall take away his part from the Book of Life, from the holy city, and from the things which are written in this book.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Revelation 22:19 </a:t>
            </a:r>
            <a:r>
              <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8" name="Title 1"/>
          <p:cNvSpPr txBox="1">
            <a:spLocks/>
          </p:cNvSpPr>
          <p:nvPr/>
        </p:nvSpPr>
        <p:spPr>
          <a:xfrm>
            <a:off x="2857019" y="3001701"/>
            <a:ext cx="5117938"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FF"/>
                  </a:solidFill>
                  <a:prstDash val="solid"/>
                  <a:miter lim="800000"/>
                </a:ln>
                <a:solidFill>
                  <a:srgbClr val="FFFF00"/>
                </a:solidFill>
                <a:effectLst>
                  <a:glow rad="38100">
                    <a:srgbClr val="9966FF"/>
                  </a:glow>
                  <a:outerShdw blurRad="50800" algn="tl" rotWithShape="0">
                    <a:srgbClr val="000000"/>
                  </a:outerShdw>
                </a:effectLst>
                <a:latin typeface="Calibri" panose="020F0502020204030204" pitchFamily="34" charset="0"/>
              </a:rPr>
              <a:t>God shall take away</a:t>
            </a:r>
            <a:endParaRPr lang="en-US" sz="4420" b="1" dirty="0">
              <a:ln w="17780" cmpd="sng">
                <a:noFill/>
                <a:prstDash val="solid"/>
                <a:miter lim="800000"/>
              </a:ln>
              <a:solidFill>
                <a:srgbClr val="FFFF00"/>
              </a:solidFill>
              <a:effectLst>
                <a:glow rad="38100">
                  <a:srgbClr val="9966FF"/>
                </a:glow>
                <a:outerShdw blurRad="50800" algn="tl" rotWithShape="0">
                  <a:srgbClr val="000000"/>
                </a:outerShdw>
              </a:effectLst>
              <a:latin typeface="Calibri" panose="020F0502020204030204" pitchFamily="34" charset="0"/>
            </a:endParaRPr>
          </a:p>
        </p:txBody>
      </p:sp>
      <p:sp>
        <p:nvSpPr>
          <p:cNvPr id="9" name="Title 1"/>
          <p:cNvSpPr txBox="1">
            <a:spLocks/>
          </p:cNvSpPr>
          <p:nvPr/>
        </p:nvSpPr>
        <p:spPr>
          <a:xfrm>
            <a:off x="3970116" y="3784922"/>
            <a:ext cx="3103944" cy="10050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FF"/>
                  </a:solidFill>
                  <a:prstDash val="solid"/>
                  <a:miter lim="800000"/>
                </a:ln>
                <a:solidFill>
                  <a:srgbClr val="FFFF00"/>
                </a:solidFill>
                <a:effectLst>
                  <a:glow rad="38100">
                    <a:srgbClr val="9966FF"/>
                  </a:glow>
                  <a:outerShdw blurRad="50800" algn="tl" rotWithShape="0">
                    <a:srgbClr val="000000"/>
                  </a:outerShdw>
                </a:effectLst>
                <a:latin typeface="Calibri" panose="020F0502020204030204" pitchFamily="34" charset="0"/>
              </a:rPr>
              <a:t>Book of Life</a:t>
            </a:r>
            <a:endParaRPr lang="en-US" sz="4420" b="1" dirty="0">
              <a:ln w="17780" cmpd="sng">
                <a:noFill/>
                <a:prstDash val="solid"/>
                <a:miter lim="800000"/>
              </a:ln>
              <a:solidFill>
                <a:srgbClr val="FFFF00"/>
              </a:solidFill>
              <a:effectLst>
                <a:glow rad="38100">
                  <a:srgbClr val="9966FF"/>
                </a:glow>
                <a:outerShdw blurRad="50800" algn="tl" rotWithShape="0">
                  <a:srgbClr val="000000"/>
                </a:outerShdw>
              </a:effectLst>
              <a:latin typeface="Calibri" panose="020F0502020204030204" pitchFamily="34" charset="0"/>
            </a:endParaRPr>
          </a:p>
        </p:txBody>
      </p:sp>
      <p:sp>
        <p:nvSpPr>
          <p:cNvPr id="10" name="Title 1"/>
          <p:cNvSpPr txBox="1">
            <a:spLocks/>
          </p:cNvSpPr>
          <p:nvPr/>
        </p:nvSpPr>
        <p:spPr>
          <a:xfrm>
            <a:off x="3633968" y="3348372"/>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
        <p:nvSpPr>
          <p:cNvPr id="12" name="Rectangle 2"/>
          <p:cNvSpPr txBox="1">
            <a:spLocks noChangeArrowheads="1"/>
          </p:cNvSpPr>
          <p:nvPr/>
        </p:nvSpPr>
        <p:spPr bwMode="auto">
          <a:xfrm>
            <a:off x="2490391" y="2452908"/>
            <a:ext cx="1763237"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word</a:t>
            </a:r>
          </a:p>
        </p:txBody>
      </p:sp>
      <p:sp>
        <p:nvSpPr>
          <p:cNvPr id="11" name="Rectangle 2" hidden="1"/>
          <p:cNvSpPr txBox="1">
            <a:spLocks noChangeArrowheads="1"/>
          </p:cNvSpPr>
          <p:nvPr/>
        </p:nvSpPr>
        <p:spPr bwMode="auto">
          <a:xfrm>
            <a:off x="3962691" y="3637312"/>
            <a:ext cx="1763237"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word</a:t>
            </a:r>
          </a:p>
        </p:txBody>
      </p:sp>
    </p:spTree>
    <p:extLst>
      <p:ext uri="{BB962C8B-B14F-4D97-AF65-F5344CB8AC3E}">
        <p14:creationId xmlns:p14="http://schemas.microsoft.com/office/powerpoint/2010/main" val="40974161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18" presetClass="emph" presetSubtype="0" fill="hold" grpId="1" nodeType="withEffect">
                                  <p:stCondLst>
                                    <p:cond delay="0"/>
                                  </p:stCondLst>
                                  <p:childTnLst>
                                    <p:set>
                                      <p:cBhvr override="childStyle">
                                        <p:cTn id="15" dur="500" fill="hold"/>
                                        <p:tgtEl>
                                          <p:spTgt spid="5"/>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6" presetClass="emph" presetSubtype="0" fill="hold" grpId="2" nodeType="withEffect">
                                  <p:stCondLst>
                                    <p:cond delay="100"/>
                                  </p:stCondLst>
                                  <p:childTnLst>
                                    <p:animScale>
                                      <p:cBhvr>
                                        <p:cTn id="21" dur="2000" fill="hold"/>
                                        <p:tgtEl>
                                          <p:spTgt spid="3074"/>
                                        </p:tgtEl>
                                      </p:cBhvr>
                                      <p:by x="43000" y="43000"/>
                                    </p:animScale>
                                  </p:childTnLst>
                                </p:cTn>
                              </p:par>
                              <p:par>
                                <p:cTn id="22" presetID="0" presetClass="path" presetSubtype="0" accel="50000" decel="50000" fill="hold" grpId="3" nodeType="withEffect">
                                  <p:stCondLst>
                                    <p:cond delay="100"/>
                                  </p:stCondLst>
                                  <p:childTnLst>
                                    <p:animMotion origin="layout" path="M 0 -4.07407E-6 L 0 -0.36759 " pathEditMode="relative" rAng="0" ptsTypes="AA">
                                      <p:cBhvr>
                                        <p:cTn id="23" dur="2000" fill="hold"/>
                                        <p:tgtEl>
                                          <p:spTgt spid="3074"/>
                                        </p:tgtEl>
                                        <p:attrNameLst>
                                          <p:attrName>ppt_x</p:attrName>
                                          <p:attrName>ppt_y</p:attrName>
                                        </p:attrNameLst>
                                      </p:cBhvr>
                                      <p:rCtr x="0" y="-18380"/>
                                    </p:animMotion>
                                  </p:childTnLst>
                                </p:cTn>
                              </p:par>
                              <p:par>
                                <p:cTn id="24" presetID="6" presetClass="emph" presetSubtype="0" fill="hold" grpId="2" nodeType="withEffect">
                                  <p:stCondLst>
                                    <p:cond delay="100"/>
                                  </p:stCondLst>
                                  <p:childTnLst>
                                    <p:animScale>
                                      <p:cBhvr>
                                        <p:cTn id="25" dur="2000" fill="hold"/>
                                        <p:tgtEl>
                                          <p:spTgt spid="7"/>
                                        </p:tgtEl>
                                      </p:cBhvr>
                                      <p:by x="43000" y="43000"/>
                                    </p:animScale>
                                  </p:childTnLst>
                                </p:cTn>
                              </p:par>
                              <p:par>
                                <p:cTn id="26" presetID="0" presetClass="path" presetSubtype="0" accel="50000" decel="50000" fill="hold" grpId="3" nodeType="withEffect">
                                  <p:stCondLst>
                                    <p:cond delay="100"/>
                                  </p:stCondLst>
                                  <p:childTnLst>
                                    <p:animMotion origin="layout" path="M 0 3.38575E-6 L 0 -0.36749 " pathEditMode="relative" rAng="0" ptsTypes="AA">
                                      <p:cBhvr>
                                        <p:cTn id="27" dur="2000" fill="hold"/>
                                        <p:tgtEl>
                                          <p:spTgt spid="7"/>
                                        </p:tgtEl>
                                        <p:attrNameLst>
                                          <p:attrName>ppt_x</p:attrName>
                                          <p:attrName>ppt_y</p:attrName>
                                        </p:attrNameLst>
                                      </p:cBhvr>
                                      <p:rCtr x="0" y="-18386"/>
                                    </p:animMotion>
                                  </p:childTnLst>
                                </p:cTn>
                              </p:par>
                              <p:par>
                                <p:cTn id="28" presetID="10" presetClass="exit" presetSubtype="0" fill="hold" grpId="2" nodeType="withEffect">
                                  <p:stCondLst>
                                    <p:cond delay="0"/>
                                  </p:stCondLst>
                                  <p:childTnLst>
                                    <p:animEffect transition="out" filter="fade">
                                      <p:cBhvr>
                                        <p:cTn id="29" dur="100"/>
                                        <p:tgtEl>
                                          <p:spTgt spid="5"/>
                                        </p:tgtEl>
                                      </p:cBhvr>
                                    </p:animEffect>
                                    <p:set>
                                      <p:cBhvr>
                                        <p:cTn id="30" dur="1" fill="hold">
                                          <p:stCondLst>
                                            <p:cond delay="99"/>
                                          </p:stCondLst>
                                        </p:cTn>
                                        <p:tgtEl>
                                          <p:spTgt spid="5"/>
                                        </p:tgtEl>
                                        <p:attrNameLst>
                                          <p:attrName>style.visibility</p:attrName>
                                        </p:attrNameLst>
                                      </p:cBhvr>
                                      <p:to>
                                        <p:strVal val="hidden"/>
                                      </p:to>
                                    </p:set>
                                  </p:childTnLst>
                                </p:cTn>
                              </p:par>
                              <p:par>
                                <p:cTn id="31" presetID="42" presetClass="entr" presetSubtype="0" fill="hold" grpId="0" nodeType="withEffect">
                                  <p:stCondLst>
                                    <p:cond delay="125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par>
                          <p:cTn id="36" fill="hold">
                            <p:stCondLst>
                              <p:cond delay="2250"/>
                            </p:stCondLst>
                            <p:childTnLst>
                              <p:par>
                                <p:cTn id="37" presetID="22" presetClass="entr" presetSubtype="8"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par>
                                <p:cTn id="40" presetID="18" presetClass="emph" presetSubtype="0" fill="hold" grpId="1" nodeType="withEffect">
                                  <p:stCondLst>
                                    <p:cond delay="0"/>
                                  </p:stCondLst>
                                  <p:childTnLst>
                                    <p:set>
                                      <p:cBhvr override="childStyle">
                                        <p:cTn id="41" dur="500" fill="hold"/>
                                        <p:tgtEl>
                                          <p:spTgt spid="4"/>
                                        </p:tgtEl>
                                        <p:attrNameLst>
                                          <p:attrName>style.textDecorationUnderline</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dissolve">
                                      <p:cBhvr>
                                        <p:cTn id="55" dur="500">
                                          <p:stCondLst>
                                            <p:cond delay="0"/>
                                          </p:stCondLst>
                                        </p:cTn>
                                        <p:tgtEl>
                                          <p:spTgt spid="10"/>
                                        </p:tgtEl>
                                      </p:cBhvr>
                                    </p:animEffect>
                                    <p:anim to="" calcmode="lin" valueType="num">
                                      <p:cBhvr>
                                        <p:cTn id="56"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57"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1"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
                                        <p:tgtEl>
                                          <p:spTgt spid="12"/>
                                        </p:tgtEl>
                                      </p:cBhvr>
                                    </p:animEffect>
                                  </p:childTnLst>
                                </p:cTn>
                              </p:par>
                              <p:par>
                                <p:cTn id="63" presetID="0" presetClass="path" presetSubtype="0" accel="50000" decel="50000" fill="hold" grpId="0" nodeType="withEffect">
                                  <p:stCondLst>
                                    <p:cond delay="0"/>
                                  </p:stCondLst>
                                  <p:childTnLst>
                                    <p:animMotion origin="layout" path="M 0 3.33333E-6 L 0.16111 0.17268 " pathEditMode="relative" rAng="0" ptsTypes="AA">
                                      <p:cBhvr>
                                        <p:cTn id="64" dur="2000" fill="hold"/>
                                        <p:tgtEl>
                                          <p:spTgt spid="12"/>
                                        </p:tgtEl>
                                        <p:attrNameLst>
                                          <p:attrName>ppt_x</p:attrName>
                                          <p:attrName>ppt_y</p:attrName>
                                        </p:attrNameLst>
                                      </p:cBhvr>
                                      <p:rCtr x="8056" y="8634"/>
                                    </p:animMotion>
                                  </p:childTnLst>
                                </p:cTn>
                              </p:par>
                              <p:par>
                                <p:cTn id="65" presetID="10" presetClass="exit" presetSubtype="0" fill="hold" grpId="1" nodeType="withEffect">
                                  <p:stCondLst>
                                    <p:cond delay="0"/>
                                  </p:stCondLst>
                                  <p:childTnLst>
                                    <p:animEffect transition="out" filter="fade">
                                      <p:cBhvr>
                                        <p:cTn id="66" dur="1250"/>
                                        <p:tgtEl>
                                          <p:spTgt spid="3"/>
                                        </p:tgtEl>
                                      </p:cBhvr>
                                    </p:animEffect>
                                    <p:set>
                                      <p:cBhvr>
                                        <p:cTn id="67" dur="1" fill="hold">
                                          <p:stCondLst>
                                            <p:cond delay="1249"/>
                                          </p:stCondLst>
                                        </p:cTn>
                                        <p:tgtEl>
                                          <p:spTgt spid="3"/>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10"/>
                                        </p:tgtEl>
                                      </p:cBhvr>
                                    </p:animEffect>
                                    <p:set>
                                      <p:cBhvr>
                                        <p:cTn id="70" dur="1" fill="hold">
                                          <p:stCondLst>
                                            <p:cond delay="999"/>
                                          </p:stCondLst>
                                        </p:cTn>
                                        <p:tgtEl>
                                          <p:spTgt spid="10"/>
                                        </p:tgtEl>
                                        <p:attrNameLst>
                                          <p:attrName>style.visibility</p:attrName>
                                        </p:attrNameLst>
                                      </p:cBhvr>
                                      <p:to>
                                        <p:strVal val="hidden"/>
                                      </p:to>
                                    </p:set>
                                  </p:childTnLst>
                                </p:cTn>
                              </p:par>
                              <p:par>
                                <p:cTn id="71" presetID="10" presetClass="exit" presetSubtype="0" fill="hold" grpId="4" nodeType="withEffect">
                                  <p:stCondLst>
                                    <p:cond delay="0"/>
                                  </p:stCondLst>
                                  <p:childTnLst>
                                    <p:animEffect transition="out" filter="fade">
                                      <p:cBhvr>
                                        <p:cTn id="72" dur="1250"/>
                                        <p:tgtEl>
                                          <p:spTgt spid="3074"/>
                                        </p:tgtEl>
                                      </p:cBhvr>
                                    </p:animEffect>
                                    <p:set>
                                      <p:cBhvr>
                                        <p:cTn id="73" dur="1" fill="hold">
                                          <p:stCondLst>
                                            <p:cond delay="1249"/>
                                          </p:stCondLst>
                                        </p:cTn>
                                        <p:tgtEl>
                                          <p:spTgt spid="3074"/>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4"/>
                                        </p:tgtEl>
                                      </p:cBhvr>
                                    </p:animEffect>
                                    <p:set>
                                      <p:cBhvr>
                                        <p:cTn id="76" dur="1" fill="hold">
                                          <p:stCondLst>
                                            <p:cond delay="499"/>
                                          </p:stCondLst>
                                        </p:cTn>
                                        <p:tgtEl>
                                          <p:spTgt spid="4"/>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10" presetClass="exit" presetSubtype="0" fill="hold" grpId="4" nodeType="withEffect">
                                  <p:stCondLst>
                                    <p:cond delay="0"/>
                                  </p:stCondLst>
                                  <p:childTnLst>
                                    <p:animEffect transition="out" filter="fade">
                                      <p:cBhvr>
                                        <p:cTn id="84" dur="1250"/>
                                        <p:tgtEl>
                                          <p:spTgt spid="7"/>
                                        </p:tgtEl>
                                      </p:cBhvr>
                                    </p:animEffect>
                                    <p:set>
                                      <p:cBhvr>
                                        <p:cTn id="85"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2"/>
      <p:bldP spid="7" grpId="3"/>
      <p:bldP spid="7" grpId="4"/>
      <p:bldP spid="5" grpId="0"/>
      <p:bldP spid="5" grpId="1"/>
      <p:bldP spid="5" grpId="2"/>
      <p:bldP spid="3074" grpId="0"/>
      <p:bldP spid="3074" grpId="2"/>
      <p:bldP spid="3074" grpId="3"/>
      <p:bldP spid="3074" grpId="4"/>
      <p:bldP spid="4" grpId="0"/>
      <p:bldP spid="4" grpId="1"/>
      <p:bldP spid="4" grpId="2"/>
      <p:bldP spid="3" grpId="0"/>
      <p:bldP spid="3" grpId="1"/>
      <p:bldP spid="8" grpId="0"/>
      <p:bldP spid="8" grpId="1"/>
      <p:bldP spid="9" grpId="0"/>
      <p:bldP spid="9" grpId="1"/>
      <p:bldP spid="10" grpId="0"/>
      <p:bldP spid="10" grpId="1"/>
      <p:bldP spid="12" grpId="0"/>
      <p:bldP spid="12"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7271095" y="2983834"/>
            <a:ext cx="1388533" cy="967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a:t>
            </a:r>
          </a:p>
        </p:txBody>
      </p:sp>
      <p:sp>
        <p:nvSpPr>
          <p:cNvPr id="8" name="Title 1"/>
          <p:cNvSpPr txBox="1">
            <a:spLocks/>
          </p:cNvSpPr>
          <p:nvPr/>
        </p:nvSpPr>
        <p:spPr>
          <a:xfrm>
            <a:off x="578972" y="3678031"/>
            <a:ext cx="796995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 beyond the word of the LORD</a:t>
            </a:r>
          </a:p>
        </p:txBody>
      </p:sp>
      <p:sp>
        <p:nvSpPr>
          <p:cNvPr id="4" name="Rectangle 2"/>
          <p:cNvSpPr txBox="1">
            <a:spLocks noChangeArrowheads="1"/>
          </p:cNvSpPr>
          <p:nvPr/>
        </p:nvSpPr>
        <p:spPr bwMode="auto">
          <a:xfrm>
            <a:off x="451976" y="910291"/>
            <a:ext cx="8229600" cy="5031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Then Balaam answered and said to the servants of </a:t>
            </a:r>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Balak</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"Though </a:t>
            </a:r>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Balak</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were to give me his house full of silver and gold, I could not go beyond the word of the LORD my God, to do less or more."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Numbers 22:18 </a:t>
            </a:r>
            <a:r>
              <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10" name="Rectangle 2"/>
          <p:cNvSpPr txBox="1">
            <a:spLocks noChangeArrowheads="1"/>
          </p:cNvSpPr>
          <p:nvPr/>
        </p:nvSpPr>
        <p:spPr bwMode="auto">
          <a:xfrm>
            <a:off x="2869075" y="1910756"/>
            <a:ext cx="1763237"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9050" prstMaterial="plastic">
              <a:bevelT w="38100" h="38100" prst="angle"/>
              <a:contourClr>
                <a:srgbClr val="FFC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63500">
                    <a:srgbClr val="3333CC"/>
                  </a:glow>
                  <a:outerShdw blurRad="50800" algn="tl" rotWithShape="0">
                    <a:srgbClr val="000000"/>
                  </a:outerShdw>
                </a:effectLst>
                <a:latin typeface="Calibri" panose="020F0502020204030204" pitchFamily="34" charset="0"/>
              </a:rPr>
              <a:t>to do</a:t>
            </a:r>
          </a:p>
        </p:txBody>
      </p:sp>
      <p:sp>
        <p:nvSpPr>
          <p:cNvPr id="9" name="Rectangle 2"/>
          <p:cNvSpPr txBox="1">
            <a:spLocks noChangeArrowheads="1"/>
          </p:cNvSpPr>
          <p:nvPr/>
        </p:nvSpPr>
        <p:spPr bwMode="auto">
          <a:xfrm>
            <a:off x="3038285" y="4306715"/>
            <a:ext cx="1763237"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to do</a:t>
            </a:r>
          </a:p>
        </p:txBody>
      </p:sp>
      <p:sp>
        <p:nvSpPr>
          <p:cNvPr id="6" name="Rectangle 12"/>
          <p:cNvSpPr>
            <a:spLocks noChangeArrowheads="1"/>
          </p:cNvSpPr>
          <p:nvPr/>
        </p:nvSpPr>
        <p:spPr bwMode="auto">
          <a:xfrm>
            <a:off x="3218178" y="4336817"/>
            <a:ext cx="4518634" cy="92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solidFill>
                  <a:srgbClr val="FFC000"/>
                </a:solidFill>
                <a:effectLst>
                  <a:glow rad="63500">
                    <a:schemeClr val="tx1"/>
                  </a:glow>
                </a:effectLst>
                <a:latin typeface="Calibri" panose="020F0502020204030204" pitchFamily="34" charset="0"/>
              </a:rPr>
              <a:t>to do less or more</a:t>
            </a:r>
            <a:endParaRPr lang="en-US" altLang="en-US" sz="4400" b="1" i="1" dirty="0">
              <a:solidFill>
                <a:srgbClr val="FFC000"/>
              </a:solidFill>
              <a:effectLst>
                <a:glow rad="63500">
                  <a:schemeClr val="tx1"/>
                </a:glow>
              </a:effectLst>
              <a:latin typeface="Calibri" panose="020F0502020204030204" pitchFamily="34" charset="0"/>
            </a:endParaRPr>
          </a:p>
        </p:txBody>
      </p:sp>
      <p:sp>
        <p:nvSpPr>
          <p:cNvPr id="11" name="Rectangle 2"/>
          <p:cNvSpPr txBox="1">
            <a:spLocks noChangeArrowheads="1"/>
          </p:cNvSpPr>
          <p:nvPr/>
        </p:nvSpPr>
        <p:spPr bwMode="auto">
          <a:xfrm>
            <a:off x="3962691" y="3637312"/>
            <a:ext cx="1763237"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word</a:t>
            </a:r>
          </a:p>
        </p:txBody>
      </p:sp>
    </p:spTree>
    <p:extLst>
      <p:ext uri="{BB962C8B-B14F-4D97-AF65-F5344CB8AC3E}">
        <p14:creationId xmlns:p14="http://schemas.microsoft.com/office/powerpoint/2010/main" val="250471778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8.33333E-7 -4.93062E-6 L -0.1684 -0.13829 " pathEditMode="relative" rAng="0" ptsTypes="AA">
                                      <p:cBhvr>
                                        <p:cTn id="10" dur="1000" spd="-100000" fill="hold"/>
                                        <p:tgtEl>
                                          <p:spTgt spid="4"/>
                                        </p:tgtEl>
                                        <p:attrNameLst>
                                          <p:attrName>ppt_x</p:attrName>
                                          <p:attrName>ppt_y</p:attrName>
                                        </p:attrNameLst>
                                      </p:cBhvr>
                                      <p:rCtr x="-8420" y="-6915"/>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11"/>
                                        </p:tgtEl>
                                      </p:cBhvr>
                                    </p:animEffect>
                                    <p:set>
                                      <p:cBhvr>
                                        <p:cTn id="14" dur="1" fill="hold">
                                          <p:stCondLst>
                                            <p:cond delay="24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par>
                                <p:cTn id="26" presetID="18" presetClass="emph" presetSubtype="0" fill="hold" grpId="1" nodeType="withEffect">
                                  <p:stCondLst>
                                    <p:cond delay="0"/>
                                  </p:stCondLst>
                                  <p:childTnLst>
                                    <p:set>
                                      <p:cBhvr override="childStyle">
                                        <p:cTn id="27" dur="1000" fill="hold"/>
                                        <p:tgtEl>
                                          <p:spTgt spid="8"/>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39" presetClass="entr" presetSubtype="0" accel="10000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33"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34"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3"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
                                        <p:tgtEl>
                                          <p:spTgt spid="9"/>
                                        </p:tgtEl>
                                      </p:cBhvr>
                                    </p:animEffect>
                                  </p:childTnLst>
                                </p:cTn>
                              </p:par>
                              <p:par>
                                <p:cTn id="41" presetID="0" presetClass="path" presetSubtype="0" accel="50000" decel="50000" fill="hold" grpId="1" nodeType="withEffect">
                                  <p:stCondLst>
                                    <p:cond delay="0"/>
                                  </p:stCondLst>
                                  <p:childTnLst>
                                    <p:animMotion origin="layout" path="M 4.16667E-6 2.96296E-6 L -0.01823 -0.34931 " pathEditMode="relative" rAng="0" ptsTypes="AA">
                                      <p:cBhvr>
                                        <p:cTn id="42" dur="2000" fill="hold"/>
                                        <p:tgtEl>
                                          <p:spTgt spid="9"/>
                                        </p:tgtEl>
                                        <p:attrNameLst>
                                          <p:attrName>ppt_x</p:attrName>
                                          <p:attrName>ppt_y</p:attrName>
                                        </p:attrNameLst>
                                      </p:cBhvr>
                                      <p:rCtr x="-920" y="-17477"/>
                                    </p:animMotion>
                                  </p:childTnLst>
                                </p:cTn>
                              </p:par>
                              <p:par>
                                <p:cTn id="43" presetID="10" presetClass="exit" presetSubtype="0" fill="hold" grpId="1" nodeType="withEffect">
                                  <p:stCondLst>
                                    <p:cond delay="0"/>
                                  </p:stCondLst>
                                  <p:childTnLst>
                                    <p:animEffect transition="out" filter="fade">
                                      <p:cBhvr>
                                        <p:cTn id="44" dur="1500"/>
                                        <p:tgtEl>
                                          <p:spTgt spid="4"/>
                                        </p:tgtEl>
                                      </p:cBhvr>
                                    </p:animEffect>
                                    <p:set>
                                      <p:cBhvr>
                                        <p:cTn id="45" dur="1" fill="hold">
                                          <p:stCondLst>
                                            <p:cond delay="1499"/>
                                          </p:stCondLst>
                                        </p:cTn>
                                        <p:tgtEl>
                                          <p:spTgt spid="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750"/>
                                        <p:tgtEl>
                                          <p:spTgt spid="6"/>
                                        </p:tgtEl>
                                      </p:cBhvr>
                                    </p:animEffect>
                                    <p:set>
                                      <p:cBhvr>
                                        <p:cTn id="48" dur="1" fill="hold">
                                          <p:stCondLst>
                                            <p:cond delay="749"/>
                                          </p:stCondLst>
                                        </p:cTn>
                                        <p:tgtEl>
                                          <p:spTgt spid="6"/>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250"/>
                                        <p:tgtEl>
                                          <p:spTgt spid="10"/>
                                        </p:tgtEl>
                                      </p:cBhvr>
                                    </p:animEffect>
                                  </p:childTnLst>
                                </p:cTn>
                              </p:par>
                              <p:par>
                                <p:cTn id="59" presetID="10" presetClass="exit" presetSubtype="0" fill="hold" grpId="2"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4" grpId="0"/>
      <p:bldP spid="4" grpId="1"/>
      <p:bldP spid="4" grpId="2"/>
      <p:bldP spid="10" grpId="0"/>
      <p:bldP spid="9" grpId="1"/>
      <p:bldP spid="9" grpId="2"/>
      <p:bldP spid="9" grpId="3"/>
      <p:bldP spid="6" grpId="0"/>
      <p:bldP spid="6" grpId="1"/>
      <p:bldP spid="11"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703439" y="4504308"/>
            <a:ext cx="2203912" cy="2138449"/>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54642" y="243069"/>
            <a:ext cx="2203912" cy="2138449"/>
          </a:xfrm>
          <a:prstGeom prst="rect">
            <a:avLst/>
          </a:prstGeom>
        </p:spPr>
      </p:pic>
      <p:pic>
        <p:nvPicPr>
          <p:cNvPr id="6" name="Picture 5"/>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450951" y="2326514"/>
            <a:ext cx="2203912" cy="2138449"/>
          </a:xfrm>
          <a:prstGeom prst="rect">
            <a:avLst/>
          </a:prstGeom>
        </p:spPr>
      </p:pic>
      <p:sp>
        <p:nvSpPr>
          <p:cNvPr id="3" name="Title 1"/>
          <p:cNvSpPr txBox="1">
            <a:spLocks/>
          </p:cNvSpPr>
          <p:nvPr/>
        </p:nvSpPr>
        <p:spPr>
          <a:xfrm>
            <a:off x="952785" y="1886674"/>
            <a:ext cx="3565003" cy="10569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rgbClr val="66FF33"/>
                  </a:solidFill>
                  <a:prstDash val="solid"/>
                </a:ln>
                <a:blipFill>
                  <a:blip r:embed="rId9"/>
                  <a:tile tx="0" ty="0" sx="100000" sy="100000" flip="none" algn="tl"/>
                </a:blipFill>
                <a:effectLst>
                  <a:outerShdw blurRad="63500" dir="3600000" algn="tl" rotWithShape="0">
                    <a:srgbClr val="000000">
                      <a:alpha val="70000"/>
                    </a:srgbClr>
                  </a:outerShdw>
                </a:effectLst>
                <a:latin typeface="Calibri" panose="020F0502020204030204" pitchFamily="34" charset="0"/>
              </a:rPr>
              <a:t>observe to do</a:t>
            </a:r>
          </a:p>
        </p:txBody>
      </p:sp>
      <p:sp>
        <p:nvSpPr>
          <p:cNvPr id="4" name="Title 1"/>
          <p:cNvSpPr txBox="1">
            <a:spLocks/>
          </p:cNvSpPr>
          <p:nvPr/>
        </p:nvSpPr>
        <p:spPr>
          <a:xfrm>
            <a:off x="5071760" y="3233147"/>
            <a:ext cx="3175322" cy="10454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rgbClr val="66FF33"/>
                  </a:solidFill>
                  <a:prstDash val="solid"/>
                </a:ln>
                <a:blipFill>
                  <a:blip r:embed="rId9"/>
                  <a:tile tx="0" ty="0" sx="100000" sy="100000" flip="none" algn="tl"/>
                </a:blipFill>
                <a:effectLst>
                  <a:outerShdw blurRad="63500" dir="3600000" algn="tl" rotWithShape="0">
                    <a:srgbClr val="000000">
                      <a:alpha val="70000"/>
                    </a:srgbClr>
                  </a:outerShdw>
                </a:effectLst>
                <a:latin typeface="Calibri" panose="020F0502020204030204" pitchFamily="34" charset="0"/>
              </a:rPr>
              <a:t>do not turn</a:t>
            </a:r>
          </a:p>
        </p:txBody>
      </p:sp>
      <p:sp>
        <p:nvSpPr>
          <p:cNvPr id="11" name="Rectangle 2"/>
          <p:cNvSpPr txBox="1">
            <a:spLocks noChangeArrowheads="1"/>
          </p:cNvSpPr>
          <p:nvPr/>
        </p:nvSpPr>
        <p:spPr bwMode="auto">
          <a:xfrm>
            <a:off x="2869075" y="1910756"/>
            <a:ext cx="1763237" cy="98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9050" prstMaterial="plastic">
              <a:bevelT w="38100" h="38100" prst="angle"/>
              <a:contourClr>
                <a:srgbClr val="FFC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63500">
                    <a:srgbClr val="3333CC"/>
                  </a:glow>
                  <a:outerShdw blurRad="50800" algn="tl" rotWithShape="0">
                    <a:srgbClr val="000000"/>
                  </a:outerShdw>
                </a:effectLst>
                <a:latin typeface="Calibri" panose="020F0502020204030204" pitchFamily="34" charset="0"/>
              </a:rPr>
              <a:t>to do</a:t>
            </a:r>
          </a:p>
        </p:txBody>
      </p:sp>
      <p:sp>
        <p:nvSpPr>
          <p:cNvPr id="3074" name="Rectangle 2"/>
          <p:cNvSpPr>
            <a:spLocks noGrp="1" noChangeArrowheads="1"/>
          </p:cNvSpPr>
          <p:nvPr>
            <p:ph type="title"/>
          </p:nvPr>
        </p:nvSpPr>
        <p:spPr>
          <a:xfrm>
            <a:off x="480350" y="575583"/>
            <a:ext cx="8229600" cy="5663175"/>
          </a:xfrm>
        </p:spPr>
        <p:txBody>
          <a:bodyPr>
            <a:scene3d>
              <a:camera prst="orthographicFront"/>
              <a:lightRig rig="sunrise" dir="t"/>
            </a:scene3d>
            <a:sp3d extrusionH="57150" contourW="19050" prstMaterial="plastic">
              <a:bevelT w="38100" h="38100" prst="angle"/>
              <a:contourClr>
                <a:srgbClr val="FFC000"/>
              </a:contourClr>
            </a:sp3d>
          </a:bodyPr>
          <a:lstStyle/>
          <a:p>
            <a:pPr eaLnBrk="1" hangingPunct="1"/>
            <a:r>
              <a:rPr lang="en-US" altLang="en-US" b="1" dirty="0">
                <a:ln w="17780" cmpd="sng">
                  <a:solidFill>
                    <a:srgbClr val="FFFFFF"/>
                  </a:solidFill>
                  <a:prstDash val="solid"/>
                  <a:miter lim="800000"/>
                </a:ln>
                <a:solidFill>
                  <a:schemeClr val="bg1"/>
                </a:solidFill>
                <a:effectLst>
                  <a:glow rad="63500">
                    <a:srgbClr val="3333CC"/>
                  </a:glow>
                  <a:outerShdw blurRad="50800" algn="tl" rotWithShape="0">
                    <a:srgbClr val="000000"/>
                  </a:outerShdw>
                </a:effectLst>
                <a:latin typeface="Calibri" panose="020F0502020204030204" pitchFamily="34" charset="0"/>
              </a:rPr>
              <a:t>"Only be strong and very courageous, that you may  observe to do according to all    the law which Moses My servant commanded you; do not turn from it to the right hand or to    the left, that you may prosper wherever you go." </a:t>
            </a:r>
            <a:r>
              <a:rPr lang="en-US" altLang="en-US" sz="3200" b="1" i="1" dirty="0">
                <a:ln w="17780" cmpd="sng">
                  <a:solidFill>
                    <a:srgbClr val="FFFFFF"/>
                  </a:solidFill>
                  <a:prstDash val="solid"/>
                  <a:miter lim="800000"/>
                </a:ln>
                <a:solidFill>
                  <a:schemeClr val="bg1"/>
                </a:solidFill>
                <a:effectLst>
                  <a:glow rad="63500">
                    <a:srgbClr val="3333CC"/>
                  </a:glow>
                  <a:outerShdw blurRad="50800" algn="tl" rotWithShape="0">
                    <a:srgbClr val="000000"/>
                  </a:outerShdw>
                </a:effectLst>
                <a:latin typeface="Calibri" panose="020F0502020204030204" pitchFamily="34" charset="0"/>
              </a:rPr>
              <a:t>— Joshua 1:7 </a:t>
            </a:r>
          </a:p>
        </p:txBody>
      </p:sp>
      <p:sp>
        <p:nvSpPr>
          <p:cNvPr id="8" name="Rectangle 2"/>
          <p:cNvSpPr txBox="1">
            <a:spLocks noChangeArrowheads="1"/>
          </p:cNvSpPr>
          <p:nvPr/>
        </p:nvSpPr>
        <p:spPr bwMode="auto">
          <a:xfrm>
            <a:off x="5081287" y="3260250"/>
            <a:ext cx="3213904" cy="972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9050" prstMaterial="plastic">
              <a:bevelT w="38100" h="38100" prst="angle"/>
              <a:contourClr>
                <a:srgbClr val="FFC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rgbClr val="3333CC"/>
                  </a:glow>
                  <a:outerShdw blurRad="50800" algn="tl" rotWithShape="0">
                    <a:srgbClr val="000000"/>
                  </a:outerShdw>
                </a:effectLst>
                <a:latin typeface="Calibri" panose="020F0502020204030204" pitchFamily="34" charset="0"/>
              </a:rPr>
              <a:t>do not turn </a:t>
            </a:r>
            <a:endParaRPr lang="en-US" altLang="en-US" sz="3200" b="1" i="1" kern="0" dirty="0">
              <a:ln w="17780" cmpd="sng">
                <a:solidFill>
                  <a:srgbClr val="FFFFFF"/>
                </a:solidFill>
                <a:prstDash val="solid"/>
                <a:miter lim="800000"/>
              </a:ln>
              <a:solidFill>
                <a:schemeClr val="bg1"/>
              </a:solidFill>
              <a:effectLst>
                <a:glow rad="63500">
                  <a:srgbClr val="3333CC"/>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3979786" y="3906456"/>
            <a:ext cx="1805651" cy="1014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9050" prstMaterial="plastic">
              <a:bevelT w="38100" h="38100" prst="angle"/>
              <a:contourClr>
                <a:srgbClr val="FFC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rgbClr val="3333CC"/>
                  </a:glow>
                  <a:outerShdw blurRad="50800" algn="tl" rotWithShape="0">
                    <a:srgbClr val="000000"/>
                  </a:outerShdw>
                </a:effectLst>
                <a:latin typeface="Calibri" panose="020F0502020204030204" pitchFamily="34" charset="0"/>
              </a:rPr>
              <a:t> right</a:t>
            </a:r>
            <a:endParaRPr lang="en-US" altLang="en-US" sz="3200" b="1" i="1" kern="0" dirty="0">
              <a:ln w="17780" cmpd="sng">
                <a:solidFill>
                  <a:srgbClr val="FFFFFF"/>
                </a:solidFill>
                <a:prstDash val="solid"/>
                <a:miter lim="800000"/>
              </a:ln>
              <a:solidFill>
                <a:schemeClr val="bg1"/>
              </a:solidFill>
              <a:effectLst>
                <a:glow rad="63500">
                  <a:srgbClr val="3333CC"/>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1666754" y="4577788"/>
            <a:ext cx="1481560" cy="1014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9050" prstMaterial="plastic">
              <a:bevelT w="38100" h="38100" prst="angle"/>
              <a:contourClr>
                <a:srgbClr val="FFC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rgbClr val="3333CC"/>
                  </a:glow>
                  <a:outerShdw blurRad="50800" algn="tl" rotWithShape="0">
                    <a:srgbClr val="000000"/>
                  </a:outerShdw>
                </a:effectLst>
                <a:latin typeface="Calibri" panose="020F0502020204030204" pitchFamily="34" charset="0"/>
              </a:rPr>
              <a:t>left</a:t>
            </a:r>
            <a:endParaRPr lang="en-US" altLang="en-US" sz="3200" b="1" i="1" kern="0" dirty="0">
              <a:ln w="17780" cmpd="sng">
                <a:solidFill>
                  <a:srgbClr val="FFFFFF"/>
                </a:solidFill>
                <a:prstDash val="solid"/>
                <a:miter lim="800000"/>
              </a:ln>
              <a:solidFill>
                <a:schemeClr val="bg1"/>
              </a:solidFill>
              <a:effectLst>
                <a:glow rad="63500">
                  <a:srgbClr val="3333CC"/>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93575737"/>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11"/>
                                        </p:tgtEl>
                                      </p:cBhvr>
                                    </p:animEffect>
                                    <p:set>
                                      <p:cBhvr>
                                        <p:cTn id="12" dur="1" fill="hold">
                                          <p:stCondLst>
                                            <p:cond delay="24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18" presetClass="emph" presetSubtype="0" fill="hold" grpId="1" nodeType="withEffect">
                                  <p:stCondLst>
                                    <p:cond delay="0"/>
                                  </p:stCondLst>
                                  <p:childTnLst>
                                    <p:set>
                                      <p:cBhvr override="childStyle">
                                        <p:cTn id="19" dur="500" fill="hold"/>
                                        <p:tgtEl>
                                          <p:spTgt spid="3"/>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18" presetClass="emph" presetSubtype="0" fill="hold" grpId="1" nodeType="withEffect">
                                  <p:stCondLst>
                                    <p:cond delay="0"/>
                                  </p:stCondLst>
                                  <p:childTnLst>
                                    <p:set>
                                      <p:cBhvr override="childStyle">
                                        <p:cTn id="26" dur="500" fill="hold"/>
                                        <p:tgtEl>
                                          <p:spTgt spid="4"/>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
                                        <p:tgtEl>
                                          <p:spTgt spid="10"/>
                                        </p:tgtEl>
                                      </p:cBhvr>
                                    </p:animEffect>
                                  </p:childTnLst>
                                </p:cTn>
                              </p:par>
                              <p:par>
                                <p:cTn id="38" presetID="0" presetClass="path" presetSubtype="0" accel="50000" decel="50000" fill="hold" grpId="1" nodeType="withEffect">
                                  <p:stCondLst>
                                    <p:cond delay="0"/>
                                  </p:stCondLst>
                                  <p:childTnLst>
                                    <p:animMotion origin="layout" path="M -3.61111E-6 -9.3432E-7 C 0.00348 -0.00971 0.01441 -0.03585 0.02049 -0.05851 C 0.02657 -0.08117 0.03681 -0.11078 0.03698 -0.13598 C 0.03716 -0.16119 0.03316 -0.19056 0.02171 -0.21022 C 0.01025 -0.22988 -0.0059 -0.24399 -0.03142 -0.25416 C -0.05694 -0.26434 -0.09843 -0.26804 -0.13142 -0.27104 C -0.16441 -0.27405 -0.2085 -0.27243 -0.22882 -0.27266 " pathEditMode="relative" rAng="0" ptsTypes="aaaaaaa">
                                      <p:cBhvr>
                                        <p:cTn id="39" dur="2000" fill="hold"/>
                                        <p:tgtEl>
                                          <p:spTgt spid="8"/>
                                        </p:tgtEl>
                                        <p:attrNameLst>
                                          <p:attrName>ppt_x</p:attrName>
                                          <p:attrName>ppt_y</p:attrName>
                                        </p:attrNameLst>
                                      </p:cBhvr>
                                      <p:rCtr x="-9583" y="-13714"/>
                                    </p:animMotion>
                                  </p:childTnLst>
                                </p:cTn>
                              </p:par>
                              <p:par>
                                <p:cTn id="40" presetID="0" presetClass="path" presetSubtype="0" accel="50000" decel="50000" fill="hold" grpId="1" nodeType="withEffect">
                                  <p:stCondLst>
                                    <p:cond delay="0"/>
                                  </p:stCondLst>
                                  <p:childTnLst>
                                    <p:animMotion origin="layout" path="M -4.16667E-6 -3.21924E-6 C 0.00157 0.01064 0.00434 0.04441 0.00921 0.0636 C 0.01407 0.0828 0.01789 0.10037 0.02952 0.11587 C 0.04115 0.13136 0.06511 0.14848 0.07882 0.15634 C 0.09254 0.1642 0.10487 0.16166 0.11164 0.16305 " pathEditMode="relative" rAng="0" ptsTypes="aaaaa">
                                      <p:cBhvr>
                                        <p:cTn id="41" dur="2000" fill="hold"/>
                                        <p:tgtEl>
                                          <p:spTgt spid="9"/>
                                        </p:tgtEl>
                                        <p:attrNameLst>
                                          <p:attrName>ppt_x</p:attrName>
                                          <p:attrName>ppt_y</p:attrName>
                                        </p:attrNameLst>
                                      </p:cBhvr>
                                      <p:rCtr x="5573" y="8210"/>
                                    </p:animMotion>
                                  </p:childTnLst>
                                </p:cTn>
                              </p:par>
                              <p:par>
                                <p:cTn id="42" presetID="0" presetClass="path" presetSubtype="0" accel="50000" decel="50000" fill="hold" grpId="1" nodeType="withEffect">
                                  <p:stCondLst>
                                    <p:cond delay="0"/>
                                  </p:stCondLst>
                                  <p:childTnLst>
                                    <p:animMotion origin="layout" path="M -4.44444E-6 6.93802E-7 C -0.0125 -0.01087 -0.02482 -0.02151 -0.03923 -0.04556 C -0.05364 -0.06961 -0.07395 -0.11055 -0.08611 -0.14501 C -0.09826 -0.17946 -0.10694 -0.21832 -0.1125 -0.25185 C -0.11805 -0.28538 -0.11753 -0.32655 -0.11892 -0.34621 " pathEditMode="relative" rAng="0" ptsTypes="aaaaa">
                                      <p:cBhvr>
                                        <p:cTn id="43" dur="2000" fill="hold"/>
                                        <p:tgtEl>
                                          <p:spTgt spid="10"/>
                                        </p:tgtEl>
                                        <p:attrNameLst>
                                          <p:attrName>ppt_x</p:attrName>
                                          <p:attrName>ppt_y</p:attrName>
                                        </p:attrNameLst>
                                      </p:cBhvr>
                                      <p:rCtr x="-5955" y="-17322"/>
                                    </p:animMotion>
                                  </p:childTnLst>
                                </p:cTn>
                              </p:par>
                              <p:par>
                                <p:cTn id="44" presetID="10" presetClass="exit" presetSubtype="0" fill="hold" grpId="1" nodeType="withEffect">
                                  <p:stCondLst>
                                    <p:cond delay="0"/>
                                  </p:stCondLst>
                                  <p:childTnLst>
                                    <p:animEffect transition="out" filter="fade">
                                      <p:cBhvr>
                                        <p:cTn id="45" dur="500"/>
                                        <p:tgtEl>
                                          <p:spTgt spid="3074"/>
                                        </p:tgtEl>
                                      </p:cBhvr>
                                    </p:animEffect>
                                    <p:set>
                                      <p:cBhvr>
                                        <p:cTn id="46" dur="1" fill="hold">
                                          <p:stCondLst>
                                            <p:cond delay="499"/>
                                          </p:stCondLst>
                                        </p:cTn>
                                        <p:tgtEl>
                                          <p:spTgt spid="3074"/>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11" grpId="0"/>
      <p:bldP spid="3074" grpId="0"/>
      <p:bldP spid="3074" grpId="1"/>
      <p:bldP spid="8" grpId="0"/>
      <p:bldP spid="8" grpId="1"/>
      <p:bldP spid="9" grpId="0"/>
      <p:bldP spid="9" grpId="1"/>
      <p:bldP spid="10" grpId="0"/>
      <p:bldP spid="10"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353315" cy="6858000"/>
          </a:xfrm>
          <a:prstGeom prst="rect">
            <a:avLst/>
          </a:prstGeom>
        </p:spPr>
      </p:pic>
      <p:sp>
        <p:nvSpPr>
          <p:cNvPr id="4" name="Title 1"/>
          <p:cNvSpPr txBox="1">
            <a:spLocks/>
          </p:cNvSpPr>
          <p:nvPr/>
        </p:nvSpPr>
        <p:spPr>
          <a:xfrm>
            <a:off x="5318928" y="1896053"/>
            <a:ext cx="3171463" cy="9759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written for</a:t>
            </a:r>
          </a:p>
        </p:txBody>
      </p:sp>
      <p:sp>
        <p:nvSpPr>
          <p:cNvPr id="5" name="Title 1"/>
          <p:cNvSpPr txBox="1">
            <a:spLocks/>
          </p:cNvSpPr>
          <p:nvPr/>
        </p:nvSpPr>
        <p:spPr>
          <a:xfrm>
            <a:off x="744444" y="2641553"/>
            <a:ext cx="3472405" cy="8240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our learning</a:t>
            </a:r>
          </a:p>
        </p:txBody>
      </p:sp>
      <p:sp>
        <p:nvSpPr>
          <p:cNvPr id="3074" name="Rectangle 2"/>
          <p:cNvSpPr>
            <a:spLocks noGrp="1" noChangeArrowheads="1"/>
          </p:cNvSpPr>
          <p:nvPr>
            <p:ph type="title"/>
          </p:nvPr>
        </p:nvSpPr>
        <p:spPr>
          <a:xfrm>
            <a:off x="561373" y="1177464"/>
            <a:ext cx="7876572" cy="434366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whatever things were written before were written for our learning, that we through the patience and comfort of the Scriptures might have hope.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Romans 15:4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65704498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307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925096" y="1919342"/>
            <a:ext cx="3431689" cy="8430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commanded</a:t>
            </a:r>
          </a:p>
        </p:txBody>
      </p:sp>
      <p:sp>
        <p:nvSpPr>
          <p:cNvPr id="5" name="Title 1"/>
          <p:cNvSpPr txBox="1">
            <a:spLocks/>
          </p:cNvSpPr>
          <p:nvPr/>
        </p:nvSpPr>
        <p:spPr>
          <a:xfrm>
            <a:off x="2210583" y="4469184"/>
            <a:ext cx="5102711" cy="9291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20" b="1" dirty="0">
                <a:ln w="3175" cmpd="sng">
                  <a:solidFill>
                    <a:schemeClr val="bg1"/>
                  </a:solidFill>
                  <a:prstDash val="solid"/>
                </a:ln>
                <a:solidFill>
                  <a:srgbClr val="FF0000"/>
                </a:solidFill>
                <a:latin typeface="Calibri" panose="020F0502020204030204" pitchFamily="34" charset="0"/>
              </a:rPr>
              <a:t>I must be regarded as holy</a:t>
            </a:r>
          </a:p>
        </p:txBody>
      </p:sp>
      <p:sp>
        <p:nvSpPr>
          <p:cNvPr id="3074" name="Rectangle 2"/>
          <p:cNvSpPr>
            <a:spLocks noGrp="1" noChangeArrowheads="1"/>
          </p:cNvSpPr>
          <p:nvPr>
            <p:ph type="title"/>
          </p:nvPr>
        </p:nvSpPr>
        <p:spPr>
          <a:xfrm>
            <a:off x="161365" y="274638"/>
            <a:ext cx="8525435" cy="62785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Then Nadab and </a:t>
            </a:r>
            <a:r>
              <a:rPr lang="en-US" altLang="en-US" sz="3400"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Abihu</a:t>
            </a:r>
            <a:r>
              <a:rPr lang="en-US" altLang="en-US" sz="34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the sons of Aaron, each took his censer and put fire in it, put incense on it, and offered profane fire before the LORD, which He had not commanded them. So fire went out from the LORD and devoured them, and they died before the LORD. And Moses said to Aaron, "This is what the LORD spoke, saying: 'By those who come near Me I must be regarded as holy; And before all the people I must be glorified.'"      So Aaron held his peace.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Leviticus 10:1-3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6" name="Title 1"/>
          <p:cNvSpPr txBox="1">
            <a:spLocks/>
          </p:cNvSpPr>
          <p:nvPr/>
        </p:nvSpPr>
        <p:spPr>
          <a:xfrm>
            <a:off x="4205564" y="2932349"/>
            <a:ext cx="2210765" cy="8642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they died</a:t>
            </a:r>
            <a:endParaRPr lang="en-US" sz="3400"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6109383" y="4539327"/>
            <a:ext cx="1258226" cy="767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holy</a:t>
            </a:r>
          </a:p>
        </p:txBody>
      </p:sp>
      <p:sp>
        <p:nvSpPr>
          <p:cNvPr id="8" name="Rectangle 2"/>
          <p:cNvSpPr txBox="1">
            <a:spLocks noChangeArrowheads="1"/>
          </p:cNvSpPr>
          <p:nvPr/>
        </p:nvSpPr>
        <p:spPr bwMode="auto">
          <a:xfrm>
            <a:off x="1296365" y="1944548"/>
            <a:ext cx="1258226" cy="767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9" name="Rectangle 2"/>
          <p:cNvSpPr txBox="1">
            <a:spLocks noChangeArrowheads="1"/>
          </p:cNvSpPr>
          <p:nvPr/>
        </p:nvSpPr>
        <p:spPr bwMode="auto">
          <a:xfrm>
            <a:off x="6313917" y="2465409"/>
            <a:ext cx="1258226" cy="767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10" name="Rectangle 2"/>
          <p:cNvSpPr txBox="1">
            <a:spLocks noChangeArrowheads="1"/>
          </p:cNvSpPr>
          <p:nvPr/>
        </p:nvSpPr>
        <p:spPr bwMode="auto">
          <a:xfrm>
            <a:off x="190911" y="3501415"/>
            <a:ext cx="1258226" cy="767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11" name="Rectangle 2"/>
          <p:cNvSpPr txBox="1">
            <a:spLocks noChangeArrowheads="1"/>
          </p:cNvSpPr>
          <p:nvPr/>
        </p:nvSpPr>
        <p:spPr bwMode="auto">
          <a:xfrm>
            <a:off x="981799" y="4020226"/>
            <a:ext cx="1258226" cy="767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Tree>
    <p:extLst>
      <p:ext uri="{BB962C8B-B14F-4D97-AF65-F5344CB8AC3E}">
        <p14:creationId xmlns:p14="http://schemas.microsoft.com/office/powerpoint/2010/main" val="343721821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1"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0-#ppt_w/2"/>
                                          </p:val>
                                        </p:tav>
                                        <p:tav tm="100000">
                                          <p:val>
                                            <p:strVal val="#ppt_x"/>
                                          </p:val>
                                        </p:tav>
                                      </p:tavLst>
                                    </p:anim>
                                    <p:anim calcmode="lin" valueType="num">
                                      <p:cBhvr additive="base">
                                        <p:cTn id="8" dur="750" fill="hold"/>
                                        <p:tgtEl>
                                          <p:spTgt spid="307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0"/>
                                  </p:stCondLst>
                                  <p:childTnLst>
                                    <p:set>
                                      <p:cBhvr override="childStyle">
                                        <p:cTn id="27" dur="500" fill="hold"/>
                                        <p:tgtEl>
                                          <p:spTgt spid="5"/>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
                                        <p:tgtEl>
                                          <p:spTgt spid="7"/>
                                        </p:tgtEl>
                                      </p:cBhvr>
                                    </p:animEffect>
                                  </p:childTnLst>
                                </p:cTn>
                              </p:par>
                              <p:par>
                                <p:cTn id="45" presetID="0" presetClass="path" presetSubtype="0" accel="50000" decel="50000" fill="hold" grpId="2" nodeType="withEffect">
                                  <p:stCondLst>
                                    <p:cond delay="0"/>
                                  </p:stCondLst>
                                  <p:childTnLst>
                                    <p:animMotion origin="layout" path="M -1.66667E-6 4.38483E-6 C 0.01198 0.0148 0.03681 0.06591 0.07205 0.08857 C 0.10729 0.11124 0.15625 0.13367 0.21129 0.13552 C 0.26632 0.13737 0.35382 0.1265 0.40226 0.10037 C 0.4507 0.074 0.48229 0.02844 0.50243 -0.02267 C 0.52222 -0.07378 0.52899 -0.15403 0.5224 -0.20653 C 0.51615 -0.25902 0.49306 -0.30713 0.46441 -0.33789 C 0.43577 -0.36864 0.38872 -0.38668 0.35052 -0.39154 C 0.31233 -0.3964 0.26667 -0.38645 0.23542 -0.36679 C 0.20417 -0.34714 0.17899 -0.30944 0.1632 -0.27406 C 0.1474 -0.23867 0.13906 -0.19496 0.14045 -0.15426 C 0.14184 -0.11356 0.15 -0.06453 0.17205 -0.02938 C 0.1941 0.00578 0.23334 0.04324 0.27327 0.05666 C 0.3132 0.07007 0.37518 0.06336 0.41129 0.05157 C 0.4474 0.03977 0.47344 -0.00047 0.48976 -0.01434 " pathEditMode="relative" rAng="0" ptsTypes="aaaaaaaaaaaaaaa">
                                      <p:cBhvr>
                                        <p:cTn id="46" dur="2000" fill="hold"/>
                                        <p:tgtEl>
                                          <p:spTgt spid="11"/>
                                        </p:tgtEl>
                                        <p:attrNameLst>
                                          <p:attrName>ppt_x</p:attrName>
                                          <p:attrName>ppt_y</p:attrName>
                                        </p:attrNameLst>
                                      </p:cBhvr>
                                      <p:rCtr x="26441" y="-12951"/>
                                    </p:animMotion>
                                  </p:childTnLst>
                                </p:cTn>
                              </p:par>
                              <p:par>
                                <p:cTn id="47" presetID="0" presetClass="path" presetSubtype="0" accel="50000" decel="50000" fill="hold" grpId="2" nodeType="withEffect">
                                  <p:stCondLst>
                                    <p:cond delay="0"/>
                                  </p:stCondLst>
                                  <p:childTnLst>
                                    <p:animMotion origin="layout" path="M -3.33333E-6 -1.19334E-6 C 0.01771 0.02706 0.03542 0.05435 0.05955 0.08094 C 0.08368 0.10754 0.10695 0.13946 0.14427 0.15981 C 0.1816 0.18016 0.2349 0.19773 0.28386 0.20305 C 0.33282 0.20837 0.3915 0.20768 0.4382 0.19126 C 0.4849 0.17484 0.53559 0.13992 0.56441 0.10453 C 0.59323 0.06915 0.60521 0.02428 0.61164 -0.02128 C 0.61806 -0.06684 0.61407 -0.12812 0.60278 -0.16952 C 0.5915 -0.21091 0.57014 -0.24514 0.5441 -0.26966 C 0.51806 -0.29417 0.47813 -0.31013 0.4467 -0.31684 C 0.41528 -0.32354 0.38056 -0.31869 0.35452 -0.31013 C 0.32848 -0.30157 0.30834 -0.28492 0.29011 -0.26549 C 0.27188 -0.24607 0.254 -0.20814 0.24462 -0.19311 " pathEditMode="relative" rAng="0" ptsTypes="aaaaaaaaaaaaa">
                                      <p:cBhvr>
                                        <p:cTn id="48" dur="2000" fill="hold"/>
                                        <p:tgtEl>
                                          <p:spTgt spid="10"/>
                                        </p:tgtEl>
                                        <p:attrNameLst>
                                          <p:attrName>ppt_x</p:attrName>
                                          <p:attrName>ppt_y</p:attrName>
                                        </p:attrNameLst>
                                      </p:cBhvr>
                                      <p:rCtr x="30903" y="-5759"/>
                                    </p:animMotion>
                                  </p:childTnLst>
                                </p:cTn>
                              </p:par>
                              <p:par>
                                <p:cTn id="49" presetID="0" presetClass="path" presetSubtype="0" accel="50000" decel="50000" fill="hold" grpId="2" nodeType="withEffect">
                                  <p:stCondLst>
                                    <p:cond delay="0"/>
                                  </p:stCondLst>
                                  <p:childTnLst>
                                    <p:animMotion origin="layout" path="M -1.38889E-6 -3.61702E-6 C -0.02535 -0.02937 -0.05052 -0.05874 -0.07726 -0.08279 C -0.10399 -0.10684 -0.12795 -0.13112 -0.16076 -0.14477 C -0.19357 -0.15841 -0.23976 -0.16813 -0.27465 -0.16512 C -0.30955 -0.16211 -0.34514 -0.14616 -0.37066 -0.1265 C -0.39618 -0.10684 -0.4151 -0.07932 -0.42778 -0.04741 C -0.44045 -0.01549 -0.44635 0.03053 -0.44653 0.06568 C -0.4467 0.10084 -0.44149 0.13275 -0.42917 0.16328 C -0.41684 0.19381 -0.39896 0.2285 -0.37309 0.24954 C -0.34722 0.27059 -0.30851 0.28608 -0.27344 0.28978 C -0.23837 0.29348 -0.19253 0.28492 -0.16302 0.27128 C -0.13351 0.25764 -0.11337 0.23636 -0.09583 0.20722 C -0.0783 0.17808 -0.06371 0.13321 -0.05816 0.09598 C -0.0526 0.05875 -0.05538 0.01319 -0.06198 -0.01688 C -0.06857 -0.04694 -0.08298 -0.06568 -0.09739 -0.08441 " pathEditMode="relative" rAng="0" ptsTypes="aaaaaaaaaaaaaaa">
                                      <p:cBhvr>
                                        <p:cTn id="50" dur="2000" fill="hold"/>
                                        <p:tgtEl>
                                          <p:spTgt spid="9"/>
                                        </p:tgtEl>
                                        <p:attrNameLst>
                                          <p:attrName>ppt_x</p:attrName>
                                          <p:attrName>ppt_y</p:attrName>
                                        </p:attrNameLst>
                                      </p:cBhvr>
                                      <p:rCtr x="-22344" y="6267"/>
                                    </p:animMotion>
                                  </p:childTnLst>
                                </p:cTn>
                              </p:par>
                              <p:par>
                                <p:cTn id="51" presetID="0" presetClass="path" presetSubtype="0" accel="50000" decel="50000" fill="hold" grpId="2" nodeType="withEffect">
                                  <p:stCondLst>
                                    <p:cond delay="0"/>
                                  </p:stCondLst>
                                  <p:childTnLst>
                                    <p:animMotion origin="layout" path="M -2.77778E-7 2.07216E-6 C 0.00573 0.02197 0.01771 0.08834 0.0349 0.13136 C 0.05208 0.17437 0.07708 0.22294 0.1033 0.25786 C 0.12951 0.29278 0.15347 0.32354 0.19201 0.34042 C 0.23056 0.35731 0.29271 0.36401 0.3342 0.35916 C 0.37569 0.3543 0.41597 0.3351 0.44132 0.31175 C 0.46632 0.28839 0.47622 0.25532 0.48559 0.21901 C 0.49497 0.1827 0.50104 0.13413 0.49705 0.09436 C 0.49306 0.05458 0.48142 0.00948 0.46163 -0.02035 C 0.44184 -0.05019 0.40955 -0.07193 0.37795 -0.08441 C 0.34635 -0.0969 0.30469 -0.10037 0.27222 -0.09598 C 0.23976 -0.09158 0.20729 -0.07748 0.18316 -0.05736 C 0.15903 -0.03724 0.13958 -0.00717 0.12743 0.02521 C 0.11528 0.05758 0.11024 0.10129 0.11024 0.13668 C 0.11024 0.17206 0.11944 0.21138 0.12743 0.23774 C 0.13542 0.26411 0.14757 0.27983 0.15781 0.29486 C 0.16806 0.3099 0.18212 0.32169 0.18854 0.32863 " pathEditMode="relative" rAng="0" ptsTypes="aaaaaaaaaaaaaaaaa">
                                      <p:cBhvr>
                                        <p:cTn id="52" dur="2000" fill="hold"/>
                                        <p:tgtEl>
                                          <p:spTgt spid="8"/>
                                        </p:tgtEl>
                                        <p:attrNameLst>
                                          <p:attrName>ppt_x</p:attrName>
                                          <p:attrName>ppt_y</p:attrName>
                                        </p:attrNameLst>
                                      </p:cBhvr>
                                      <p:rCtr x="25052" y="13182"/>
                                    </p:animMotion>
                                  </p:childTnLst>
                                </p:cTn>
                              </p:par>
                              <p:par>
                                <p:cTn id="53" presetID="6" presetClass="emph" presetSubtype="0" fill="hold" grpId="3" nodeType="withEffect">
                                  <p:stCondLst>
                                    <p:cond delay="0"/>
                                  </p:stCondLst>
                                  <p:childTnLst>
                                    <p:animScale>
                                      <p:cBhvr>
                                        <p:cTn id="54" dur="2000" fill="hold"/>
                                        <p:tgtEl>
                                          <p:spTgt spid="7"/>
                                        </p:tgtEl>
                                      </p:cBhvr>
                                      <p:by x="150000" y="150000"/>
                                    </p:animScale>
                                  </p:childTnLst>
                                </p:cTn>
                              </p:par>
                              <p:par>
                                <p:cTn id="55" presetID="0" presetClass="path" presetSubtype="0" decel="50000" fill="hold" grpId="2" nodeType="withEffect">
                                  <p:stCondLst>
                                    <p:cond delay="0"/>
                                  </p:stCondLst>
                                  <p:childTnLst>
                                    <p:animMotion origin="layout" path="M 4.44444E-6 -3.70028E-8 L -0.23716 -0.22826 " pathEditMode="relative" rAng="0" ptsTypes="AA">
                                      <p:cBhvr>
                                        <p:cTn id="56" dur="2000" fill="hold"/>
                                        <p:tgtEl>
                                          <p:spTgt spid="7"/>
                                        </p:tgtEl>
                                        <p:attrNameLst>
                                          <p:attrName>ppt_x</p:attrName>
                                          <p:attrName>ppt_y</p:attrName>
                                        </p:attrNameLst>
                                      </p:cBhvr>
                                      <p:rCtr x="-11858" y="-11425"/>
                                    </p:animMotion>
                                  </p:childTnLst>
                                </p:cTn>
                              </p:par>
                              <p:par>
                                <p:cTn id="57" presetID="10" presetClass="exit" presetSubtype="0" fill="hold" grpId="2" nodeType="withEffect">
                                  <p:stCondLst>
                                    <p:cond delay="0"/>
                                  </p:stCondLst>
                                  <p:childTnLst>
                                    <p:animEffect transition="out" filter="fade">
                                      <p:cBhvr>
                                        <p:cTn id="58" dur="500"/>
                                        <p:tgtEl>
                                          <p:spTgt spid="3074"/>
                                        </p:tgtEl>
                                      </p:cBhvr>
                                    </p:animEffect>
                                    <p:set>
                                      <p:cBhvr>
                                        <p:cTn id="59" dur="1" fill="hold">
                                          <p:stCondLst>
                                            <p:cond delay="499"/>
                                          </p:stCondLst>
                                        </p:cTn>
                                        <p:tgtEl>
                                          <p:spTgt spid="3074"/>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4"/>
                                        </p:tgtEl>
                                      </p:cBhvr>
                                    </p:animEffect>
                                    <p:set>
                                      <p:cBhvr>
                                        <p:cTn id="65" dur="1" fill="hold">
                                          <p:stCondLst>
                                            <p:cond delay="499"/>
                                          </p:stCondLst>
                                        </p:cTn>
                                        <p:tgtEl>
                                          <p:spTgt spid="4"/>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0" presetClass="path" presetSubtype="0" accel="50000" decel="50000" fill="hold" grpId="3" nodeType="clickEffect">
                                  <p:stCondLst>
                                    <p:cond delay="0"/>
                                  </p:stCondLst>
                                  <p:childTnLst>
                                    <p:animMotion origin="layout" path="M 0.18854 0.32886 L 0.28941 0.14986 " pathEditMode="relative" rAng="0" ptsTypes="AA">
                                      <p:cBhvr>
                                        <p:cTn id="72" dur="750" fill="hold"/>
                                        <p:tgtEl>
                                          <p:spTgt spid="8"/>
                                        </p:tgtEl>
                                        <p:attrNameLst>
                                          <p:attrName>ppt_x</p:attrName>
                                          <p:attrName>ppt_y</p:attrName>
                                        </p:attrNameLst>
                                      </p:cBhvr>
                                      <p:rCtr x="5035" y="-8950"/>
                                    </p:animMotion>
                                  </p:childTnLst>
                                </p:cTn>
                              </p:par>
                              <p:par>
                                <p:cTn id="73" presetID="0" presetClass="path" presetSubtype="0" accel="50000" decel="50000" fill="hold" grpId="3" nodeType="withEffect">
                                  <p:stCondLst>
                                    <p:cond delay="0"/>
                                  </p:stCondLst>
                                  <p:childTnLst>
                                    <p:animMotion origin="layout" path="M -0.09739 -0.08441 L -0.2592 0.07586 " pathEditMode="relative" rAng="0" ptsTypes="AA">
                                      <p:cBhvr>
                                        <p:cTn id="74" dur="750" fill="hold"/>
                                        <p:tgtEl>
                                          <p:spTgt spid="9"/>
                                        </p:tgtEl>
                                        <p:attrNameLst>
                                          <p:attrName>ppt_x</p:attrName>
                                          <p:attrName>ppt_y</p:attrName>
                                        </p:attrNameLst>
                                      </p:cBhvr>
                                      <p:rCtr x="-8090" y="8002"/>
                                    </p:animMotion>
                                  </p:childTnLst>
                                </p:cTn>
                              </p:par>
                              <p:par>
                                <p:cTn id="75" presetID="0" presetClass="path" presetSubtype="0" accel="50000" decel="50000" fill="hold" grpId="3" nodeType="withEffect">
                                  <p:stCondLst>
                                    <p:cond delay="0"/>
                                  </p:stCondLst>
                                  <p:childTnLst>
                                    <p:animMotion origin="layout" path="M 0.24462 -0.19311 L 0.41042 -0.07516 " pathEditMode="relative" rAng="0" ptsTypes="AA">
                                      <p:cBhvr>
                                        <p:cTn id="76" dur="750" fill="hold"/>
                                        <p:tgtEl>
                                          <p:spTgt spid="10"/>
                                        </p:tgtEl>
                                        <p:attrNameLst>
                                          <p:attrName>ppt_x</p:attrName>
                                          <p:attrName>ppt_y</p:attrName>
                                        </p:attrNameLst>
                                      </p:cBhvr>
                                      <p:rCtr x="8281" y="5897"/>
                                    </p:animMotion>
                                  </p:childTnLst>
                                </p:cTn>
                              </p:par>
                              <p:par>
                                <p:cTn id="77" presetID="0" presetClass="path" presetSubtype="0" accel="50000" decel="50000" fill="hold" grpId="3" nodeType="withEffect">
                                  <p:stCondLst>
                                    <p:cond delay="0"/>
                                  </p:stCondLst>
                                  <p:childTnLst>
                                    <p:animMotion origin="layout" path="M 0.48976 -0.01411 L 0.32396 -0.15079 " pathEditMode="relative" rAng="0" ptsTypes="AA">
                                      <p:cBhvr>
                                        <p:cTn id="78" dur="750" fill="hold"/>
                                        <p:tgtEl>
                                          <p:spTgt spid="11"/>
                                        </p:tgtEl>
                                        <p:attrNameLst>
                                          <p:attrName>ppt_x</p:attrName>
                                          <p:attrName>ppt_y</p:attrName>
                                        </p:attrNameLst>
                                      </p:cBhvr>
                                      <p:rCtr x="-8299" y="-6846"/>
                                    </p:animMotion>
                                  </p:childTnLst>
                                </p:cTn>
                              </p:par>
                              <p:par>
                                <p:cTn id="79" presetID="23" presetClass="exit" presetSubtype="32" fill="hold" grpId="4" nodeType="withEffect">
                                  <p:stCondLst>
                                    <p:cond delay="0"/>
                                  </p:stCondLst>
                                  <p:childTnLst>
                                    <p:anim calcmode="lin" valueType="num">
                                      <p:cBhvr>
                                        <p:cTn id="80" dur="750"/>
                                        <p:tgtEl>
                                          <p:spTgt spid="8"/>
                                        </p:tgtEl>
                                        <p:attrNameLst>
                                          <p:attrName>ppt_w</p:attrName>
                                        </p:attrNameLst>
                                      </p:cBhvr>
                                      <p:tavLst>
                                        <p:tav tm="0">
                                          <p:val>
                                            <p:strVal val="ppt_w"/>
                                          </p:val>
                                        </p:tav>
                                        <p:tav tm="100000">
                                          <p:val>
                                            <p:fltVal val="0"/>
                                          </p:val>
                                        </p:tav>
                                      </p:tavLst>
                                    </p:anim>
                                    <p:anim calcmode="lin" valueType="num">
                                      <p:cBhvr>
                                        <p:cTn id="81" dur="750"/>
                                        <p:tgtEl>
                                          <p:spTgt spid="8"/>
                                        </p:tgtEl>
                                        <p:attrNameLst>
                                          <p:attrName>ppt_h</p:attrName>
                                        </p:attrNameLst>
                                      </p:cBhvr>
                                      <p:tavLst>
                                        <p:tav tm="0">
                                          <p:val>
                                            <p:strVal val="ppt_h"/>
                                          </p:val>
                                        </p:tav>
                                        <p:tav tm="100000">
                                          <p:val>
                                            <p:fltVal val="0"/>
                                          </p:val>
                                        </p:tav>
                                      </p:tavLst>
                                    </p:anim>
                                    <p:set>
                                      <p:cBhvr>
                                        <p:cTn id="82" dur="1" fill="hold">
                                          <p:stCondLst>
                                            <p:cond delay="749"/>
                                          </p:stCondLst>
                                        </p:cTn>
                                        <p:tgtEl>
                                          <p:spTgt spid="8"/>
                                        </p:tgtEl>
                                        <p:attrNameLst>
                                          <p:attrName>style.visibility</p:attrName>
                                        </p:attrNameLst>
                                      </p:cBhvr>
                                      <p:to>
                                        <p:strVal val="hidden"/>
                                      </p:to>
                                    </p:set>
                                  </p:childTnLst>
                                </p:cTn>
                              </p:par>
                              <p:par>
                                <p:cTn id="83" presetID="23" presetClass="exit" presetSubtype="32" fill="hold" grpId="4" nodeType="withEffect">
                                  <p:stCondLst>
                                    <p:cond delay="0"/>
                                  </p:stCondLst>
                                  <p:childTnLst>
                                    <p:anim calcmode="lin" valueType="num">
                                      <p:cBhvr>
                                        <p:cTn id="84" dur="750"/>
                                        <p:tgtEl>
                                          <p:spTgt spid="9"/>
                                        </p:tgtEl>
                                        <p:attrNameLst>
                                          <p:attrName>ppt_w</p:attrName>
                                        </p:attrNameLst>
                                      </p:cBhvr>
                                      <p:tavLst>
                                        <p:tav tm="0">
                                          <p:val>
                                            <p:strVal val="ppt_w"/>
                                          </p:val>
                                        </p:tav>
                                        <p:tav tm="100000">
                                          <p:val>
                                            <p:fltVal val="0"/>
                                          </p:val>
                                        </p:tav>
                                      </p:tavLst>
                                    </p:anim>
                                    <p:anim calcmode="lin" valueType="num">
                                      <p:cBhvr>
                                        <p:cTn id="85" dur="750"/>
                                        <p:tgtEl>
                                          <p:spTgt spid="9"/>
                                        </p:tgtEl>
                                        <p:attrNameLst>
                                          <p:attrName>ppt_h</p:attrName>
                                        </p:attrNameLst>
                                      </p:cBhvr>
                                      <p:tavLst>
                                        <p:tav tm="0">
                                          <p:val>
                                            <p:strVal val="ppt_h"/>
                                          </p:val>
                                        </p:tav>
                                        <p:tav tm="100000">
                                          <p:val>
                                            <p:fltVal val="0"/>
                                          </p:val>
                                        </p:tav>
                                      </p:tavLst>
                                    </p:anim>
                                    <p:set>
                                      <p:cBhvr>
                                        <p:cTn id="86" dur="1" fill="hold">
                                          <p:stCondLst>
                                            <p:cond delay="749"/>
                                          </p:stCondLst>
                                        </p:cTn>
                                        <p:tgtEl>
                                          <p:spTgt spid="9"/>
                                        </p:tgtEl>
                                        <p:attrNameLst>
                                          <p:attrName>style.visibility</p:attrName>
                                        </p:attrNameLst>
                                      </p:cBhvr>
                                      <p:to>
                                        <p:strVal val="hidden"/>
                                      </p:to>
                                    </p:set>
                                  </p:childTnLst>
                                </p:cTn>
                              </p:par>
                              <p:par>
                                <p:cTn id="87" presetID="23" presetClass="exit" presetSubtype="32" fill="hold" grpId="4" nodeType="withEffect">
                                  <p:stCondLst>
                                    <p:cond delay="0"/>
                                  </p:stCondLst>
                                  <p:childTnLst>
                                    <p:anim calcmode="lin" valueType="num">
                                      <p:cBhvr>
                                        <p:cTn id="88" dur="750"/>
                                        <p:tgtEl>
                                          <p:spTgt spid="10"/>
                                        </p:tgtEl>
                                        <p:attrNameLst>
                                          <p:attrName>ppt_w</p:attrName>
                                        </p:attrNameLst>
                                      </p:cBhvr>
                                      <p:tavLst>
                                        <p:tav tm="0">
                                          <p:val>
                                            <p:strVal val="ppt_w"/>
                                          </p:val>
                                        </p:tav>
                                        <p:tav tm="100000">
                                          <p:val>
                                            <p:fltVal val="0"/>
                                          </p:val>
                                        </p:tav>
                                      </p:tavLst>
                                    </p:anim>
                                    <p:anim calcmode="lin" valueType="num">
                                      <p:cBhvr>
                                        <p:cTn id="89" dur="750"/>
                                        <p:tgtEl>
                                          <p:spTgt spid="10"/>
                                        </p:tgtEl>
                                        <p:attrNameLst>
                                          <p:attrName>ppt_h</p:attrName>
                                        </p:attrNameLst>
                                      </p:cBhvr>
                                      <p:tavLst>
                                        <p:tav tm="0">
                                          <p:val>
                                            <p:strVal val="ppt_h"/>
                                          </p:val>
                                        </p:tav>
                                        <p:tav tm="100000">
                                          <p:val>
                                            <p:fltVal val="0"/>
                                          </p:val>
                                        </p:tav>
                                      </p:tavLst>
                                    </p:anim>
                                    <p:set>
                                      <p:cBhvr>
                                        <p:cTn id="90" dur="1" fill="hold">
                                          <p:stCondLst>
                                            <p:cond delay="749"/>
                                          </p:stCondLst>
                                        </p:cTn>
                                        <p:tgtEl>
                                          <p:spTgt spid="10"/>
                                        </p:tgtEl>
                                        <p:attrNameLst>
                                          <p:attrName>style.visibility</p:attrName>
                                        </p:attrNameLst>
                                      </p:cBhvr>
                                      <p:to>
                                        <p:strVal val="hidden"/>
                                      </p:to>
                                    </p:set>
                                  </p:childTnLst>
                                </p:cTn>
                              </p:par>
                              <p:par>
                                <p:cTn id="91" presetID="23" presetClass="exit" presetSubtype="32" fill="hold" grpId="4" nodeType="withEffect">
                                  <p:stCondLst>
                                    <p:cond delay="0"/>
                                  </p:stCondLst>
                                  <p:childTnLst>
                                    <p:anim calcmode="lin" valueType="num">
                                      <p:cBhvr>
                                        <p:cTn id="92" dur="750"/>
                                        <p:tgtEl>
                                          <p:spTgt spid="11"/>
                                        </p:tgtEl>
                                        <p:attrNameLst>
                                          <p:attrName>ppt_w</p:attrName>
                                        </p:attrNameLst>
                                      </p:cBhvr>
                                      <p:tavLst>
                                        <p:tav tm="0">
                                          <p:val>
                                            <p:strVal val="ppt_w"/>
                                          </p:val>
                                        </p:tav>
                                        <p:tav tm="100000">
                                          <p:val>
                                            <p:fltVal val="0"/>
                                          </p:val>
                                        </p:tav>
                                      </p:tavLst>
                                    </p:anim>
                                    <p:anim calcmode="lin" valueType="num">
                                      <p:cBhvr>
                                        <p:cTn id="93" dur="750"/>
                                        <p:tgtEl>
                                          <p:spTgt spid="11"/>
                                        </p:tgtEl>
                                        <p:attrNameLst>
                                          <p:attrName>ppt_h</p:attrName>
                                        </p:attrNameLst>
                                      </p:cBhvr>
                                      <p:tavLst>
                                        <p:tav tm="0">
                                          <p:val>
                                            <p:strVal val="ppt_h"/>
                                          </p:val>
                                        </p:tav>
                                        <p:tav tm="100000">
                                          <p:val>
                                            <p:fltVal val="0"/>
                                          </p:val>
                                        </p:tav>
                                      </p:tavLst>
                                    </p:anim>
                                    <p:set>
                                      <p:cBhvr>
                                        <p:cTn id="94" dur="1" fill="hold">
                                          <p:stCondLst>
                                            <p:cond delay="7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1"/>
      <p:bldP spid="3074" grpId="2"/>
      <p:bldP spid="6" grpId="0"/>
      <p:bldP spid="6" grpId="1"/>
      <p:bldP spid="7" grpId="0"/>
      <p:bldP spid="7" grpId="2"/>
      <p:bldP spid="7" grpId="3"/>
      <p:bldP spid="8" grpId="0"/>
      <p:bldP spid="8" grpId="2"/>
      <p:bldP spid="8" grpId="3"/>
      <p:bldP spid="8" grpId="4"/>
      <p:bldP spid="9" grpId="0"/>
      <p:bldP spid="9" grpId="2"/>
      <p:bldP spid="9" grpId="3"/>
      <p:bldP spid="9" grpId="4"/>
      <p:bldP spid="10" grpId="0"/>
      <p:bldP spid="10" grpId="2"/>
      <p:bldP spid="10" grpId="3"/>
      <p:bldP spid="10" grpId="4"/>
      <p:bldP spid="11" grpId="0"/>
      <p:bldP spid="11" grpId="2"/>
      <p:bldP spid="11" grpId="3"/>
      <p:bldP spid="11" grpId="4"/>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p:cNvSpPr txBox="1">
            <a:spLocks/>
          </p:cNvSpPr>
          <p:nvPr/>
        </p:nvSpPr>
        <p:spPr>
          <a:xfrm>
            <a:off x="671512" y="2955606"/>
            <a:ext cx="5757862" cy="9314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God has shown it to them</a:t>
            </a:r>
          </a:p>
        </p:txBody>
      </p:sp>
      <p:sp>
        <p:nvSpPr>
          <p:cNvPr id="12" name="Title 1"/>
          <p:cNvSpPr txBox="1">
            <a:spLocks/>
          </p:cNvSpPr>
          <p:nvPr/>
        </p:nvSpPr>
        <p:spPr>
          <a:xfrm>
            <a:off x="5724523" y="4646294"/>
            <a:ext cx="3038475" cy="9314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His eternal</a:t>
            </a:r>
          </a:p>
        </p:txBody>
      </p:sp>
      <p:sp>
        <p:nvSpPr>
          <p:cNvPr id="13" name="Title 1"/>
          <p:cNvSpPr txBox="1">
            <a:spLocks/>
          </p:cNvSpPr>
          <p:nvPr/>
        </p:nvSpPr>
        <p:spPr>
          <a:xfrm>
            <a:off x="669606" y="5290051"/>
            <a:ext cx="4500563" cy="7698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power and Godhead</a:t>
            </a:r>
          </a:p>
        </p:txBody>
      </p:sp>
      <p:sp>
        <p:nvSpPr>
          <p:cNvPr id="22" name="Title 1">
            <a:extLst>
              <a:ext uri="{FF2B5EF4-FFF2-40B4-BE49-F238E27FC236}">
                <a16:creationId xmlns:a16="http://schemas.microsoft.com/office/drawing/2014/main" id="{72982622-086B-431C-AF64-025E7EAC6040}"/>
              </a:ext>
            </a:extLst>
          </p:cNvPr>
          <p:cNvSpPr txBox="1">
            <a:spLocks/>
          </p:cNvSpPr>
          <p:nvPr/>
        </p:nvSpPr>
        <p:spPr>
          <a:xfrm>
            <a:off x="474650" y="2019086"/>
            <a:ext cx="1469985" cy="5440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20" b="1" dirty="0">
                <a:ln w="3175" cmpd="sng">
                  <a:solidFill>
                    <a:schemeClr val="bg1"/>
                  </a:solidFill>
                  <a:prstDash val="solid"/>
                </a:ln>
                <a:solidFill>
                  <a:srgbClr val="FF0000"/>
                </a:solidFill>
                <a:latin typeface="Calibri" panose="020F0502020204030204" pitchFamily="34" charset="0"/>
              </a:rPr>
              <a:t>truth</a:t>
            </a:r>
          </a:p>
        </p:txBody>
      </p:sp>
      <p:sp>
        <p:nvSpPr>
          <p:cNvPr id="23" name="Title 1">
            <a:extLst>
              <a:ext uri="{FF2B5EF4-FFF2-40B4-BE49-F238E27FC236}">
                <a16:creationId xmlns:a16="http://schemas.microsoft.com/office/drawing/2014/main" id="{A187D1A2-75EC-4AE6-8169-876B5DB81F15}"/>
              </a:ext>
            </a:extLst>
          </p:cNvPr>
          <p:cNvSpPr txBox="1">
            <a:spLocks/>
          </p:cNvSpPr>
          <p:nvPr/>
        </p:nvSpPr>
        <p:spPr>
          <a:xfrm>
            <a:off x="1012904" y="4244401"/>
            <a:ext cx="2830286" cy="6038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clearly seen</a:t>
            </a:r>
          </a:p>
        </p:txBody>
      </p:sp>
      <p:sp>
        <p:nvSpPr>
          <p:cNvPr id="24" name="Title 1">
            <a:extLst>
              <a:ext uri="{FF2B5EF4-FFF2-40B4-BE49-F238E27FC236}">
                <a16:creationId xmlns:a16="http://schemas.microsoft.com/office/drawing/2014/main" id="{2920B7DA-1A19-4370-B4AD-94E6D16A7632}"/>
              </a:ext>
            </a:extLst>
          </p:cNvPr>
          <p:cNvSpPr txBox="1">
            <a:spLocks/>
          </p:cNvSpPr>
          <p:nvPr/>
        </p:nvSpPr>
        <p:spPr>
          <a:xfrm>
            <a:off x="3312318" y="2471786"/>
            <a:ext cx="1522297" cy="7790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of God</a:t>
            </a:r>
          </a:p>
        </p:txBody>
      </p:sp>
      <p:sp>
        <p:nvSpPr>
          <p:cNvPr id="10" name="Rectangle 2"/>
          <p:cNvSpPr txBox="1">
            <a:spLocks noChangeArrowheads="1"/>
          </p:cNvSpPr>
          <p:nvPr/>
        </p:nvSpPr>
        <p:spPr bwMode="auto">
          <a:xfrm>
            <a:off x="152400" y="274638"/>
            <a:ext cx="88392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the wrath of God is revealed from heaven against all ungodliness and unrighteousness of men, who suppress the truth in unrighteousness, because what may be known of God is manifest in them, for God has shown it to them. For since the creation of the world His invisible attributes are clearly seen, being understood by the things that are made, even His eternal power and Godhead, so that they are without excuse, …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Romans 1:18-20 </a:t>
            </a:r>
          </a:p>
        </p:txBody>
      </p:sp>
      <p:sp>
        <p:nvSpPr>
          <p:cNvPr id="14" name="Rectangle 2"/>
          <p:cNvSpPr txBox="1">
            <a:spLocks noChangeArrowheads="1"/>
          </p:cNvSpPr>
          <p:nvPr/>
        </p:nvSpPr>
        <p:spPr bwMode="auto">
          <a:xfrm>
            <a:off x="2779829" y="5248710"/>
            <a:ext cx="1508852" cy="839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15" name="Rectangle 2"/>
          <p:cNvSpPr txBox="1">
            <a:spLocks noChangeArrowheads="1"/>
          </p:cNvSpPr>
          <p:nvPr/>
        </p:nvSpPr>
        <p:spPr bwMode="auto">
          <a:xfrm>
            <a:off x="676927" y="2993576"/>
            <a:ext cx="1508852" cy="839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16" name="Rectangle 2"/>
          <p:cNvSpPr txBox="1">
            <a:spLocks noChangeArrowheads="1"/>
          </p:cNvSpPr>
          <p:nvPr/>
        </p:nvSpPr>
        <p:spPr bwMode="auto">
          <a:xfrm>
            <a:off x="3819380" y="173018"/>
            <a:ext cx="1508852" cy="839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17" name="Rectangle 2"/>
          <p:cNvSpPr txBox="1">
            <a:spLocks noChangeArrowheads="1"/>
          </p:cNvSpPr>
          <p:nvPr/>
        </p:nvSpPr>
        <p:spPr bwMode="auto">
          <a:xfrm>
            <a:off x="3574407" y="2430081"/>
            <a:ext cx="1508852" cy="839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4" name="Title 1"/>
          <p:cNvSpPr txBox="1">
            <a:spLocks/>
          </p:cNvSpPr>
          <p:nvPr/>
        </p:nvSpPr>
        <p:spPr>
          <a:xfrm>
            <a:off x="3575685" y="2853690"/>
            <a:ext cx="517144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God </a:t>
            </a:r>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will</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bring every</a:t>
            </a:r>
          </a:p>
        </p:txBody>
      </p:sp>
      <p:sp>
        <p:nvSpPr>
          <p:cNvPr id="5" name="Title 1"/>
          <p:cNvSpPr txBox="1">
            <a:spLocks/>
          </p:cNvSpPr>
          <p:nvPr/>
        </p:nvSpPr>
        <p:spPr>
          <a:xfrm>
            <a:off x="860743" y="3525043"/>
            <a:ext cx="4978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work into judgment</a:t>
            </a:r>
          </a:p>
        </p:txBody>
      </p:sp>
      <p:sp>
        <p:nvSpPr>
          <p:cNvPr id="3074" name="Rectangle 2"/>
          <p:cNvSpPr>
            <a:spLocks noGrp="1" noChangeArrowheads="1"/>
          </p:cNvSpPr>
          <p:nvPr>
            <p:ph type="title"/>
          </p:nvPr>
        </p:nvSpPr>
        <p:spPr>
          <a:xfrm>
            <a:off x="436880" y="945198"/>
            <a:ext cx="8229600" cy="49476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Let us hear the conclusion of the whole matter: Fear God and keep His commandments, For this is man's all. For God will bring every work into judgment, Including every secret thing, Whether good or evil.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Ecclesiastes 12:13-14 </a:t>
            </a:r>
          </a:p>
        </p:txBody>
      </p:sp>
      <p:sp>
        <p:nvSpPr>
          <p:cNvPr id="9" name="Rectangle 2"/>
          <p:cNvSpPr txBox="1">
            <a:spLocks noChangeArrowheads="1"/>
          </p:cNvSpPr>
          <p:nvPr/>
        </p:nvSpPr>
        <p:spPr bwMode="auto">
          <a:xfrm>
            <a:off x="430385" y="944880"/>
            <a:ext cx="8229600" cy="4947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Let us hear the conclusion of the whole matter: Fear God and keep His commandments, For this is man's all. For God will bring every work into judgment, Including every secret thing, Whether good or evil. </a:t>
            </a:r>
            <a:r>
              <a:rPr lang="en-US" altLang="en-US" sz="3200" b="1" i="1" dirty="0">
                <a:solidFill>
                  <a:srgbClr val="CC9900"/>
                </a:solidFill>
                <a:effectLst>
                  <a:glow rad="63500">
                    <a:schemeClr val="tx1"/>
                  </a:glow>
                </a:effectLst>
                <a:latin typeface="Calibri" panose="020F0502020204030204" pitchFamily="34" charset="0"/>
                <a:ea typeface="+mn-ea"/>
                <a:cs typeface="Calibri" panose="020F0502020204030204" pitchFamily="34" charset="0"/>
              </a:rPr>
              <a:t>— Ecclesiastes 12:13-14 </a:t>
            </a:r>
          </a:p>
        </p:txBody>
      </p:sp>
      <p:sp>
        <p:nvSpPr>
          <p:cNvPr id="8" name="Rectangle 7"/>
          <p:cNvSpPr>
            <a:spLocks noChangeArrowheads="1"/>
          </p:cNvSpPr>
          <p:nvPr/>
        </p:nvSpPr>
        <p:spPr bwMode="auto">
          <a:xfrm>
            <a:off x="3398756" y="2849229"/>
            <a:ext cx="181047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38100">
                    <a:schemeClr val="tx1"/>
                  </a:glow>
                </a:effectLst>
                <a:latin typeface="Calibri" panose="020F0502020204030204" pitchFamily="34" charset="0"/>
                <a:cs typeface="Calibri" panose="020F0502020204030204" pitchFamily="34" charset="0"/>
              </a:rPr>
              <a:t>God</a:t>
            </a:r>
            <a:endParaRPr lang="en-US" sz="4410" b="1" i="1" dirty="0">
              <a:solidFill>
                <a:srgbClr val="CC9900"/>
              </a:solidFill>
              <a:effectLst>
                <a:glow rad="38100">
                  <a:schemeClr val="tx1"/>
                </a:glow>
              </a:effectLst>
              <a:latin typeface="Calibri" panose="020F0502020204030204" pitchFamily="34" charset="0"/>
              <a:cs typeface="Calibri" panose="020F0502020204030204" pitchFamily="34" charset="0"/>
            </a:endParaRPr>
          </a:p>
        </p:txBody>
      </p:sp>
      <p:sp>
        <p:nvSpPr>
          <p:cNvPr id="6" name="Title 1"/>
          <p:cNvSpPr txBox="1">
            <a:spLocks/>
          </p:cNvSpPr>
          <p:nvPr/>
        </p:nvSpPr>
        <p:spPr>
          <a:xfrm>
            <a:off x="2803002" y="3152173"/>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
        <p:nvSpPr>
          <p:cNvPr id="18" name="Rectangle 17">
            <a:extLst>
              <a:ext uri="{FF2B5EF4-FFF2-40B4-BE49-F238E27FC236}">
                <a16:creationId xmlns:a16="http://schemas.microsoft.com/office/drawing/2014/main" id="{F9A19378-4FD4-4865-8A31-91CD3A0E44FE}"/>
              </a:ext>
            </a:extLst>
          </p:cNvPr>
          <p:cNvSpPr>
            <a:spLocks noChangeArrowheads="1"/>
          </p:cNvSpPr>
          <p:nvPr/>
        </p:nvSpPr>
        <p:spPr bwMode="auto">
          <a:xfrm>
            <a:off x="5280897" y="177079"/>
            <a:ext cx="3187736" cy="839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710" b="1" dirty="0">
                <a:solidFill>
                  <a:srgbClr val="CC9900"/>
                </a:solidFill>
                <a:latin typeface="Calibri" panose="020F0502020204030204" pitchFamily="34" charset="0"/>
                <a:cs typeface="Calibri" panose="020F0502020204030204" pitchFamily="34" charset="0"/>
              </a:rPr>
              <a:t>revealed from</a:t>
            </a:r>
            <a:endParaRPr lang="en-US" sz="3710" b="1" i="1" dirty="0">
              <a:solidFill>
                <a:srgbClr val="CC9900"/>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B9F53AF4-5657-4378-A91E-7C06C3E1533C}"/>
              </a:ext>
            </a:extLst>
          </p:cNvPr>
          <p:cNvSpPr>
            <a:spLocks noChangeArrowheads="1"/>
          </p:cNvSpPr>
          <p:nvPr/>
        </p:nvSpPr>
        <p:spPr bwMode="auto">
          <a:xfrm>
            <a:off x="1000292" y="911228"/>
            <a:ext cx="1779537" cy="4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710" b="1" dirty="0">
                <a:solidFill>
                  <a:srgbClr val="CC9900"/>
                </a:solidFill>
                <a:latin typeface="Calibri" panose="020F0502020204030204" pitchFamily="34" charset="0"/>
                <a:cs typeface="Calibri" panose="020F0502020204030204" pitchFamily="34" charset="0"/>
              </a:rPr>
              <a:t>heaven</a:t>
            </a:r>
            <a:endParaRPr lang="en-US" sz="3710" b="1" i="1" dirty="0">
              <a:solidFill>
                <a:srgbClr val="CC9900"/>
              </a:solidFill>
              <a:latin typeface="Calibri" panose="020F0502020204030204" pitchFamily="34" charset="0"/>
              <a:cs typeface="Calibri" panose="020F0502020204030204" pitchFamily="34" charset="0"/>
            </a:endParaRPr>
          </a:p>
        </p:txBody>
      </p:sp>
      <p:sp>
        <p:nvSpPr>
          <p:cNvPr id="20" name="Rectangle 12">
            <a:extLst>
              <a:ext uri="{FF2B5EF4-FFF2-40B4-BE49-F238E27FC236}">
                <a16:creationId xmlns:a16="http://schemas.microsoft.com/office/drawing/2014/main" id="{204ABC75-BBF7-43CD-AD4C-4FFFB552BD98}"/>
              </a:ext>
            </a:extLst>
          </p:cNvPr>
          <p:cNvSpPr>
            <a:spLocks noChangeArrowheads="1"/>
          </p:cNvSpPr>
          <p:nvPr/>
        </p:nvSpPr>
        <p:spPr bwMode="auto">
          <a:xfrm>
            <a:off x="4859048" y="3095826"/>
            <a:ext cx="1378709" cy="64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3700" b="1" dirty="0">
                <a:solidFill>
                  <a:schemeClr val="bg1"/>
                </a:solidFill>
                <a:latin typeface="Calibri" panose="020F0502020204030204" pitchFamily="34" charset="0"/>
              </a:rPr>
              <a:t>them</a:t>
            </a:r>
            <a:endParaRPr lang="en-US" altLang="en-US" sz="3700" b="1" i="1" dirty="0">
              <a:solidFill>
                <a:schemeClr val="bg1"/>
              </a:solidFill>
              <a:latin typeface="Calibri" panose="020F0502020204030204" pitchFamily="34" charset="0"/>
            </a:endParaRPr>
          </a:p>
        </p:txBody>
      </p:sp>
      <p:sp>
        <p:nvSpPr>
          <p:cNvPr id="21" name="Rectangle 20">
            <a:extLst>
              <a:ext uri="{FF2B5EF4-FFF2-40B4-BE49-F238E27FC236}">
                <a16:creationId xmlns:a16="http://schemas.microsoft.com/office/drawing/2014/main" id="{11DC5541-63CA-4C4F-9507-7E975766D42E}"/>
              </a:ext>
            </a:extLst>
          </p:cNvPr>
          <p:cNvSpPr>
            <a:spLocks noChangeArrowheads="1"/>
          </p:cNvSpPr>
          <p:nvPr/>
        </p:nvSpPr>
        <p:spPr bwMode="auto">
          <a:xfrm>
            <a:off x="1600409" y="1833867"/>
            <a:ext cx="800100" cy="906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7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5" name="Rectangle 2">
            <a:extLst>
              <a:ext uri="{FF2B5EF4-FFF2-40B4-BE49-F238E27FC236}">
                <a16:creationId xmlns:a16="http://schemas.microsoft.com/office/drawing/2014/main" id="{D9D534A6-5232-43F1-A8EC-9DA4981B45E1}"/>
              </a:ext>
            </a:extLst>
          </p:cNvPr>
          <p:cNvSpPr txBox="1">
            <a:spLocks noChangeArrowheads="1"/>
          </p:cNvSpPr>
          <p:nvPr/>
        </p:nvSpPr>
        <p:spPr bwMode="auto">
          <a:xfrm>
            <a:off x="3819197" y="2429129"/>
            <a:ext cx="1019502" cy="839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Tree>
    <p:extLst>
      <p:ext uri="{BB962C8B-B14F-4D97-AF65-F5344CB8AC3E}">
        <p14:creationId xmlns:p14="http://schemas.microsoft.com/office/powerpoint/2010/main" val="4046347043"/>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25"/>
                                        </p:tgtEl>
                                      </p:cBhvr>
                                    </p:animEffect>
                                    <p:set>
                                      <p:cBhvr>
                                        <p:cTn id="14" dur="1" fill="hold">
                                          <p:stCondLst>
                                            <p:cond delay="249"/>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18" presetClass="emph" presetSubtype="0" fill="hold" grpId="1" nodeType="withEffect">
                                  <p:stCondLst>
                                    <p:cond delay="0"/>
                                  </p:stCondLst>
                                  <p:childTnLst>
                                    <p:set>
                                      <p:cBhvr override="childStyle">
                                        <p:cTn id="21" dur="500" fill="hold"/>
                                        <p:tgtEl>
                                          <p:spTgt spid="11"/>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18" presetClass="emph" presetSubtype="0" fill="hold" grpId="1" nodeType="withEffect">
                                  <p:stCondLst>
                                    <p:cond delay="0"/>
                                  </p:stCondLst>
                                  <p:childTnLst>
                                    <p:set>
                                      <p:cBhvr override="childStyle">
                                        <p:cTn id="28" dur="500" fill="hold"/>
                                        <p:tgtEl>
                                          <p:spTgt spid="12"/>
                                        </p:tgtEl>
                                        <p:attrNameLst>
                                          <p:attrName>style.textDecorationUnderline</p:attrName>
                                        </p:attrNameLst>
                                      </p:cBhvr>
                                      <p:to>
                                        <p:strVal val="true"/>
                                      </p:to>
                                    </p:se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18" presetClass="emph" presetSubtype="0" fill="hold" grpId="1" nodeType="withEffect">
                                  <p:stCondLst>
                                    <p:cond delay="0"/>
                                  </p:stCondLst>
                                  <p:childTnLst>
                                    <p:set>
                                      <p:cBhvr override="childStyle">
                                        <p:cTn id="34" dur="500" fill="hold"/>
                                        <p:tgtEl>
                                          <p:spTgt spid="13"/>
                                        </p:tgtEl>
                                        <p:attrNameLst>
                                          <p:attrName>style.textDecorationUnderline</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22" presetClass="exit" presetSubtype="8" fill="hold" grpId="2" nodeType="clickEffect">
                                  <p:stCondLst>
                                    <p:cond delay="0"/>
                                  </p:stCondLst>
                                  <p:childTnLst>
                                    <p:animEffect transition="out" filter="wipe(left)">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22" presetClass="exit" presetSubtype="8" fill="hold" grpId="2" nodeType="withEffect">
                                  <p:stCondLst>
                                    <p:cond delay="0"/>
                                  </p:stCondLst>
                                  <p:childTnLst>
                                    <p:animEffect transition="out" filter="wipe(left)">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22" presetClass="exit" presetSubtype="8" fill="hold" grpId="2" nodeType="withEffect">
                                  <p:stCondLst>
                                    <p:cond delay="0"/>
                                  </p:stCondLst>
                                  <p:childTnLst>
                                    <p:animEffect transition="out" filter="wipe(left)">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0" presetClass="entr" presetSubtype="0" fill="hold" grpId="0" nodeType="withEffect">
                                  <p:stCondLst>
                                    <p:cond delay="300"/>
                                  </p:stCondLst>
                                  <p:iterate type="lt">
                                    <p:tmPct val="10000"/>
                                  </p:iterate>
                                  <p:childTnLst>
                                    <p:set>
                                      <p:cBhvr>
                                        <p:cTn id="47" dur="1" fill="hold">
                                          <p:stCondLst>
                                            <p:cond delay="0"/>
                                          </p:stCondLst>
                                        </p:cTn>
                                        <p:tgtEl>
                                          <p:spTgt spid="18"/>
                                        </p:tgtEl>
                                        <p:attrNameLst>
                                          <p:attrName>style.visibility</p:attrName>
                                        </p:attrNameLst>
                                      </p:cBhvr>
                                      <p:to>
                                        <p:strVal val="visible"/>
                                      </p:to>
                                    </p:set>
                                    <p:animEffect transition="in" filter="dissolve">
                                      <p:cBhvr>
                                        <p:cTn id="48" dur="500">
                                          <p:stCondLst>
                                            <p:cond delay="0"/>
                                          </p:stCondLst>
                                        </p:cTn>
                                        <p:tgtEl>
                                          <p:spTgt spid="18"/>
                                        </p:tgtEl>
                                      </p:cBhvr>
                                    </p:animEffect>
                                    <p:anim to="" calcmode="lin" valueType="num">
                                      <p:cBhvr>
                                        <p:cTn id="49"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par>
                          <p:cTn id="51" fill="hold">
                            <p:stCondLst>
                              <p:cond delay="1350"/>
                            </p:stCondLst>
                            <p:childTnLst>
                              <p:par>
                                <p:cTn id="52" presetID="26" presetClass="emph" presetSubtype="0" fill="hold" grpId="1" nodeType="afterEffect">
                                  <p:stCondLst>
                                    <p:cond delay="0"/>
                                  </p:stCondLst>
                                  <p:iterate type="lt">
                                    <p:tmPct val="0"/>
                                  </p:iterate>
                                  <p:childTnLst>
                                    <p:animEffect transition="out" filter="fade">
                                      <p:cBhvr>
                                        <p:cTn id="53" dur="500" tmFilter="0, 0; .2, .5; .8, .5; 1, 0"/>
                                        <p:tgtEl>
                                          <p:spTgt spid="18"/>
                                        </p:tgtEl>
                                      </p:cBhvr>
                                    </p:animEffect>
                                    <p:animScale>
                                      <p:cBhvr>
                                        <p:cTn id="54" dur="250" autoRev="1" fill="hold"/>
                                        <p:tgtEl>
                                          <p:spTgt spid="18"/>
                                        </p:tgtEl>
                                      </p:cBhvr>
                                      <p:by x="105000" y="105000"/>
                                    </p:animScale>
                                  </p:childTnLst>
                                </p:cTn>
                              </p:par>
                              <p:par>
                                <p:cTn id="55" presetID="0" presetClass="entr" presetSubtype="0" fill="hold" grpId="0" nodeType="withEffect">
                                  <p:stCondLst>
                                    <p:cond delay="150"/>
                                  </p:stCondLst>
                                  <p:iterate type="lt">
                                    <p:tmPct val="10000"/>
                                  </p:iterate>
                                  <p:childTnLst>
                                    <p:set>
                                      <p:cBhvr>
                                        <p:cTn id="56" dur="1" fill="hold">
                                          <p:stCondLst>
                                            <p:cond delay="0"/>
                                          </p:stCondLst>
                                        </p:cTn>
                                        <p:tgtEl>
                                          <p:spTgt spid="19"/>
                                        </p:tgtEl>
                                        <p:attrNameLst>
                                          <p:attrName>style.visibility</p:attrName>
                                        </p:attrNameLst>
                                      </p:cBhvr>
                                      <p:to>
                                        <p:strVal val="visible"/>
                                      </p:to>
                                    </p:set>
                                    <p:animEffect transition="in" filter="dissolve">
                                      <p:cBhvr>
                                        <p:cTn id="57" dur="500">
                                          <p:stCondLst>
                                            <p:cond delay="0"/>
                                          </p:stCondLst>
                                        </p:cTn>
                                        <p:tgtEl>
                                          <p:spTgt spid="19"/>
                                        </p:tgtEl>
                                      </p:cBhvr>
                                    </p:animEffect>
                                    <p:anim to="" calcmode="lin" valueType="num">
                                      <p:cBhvr>
                                        <p:cTn id="58"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59"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par>
                          <p:cTn id="60" fill="hold">
                            <p:stCondLst>
                              <p:cond delay="2250"/>
                            </p:stCondLst>
                            <p:childTnLst>
                              <p:par>
                                <p:cTn id="61" presetID="26" presetClass="emph" presetSubtype="0" fill="hold" grpId="1" nodeType="afterEffect">
                                  <p:stCondLst>
                                    <p:cond delay="0"/>
                                  </p:stCondLst>
                                  <p:iterate type="lt">
                                    <p:tmPct val="0"/>
                                  </p:iterate>
                                  <p:childTnLst>
                                    <p:animEffect transition="out" filter="fade">
                                      <p:cBhvr>
                                        <p:cTn id="62" dur="500" tmFilter="0, 0; .2, .5; .8, .5; 1, 0"/>
                                        <p:tgtEl>
                                          <p:spTgt spid="19"/>
                                        </p:tgtEl>
                                      </p:cBhvr>
                                    </p:animEffect>
                                    <p:animScale>
                                      <p:cBhvr>
                                        <p:cTn id="63" dur="250" autoRev="1" fill="hold"/>
                                        <p:tgtEl>
                                          <p:spTgt spid="19"/>
                                        </p:tgtEl>
                                      </p:cBhvr>
                                      <p:by x="105000" y="105000"/>
                                    </p:animScale>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wipe(left)">
                                      <p:cBhvr>
                                        <p:cTn id="68" dur="500"/>
                                        <p:tgtEl>
                                          <p:spTgt spid="22"/>
                                        </p:tgtEl>
                                      </p:cBhvr>
                                    </p:animEffect>
                                  </p:childTnLst>
                                </p:cTn>
                              </p:par>
                              <p:par>
                                <p:cTn id="69" presetID="18" presetClass="emph" presetSubtype="0" fill="hold" grpId="1" nodeType="withEffect">
                                  <p:stCondLst>
                                    <p:cond delay="0"/>
                                  </p:stCondLst>
                                  <p:childTnLst>
                                    <p:set>
                                      <p:cBhvr override="childStyle">
                                        <p:cTn id="70" dur="500" fill="hold"/>
                                        <p:tgtEl>
                                          <p:spTgt spid="22"/>
                                        </p:tgtEl>
                                        <p:attrNameLst>
                                          <p:attrName>style.textDecorationUnderline</p:attrName>
                                        </p:attrNameLst>
                                      </p:cBhvr>
                                      <p:to>
                                        <p:strVal val="true"/>
                                      </p:to>
                                    </p:set>
                                  </p:childTnLst>
                                </p:cTn>
                              </p:par>
                            </p:childTnLst>
                          </p:cTn>
                        </p:par>
                        <p:par>
                          <p:cTn id="71" fill="hold">
                            <p:stCondLst>
                              <p:cond delay="500"/>
                            </p:stCondLst>
                            <p:childTnLst>
                              <p:par>
                                <p:cTn id="72" presetID="0"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dissolve">
                                      <p:cBhvr>
                                        <p:cTn id="74" dur="500">
                                          <p:stCondLst>
                                            <p:cond delay="0"/>
                                          </p:stCondLst>
                                        </p:cTn>
                                        <p:tgtEl>
                                          <p:spTgt spid="21"/>
                                        </p:tgtEl>
                                      </p:cBhvr>
                                    </p:animEffect>
                                    <p:anim to="" calcmode="lin" valueType="num">
                                      <p:cBhvr>
                                        <p:cTn id="75"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76" dur="500" fill="hold">
                                          <p:stCondLst>
                                            <p:cond delay="0"/>
                                          </p:stCondLst>
                                        </p:cTn>
                                        <p:tgtEl>
                                          <p:spTgt spid="21"/>
                                        </p:tgtEl>
                                        <p:attrNameLst>
                                          <p:attrName>ppt_h</p:attrName>
                                        </p:attrNameLst>
                                      </p:cBhvr>
                                      <p:tavLst>
                                        <p:tav tm="0">
                                          <p:val>
                                            <p:strVal val="#ppt_h*4"/>
                                          </p:val>
                                        </p:tav>
                                        <p:tav tm="100000">
                                          <p:val>
                                            <p:strVal val="#ppt_h"/>
                                          </p:val>
                                        </p:tav>
                                      </p:tavLst>
                                    </p:anim>
                                  </p:childTnLst>
                                </p:cTn>
                              </p:par>
                              <p:par>
                                <p:cTn id="77" presetID="22" presetClass="entr" presetSubtype="8" fill="hold" grpId="0" nodeType="withEffect">
                                  <p:stCondLst>
                                    <p:cond delay="250"/>
                                  </p:stCondLst>
                                  <p:childTnLst>
                                    <p:set>
                                      <p:cBhvr>
                                        <p:cTn id="78" dur="1" fill="hold">
                                          <p:stCondLst>
                                            <p:cond delay="0"/>
                                          </p:stCondLst>
                                        </p:cTn>
                                        <p:tgtEl>
                                          <p:spTgt spid="24"/>
                                        </p:tgtEl>
                                        <p:attrNameLst>
                                          <p:attrName>style.visibility</p:attrName>
                                        </p:attrNameLst>
                                      </p:cBhvr>
                                      <p:to>
                                        <p:strVal val="visible"/>
                                      </p:to>
                                    </p:set>
                                    <p:animEffect transition="in" filter="wipe(left)">
                                      <p:cBhvr>
                                        <p:cTn id="79" dur="500"/>
                                        <p:tgtEl>
                                          <p:spTgt spid="24"/>
                                        </p:tgtEl>
                                      </p:cBhvr>
                                    </p:animEffect>
                                  </p:childTnLst>
                                </p:cTn>
                              </p:par>
                              <p:par>
                                <p:cTn id="80" presetID="18" presetClass="emph" presetSubtype="0" fill="hold" grpId="1" nodeType="withEffect">
                                  <p:stCondLst>
                                    <p:cond delay="250"/>
                                  </p:stCondLst>
                                  <p:childTnLst>
                                    <p:set>
                                      <p:cBhvr override="childStyle">
                                        <p:cTn id="81" dur="500" fill="hold"/>
                                        <p:tgtEl>
                                          <p:spTgt spid="24"/>
                                        </p:tgtEl>
                                        <p:attrNameLst>
                                          <p:attrName>style.textDecorationUnderline</p:attrName>
                                        </p:attrNameLst>
                                      </p:cBhvr>
                                      <p:to>
                                        <p:strVal val="true"/>
                                      </p:to>
                                    </p:set>
                                  </p:childTnLst>
                                </p:cTn>
                              </p:par>
                              <p:par>
                                <p:cTn id="82" presetID="39" presetClass="entr" presetSubtype="0" accel="100000" fill="hold" grpId="0" nodeType="withEffect">
                                  <p:stCondLst>
                                    <p:cond delay="500"/>
                                  </p:stCondLst>
                                  <p:childTnLst>
                                    <p:set>
                                      <p:cBhvr>
                                        <p:cTn id="83" dur="1" fill="hold">
                                          <p:stCondLst>
                                            <p:cond delay="0"/>
                                          </p:stCondLst>
                                        </p:cTn>
                                        <p:tgtEl>
                                          <p:spTgt spid="20"/>
                                        </p:tgtEl>
                                        <p:attrNameLst>
                                          <p:attrName>style.visibility</p:attrName>
                                        </p:attrNameLst>
                                      </p:cBhvr>
                                      <p:to>
                                        <p:strVal val="visible"/>
                                      </p:to>
                                    </p:set>
                                    <p:anim calcmode="lin" valueType="num">
                                      <p:cBhvr>
                                        <p:cTn id="84" dur="1000" fill="hold"/>
                                        <p:tgtEl>
                                          <p:spTgt spid="20"/>
                                        </p:tgtEl>
                                        <p:attrNameLst>
                                          <p:attrName>ppt_h</p:attrName>
                                        </p:attrNameLst>
                                      </p:cBhvr>
                                      <p:tavLst>
                                        <p:tav tm="0">
                                          <p:val>
                                            <p:strVal val="#ppt_h/20"/>
                                          </p:val>
                                        </p:tav>
                                        <p:tav tm="50000">
                                          <p:val>
                                            <p:strVal val="#ppt_h/20"/>
                                          </p:val>
                                        </p:tav>
                                        <p:tav tm="100000">
                                          <p:val>
                                            <p:strVal val="#ppt_h"/>
                                          </p:val>
                                        </p:tav>
                                      </p:tavLst>
                                    </p:anim>
                                    <p:anim calcmode="lin" valueType="num">
                                      <p:cBhvr>
                                        <p:cTn id="85" dur="1000" fill="hold"/>
                                        <p:tgtEl>
                                          <p:spTgt spid="20"/>
                                        </p:tgtEl>
                                        <p:attrNameLst>
                                          <p:attrName>ppt_w</p:attrName>
                                        </p:attrNameLst>
                                      </p:cBhvr>
                                      <p:tavLst>
                                        <p:tav tm="0">
                                          <p:val>
                                            <p:strVal val="#ppt_w+.3"/>
                                          </p:val>
                                        </p:tav>
                                        <p:tav tm="50000">
                                          <p:val>
                                            <p:strVal val="#ppt_w+.3"/>
                                          </p:val>
                                        </p:tav>
                                        <p:tav tm="100000">
                                          <p:val>
                                            <p:strVal val="#ppt_w"/>
                                          </p:val>
                                        </p:tav>
                                      </p:tavLst>
                                    </p:anim>
                                    <p:anim calcmode="lin" valueType="num">
                                      <p:cBhvr>
                                        <p:cTn id="86" dur="1000" fill="hold"/>
                                        <p:tgtEl>
                                          <p:spTgt spid="20"/>
                                        </p:tgtEl>
                                        <p:attrNameLst>
                                          <p:attrName>ppt_x</p:attrName>
                                        </p:attrNameLst>
                                      </p:cBhvr>
                                      <p:tavLst>
                                        <p:tav tm="0">
                                          <p:val>
                                            <p:strVal val="#ppt_x-.3"/>
                                          </p:val>
                                        </p:tav>
                                        <p:tav tm="50000">
                                          <p:val>
                                            <p:strVal val="#ppt_x"/>
                                          </p:val>
                                        </p:tav>
                                        <p:tav tm="100000">
                                          <p:val>
                                            <p:strVal val="#ppt_x"/>
                                          </p:val>
                                        </p:tav>
                                      </p:tavLst>
                                    </p:anim>
                                    <p:anim calcmode="lin" valueType="num">
                                      <p:cBhvr>
                                        <p:cTn id="87" dur="1000" fill="hold"/>
                                        <p:tgtEl>
                                          <p:spTgt spid="20"/>
                                        </p:tgtEl>
                                        <p:attrNameLst>
                                          <p:attrName>ppt_y</p:attrName>
                                        </p:attrNameLst>
                                      </p:cBhvr>
                                      <p:tavLst>
                                        <p:tav tm="0">
                                          <p:val>
                                            <p:strVal val="#ppt_y"/>
                                          </p:val>
                                        </p:tav>
                                        <p:tav tm="100000">
                                          <p:val>
                                            <p:strVal val="#ppt_y"/>
                                          </p:val>
                                        </p:tav>
                                      </p:tavLst>
                                    </p:anim>
                                  </p:childTnLst>
                                </p:cTn>
                              </p:par>
                              <p:par>
                                <p:cTn id="88" presetID="42" presetClass="path" presetSubtype="0" accel="50000" decel="50000" fill="hold" grpId="2" nodeType="withEffect">
                                  <p:stCondLst>
                                    <p:cond delay="750"/>
                                  </p:stCondLst>
                                  <p:childTnLst>
                                    <p:animMotion origin="layout" path="M 2.77556E-17 -3.33333E-6 L 0.57483 0.08264 " pathEditMode="relative" rAng="0" ptsTypes="AA">
                                      <p:cBhvr>
                                        <p:cTn id="89" dur="1500" fill="hold"/>
                                        <p:tgtEl>
                                          <p:spTgt spid="21"/>
                                        </p:tgtEl>
                                        <p:attrNameLst>
                                          <p:attrName>ppt_x</p:attrName>
                                          <p:attrName>ppt_y</p:attrName>
                                        </p:attrNameLst>
                                      </p:cBhvr>
                                      <p:rCtr x="28733" y="4120"/>
                                    </p:animMotion>
                                  </p:childTnLst>
                                </p:cTn>
                              </p:par>
                              <p:par>
                                <p:cTn id="90" presetID="6" presetClass="emph" presetSubtype="0" fill="hold" grpId="3" nodeType="withEffect">
                                  <p:stCondLst>
                                    <p:cond delay="750"/>
                                  </p:stCondLst>
                                  <p:childTnLst>
                                    <p:animScale>
                                      <p:cBhvr>
                                        <p:cTn id="91" dur="750" fill="hold"/>
                                        <p:tgtEl>
                                          <p:spTgt spid="21"/>
                                        </p:tgtEl>
                                      </p:cBhvr>
                                      <p:by x="200000" y="200000"/>
                                    </p:animScale>
                                  </p:childTnLst>
                                </p:cTn>
                              </p:par>
                              <p:par>
                                <p:cTn id="92" presetID="6" presetClass="emph" presetSubtype="0" fill="hold" grpId="4" nodeType="withEffect">
                                  <p:stCondLst>
                                    <p:cond delay="1500"/>
                                  </p:stCondLst>
                                  <p:childTnLst>
                                    <p:animScale>
                                      <p:cBhvr>
                                        <p:cTn id="93" dur="750" fill="hold"/>
                                        <p:tgtEl>
                                          <p:spTgt spid="21"/>
                                        </p:tgtEl>
                                      </p:cBhvr>
                                      <p:by x="50000" y="50000"/>
                                    </p:animScale>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wipe(left)">
                                      <p:cBhvr>
                                        <p:cTn id="98" dur="500"/>
                                        <p:tgtEl>
                                          <p:spTgt spid="23"/>
                                        </p:tgtEl>
                                      </p:cBhvr>
                                    </p:animEffect>
                                  </p:childTnLst>
                                </p:cTn>
                              </p:par>
                              <p:par>
                                <p:cTn id="99" presetID="18" presetClass="emph" presetSubtype="0" fill="hold" grpId="1" nodeType="withEffect">
                                  <p:stCondLst>
                                    <p:cond delay="0"/>
                                  </p:stCondLst>
                                  <p:childTnLst>
                                    <p:set>
                                      <p:cBhvr override="childStyle">
                                        <p:cTn id="100" dur="500" fill="hold"/>
                                        <p:tgtEl>
                                          <p:spTgt spid="23"/>
                                        </p:tgtEl>
                                        <p:attrNameLst>
                                          <p:attrName>style.textDecorationUnderline</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4"/>
                                        </p:tgtEl>
                                        <p:attrNameLst>
                                          <p:attrName>style.visibility</p:attrName>
                                        </p:attrNameLst>
                                      </p:cBhvr>
                                      <p:to>
                                        <p:strVal val="visible"/>
                                      </p:to>
                                    </p:set>
                                    <p:animEffect transition="in" filter="fade">
                                      <p:cBhvr>
                                        <p:cTn id="105" dur="250"/>
                                        <p:tgtEl>
                                          <p:spTgt spid="14"/>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fade">
                                      <p:cBhvr>
                                        <p:cTn id="108" dur="250"/>
                                        <p:tgtEl>
                                          <p:spTgt spid="15"/>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animEffect transition="in" filter="fade">
                                      <p:cBhvr>
                                        <p:cTn id="111" dur="250"/>
                                        <p:tgtEl>
                                          <p:spTgt spid="16"/>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7"/>
                                        </p:tgtEl>
                                        <p:attrNameLst>
                                          <p:attrName>style.visibility</p:attrName>
                                        </p:attrNameLst>
                                      </p:cBhvr>
                                      <p:to>
                                        <p:strVal val="visible"/>
                                      </p:to>
                                    </p:set>
                                    <p:animEffect transition="in" filter="fade">
                                      <p:cBhvr>
                                        <p:cTn id="114" dur="250"/>
                                        <p:tgtEl>
                                          <p:spTgt spid="17"/>
                                        </p:tgtEl>
                                      </p:cBhvr>
                                    </p:animEffect>
                                  </p:childTnLst>
                                </p:cTn>
                              </p:par>
                              <p:par>
                                <p:cTn id="115" presetID="6" presetClass="emph" presetSubtype="0" fill="hold" grpId="2" nodeType="withEffect">
                                  <p:stCondLst>
                                    <p:cond delay="0"/>
                                  </p:stCondLst>
                                  <p:childTnLst>
                                    <p:animScale>
                                      <p:cBhvr>
                                        <p:cTn id="116" dur="1500" fill="hold"/>
                                        <p:tgtEl>
                                          <p:spTgt spid="14"/>
                                        </p:tgtEl>
                                      </p:cBhvr>
                                      <p:by x="116000" y="116000"/>
                                    </p:animScale>
                                  </p:childTnLst>
                                </p:cTn>
                              </p:par>
                              <p:par>
                                <p:cTn id="117" presetID="6" presetClass="emph" presetSubtype="0" fill="hold" grpId="2" nodeType="withEffect">
                                  <p:stCondLst>
                                    <p:cond delay="0"/>
                                  </p:stCondLst>
                                  <p:childTnLst>
                                    <p:animScale>
                                      <p:cBhvr>
                                        <p:cTn id="118" dur="1500" fill="hold"/>
                                        <p:tgtEl>
                                          <p:spTgt spid="15"/>
                                        </p:tgtEl>
                                      </p:cBhvr>
                                      <p:by x="116000" y="116000"/>
                                    </p:animScale>
                                  </p:childTnLst>
                                </p:cTn>
                              </p:par>
                              <p:par>
                                <p:cTn id="119" presetID="6" presetClass="emph" presetSubtype="0" fill="hold" grpId="2" nodeType="withEffect">
                                  <p:stCondLst>
                                    <p:cond delay="0"/>
                                  </p:stCondLst>
                                  <p:childTnLst>
                                    <p:animScale>
                                      <p:cBhvr>
                                        <p:cTn id="120" dur="1500" fill="hold"/>
                                        <p:tgtEl>
                                          <p:spTgt spid="16"/>
                                        </p:tgtEl>
                                      </p:cBhvr>
                                      <p:by x="116000" y="116000"/>
                                    </p:animScale>
                                  </p:childTnLst>
                                </p:cTn>
                              </p:par>
                              <p:par>
                                <p:cTn id="121" presetID="6" presetClass="emph" presetSubtype="0" fill="hold" grpId="2" nodeType="withEffect">
                                  <p:stCondLst>
                                    <p:cond delay="0"/>
                                  </p:stCondLst>
                                  <p:childTnLst>
                                    <p:animScale>
                                      <p:cBhvr>
                                        <p:cTn id="122" dur="1500" fill="hold"/>
                                        <p:tgtEl>
                                          <p:spTgt spid="17"/>
                                        </p:tgtEl>
                                      </p:cBhvr>
                                      <p:by x="116000" y="116000"/>
                                    </p:animScale>
                                  </p:childTnLst>
                                </p:cTn>
                              </p:par>
                              <p:par>
                                <p:cTn id="123" presetID="0" presetClass="path" presetSubtype="0" accel="50000" decel="50000" fill="hold" grpId="1" nodeType="withEffect">
                                  <p:stCondLst>
                                    <p:cond delay="0"/>
                                  </p:stCondLst>
                                  <p:childTnLst>
                                    <p:animMotion origin="layout" path="M 1.66667E-6 1.11111E-6 L 0.08507 -0.32801 " pathEditMode="relative" rAng="0" ptsTypes="AA">
                                      <p:cBhvr>
                                        <p:cTn id="124" dur="1500" fill="hold"/>
                                        <p:tgtEl>
                                          <p:spTgt spid="14"/>
                                        </p:tgtEl>
                                        <p:attrNameLst>
                                          <p:attrName>ppt_x</p:attrName>
                                          <p:attrName>ppt_y</p:attrName>
                                        </p:attrNameLst>
                                      </p:cBhvr>
                                      <p:rCtr x="4253" y="-16412"/>
                                    </p:animMotion>
                                  </p:childTnLst>
                                </p:cTn>
                              </p:par>
                              <p:par>
                                <p:cTn id="125" presetID="0" presetClass="path" presetSubtype="0" accel="50000" decel="50000" fill="hold" grpId="1" nodeType="withEffect">
                                  <p:stCondLst>
                                    <p:cond delay="0"/>
                                  </p:stCondLst>
                                  <p:childTnLst>
                                    <p:animMotion origin="layout" path="M -3.61111E-6 4.81481E-6 L 0.31563 0.00115 " pathEditMode="relative" rAng="0" ptsTypes="AA">
                                      <p:cBhvr>
                                        <p:cTn id="126" dur="1500" fill="hold"/>
                                        <p:tgtEl>
                                          <p:spTgt spid="15"/>
                                        </p:tgtEl>
                                        <p:attrNameLst>
                                          <p:attrName>ppt_x</p:attrName>
                                          <p:attrName>ppt_y</p:attrName>
                                        </p:attrNameLst>
                                      </p:cBhvr>
                                      <p:rCtr x="15781" y="46"/>
                                    </p:animMotion>
                                  </p:childTnLst>
                                </p:cTn>
                              </p:par>
                              <p:par>
                                <p:cTn id="127" presetID="0" presetClass="path" presetSubtype="0" accel="50000" decel="50000" fill="hold" grpId="1" nodeType="withEffect">
                                  <p:stCondLst>
                                    <p:cond delay="0"/>
                                  </p:stCondLst>
                                  <p:childTnLst>
                                    <p:animMotion origin="layout" path="M -3.61111E-6 -2.59259E-6 L -0.02795 0.4132 " pathEditMode="relative" rAng="0" ptsTypes="AA">
                                      <p:cBhvr>
                                        <p:cTn id="128" dur="1500" fill="hold"/>
                                        <p:tgtEl>
                                          <p:spTgt spid="16"/>
                                        </p:tgtEl>
                                        <p:attrNameLst>
                                          <p:attrName>ppt_x</p:attrName>
                                          <p:attrName>ppt_y</p:attrName>
                                        </p:attrNameLst>
                                      </p:cBhvr>
                                      <p:rCtr x="-1406" y="20648"/>
                                    </p:animMotion>
                                  </p:childTnLst>
                                </p:cTn>
                              </p:par>
                              <p:par>
                                <p:cTn id="129" presetID="0" presetClass="path" presetSubtype="0" accel="50000" decel="50000" fill="hold" grpId="1" nodeType="withEffect">
                                  <p:stCondLst>
                                    <p:cond delay="0"/>
                                  </p:stCondLst>
                                  <p:childTnLst>
                                    <p:animMotion origin="layout" path="M 2.5E-6 7.40741E-7 L -0.00122 0.08356 " pathEditMode="relative" rAng="0" ptsTypes="AA">
                                      <p:cBhvr>
                                        <p:cTn id="130" dur="1500" fill="hold"/>
                                        <p:tgtEl>
                                          <p:spTgt spid="17"/>
                                        </p:tgtEl>
                                        <p:attrNameLst>
                                          <p:attrName>ppt_x</p:attrName>
                                          <p:attrName>ppt_y</p:attrName>
                                        </p:attrNameLst>
                                      </p:cBhvr>
                                      <p:rCtr x="-69" y="4167"/>
                                    </p:animMotion>
                                  </p:childTnLst>
                                </p:cTn>
                              </p:par>
                              <p:par>
                                <p:cTn id="131" presetID="10" presetClass="exit" presetSubtype="0" fill="hold" grpId="1" nodeType="withEffect">
                                  <p:stCondLst>
                                    <p:cond delay="0"/>
                                  </p:stCondLst>
                                  <p:childTnLst>
                                    <p:animEffect transition="out" filter="fade">
                                      <p:cBhvr>
                                        <p:cTn id="132" dur="1250"/>
                                        <p:tgtEl>
                                          <p:spTgt spid="10"/>
                                        </p:tgtEl>
                                      </p:cBhvr>
                                    </p:animEffect>
                                    <p:set>
                                      <p:cBhvr>
                                        <p:cTn id="133" dur="1" fill="hold">
                                          <p:stCondLst>
                                            <p:cond delay="1249"/>
                                          </p:stCondLst>
                                        </p:cTn>
                                        <p:tgtEl>
                                          <p:spTgt spid="10"/>
                                        </p:tgtEl>
                                        <p:attrNameLst>
                                          <p:attrName>style.visibility</p:attrName>
                                        </p:attrNameLst>
                                      </p:cBhvr>
                                      <p:to>
                                        <p:strVal val="hidden"/>
                                      </p:to>
                                    </p:set>
                                  </p:childTnLst>
                                </p:cTn>
                              </p:par>
                              <p:par>
                                <p:cTn id="134" presetID="10" presetClass="exit" presetSubtype="0" fill="hold" grpId="2" nodeType="withEffect">
                                  <p:stCondLst>
                                    <p:cond delay="0"/>
                                  </p:stCondLst>
                                  <p:iterate type="lt">
                                    <p:tmPct val="0"/>
                                  </p:iterate>
                                  <p:childTnLst>
                                    <p:animEffect transition="out" filter="fade">
                                      <p:cBhvr>
                                        <p:cTn id="135" dur="500"/>
                                        <p:tgtEl>
                                          <p:spTgt spid="19"/>
                                        </p:tgtEl>
                                      </p:cBhvr>
                                    </p:animEffect>
                                    <p:set>
                                      <p:cBhvr>
                                        <p:cTn id="136" dur="1" fill="hold">
                                          <p:stCondLst>
                                            <p:cond delay="499"/>
                                          </p:stCondLst>
                                        </p:cTn>
                                        <p:tgtEl>
                                          <p:spTgt spid="19"/>
                                        </p:tgtEl>
                                        <p:attrNameLst>
                                          <p:attrName>style.visibility</p:attrName>
                                        </p:attrNameLst>
                                      </p:cBhvr>
                                      <p:to>
                                        <p:strVal val="hidden"/>
                                      </p:to>
                                    </p:set>
                                  </p:childTnLst>
                                </p:cTn>
                              </p:par>
                              <p:par>
                                <p:cTn id="137" presetID="10" presetClass="exit" presetSubtype="0" fill="hold" grpId="2" nodeType="withEffect">
                                  <p:stCondLst>
                                    <p:cond delay="0"/>
                                  </p:stCondLst>
                                  <p:iterate type="lt">
                                    <p:tmPct val="0"/>
                                  </p:iterate>
                                  <p:childTnLst>
                                    <p:animEffect transition="out" filter="fade">
                                      <p:cBhvr>
                                        <p:cTn id="138" dur="500"/>
                                        <p:tgtEl>
                                          <p:spTgt spid="18"/>
                                        </p:tgtEl>
                                      </p:cBhvr>
                                    </p:animEffect>
                                    <p:set>
                                      <p:cBhvr>
                                        <p:cTn id="139" dur="1" fill="hold">
                                          <p:stCondLst>
                                            <p:cond delay="499"/>
                                          </p:stCondLst>
                                        </p:cTn>
                                        <p:tgtEl>
                                          <p:spTgt spid="18"/>
                                        </p:tgtEl>
                                        <p:attrNameLst>
                                          <p:attrName>style.visibility</p:attrName>
                                        </p:attrNameLst>
                                      </p:cBhvr>
                                      <p:to>
                                        <p:strVal val="hidden"/>
                                      </p:to>
                                    </p:set>
                                  </p:childTnLst>
                                </p:cTn>
                              </p:par>
                              <p:par>
                                <p:cTn id="140" presetID="10" presetClass="exit" presetSubtype="0" fill="hold" grpId="2" nodeType="withEffect">
                                  <p:stCondLst>
                                    <p:cond delay="0"/>
                                  </p:stCondLst>
                                  <p:childTnLst>
                                    <p:animEffect transition="out" filter="fade">
                                      <p:cBhvr>
                                        <p:cTn id="141" dur="500"/>
                                        <p:tgtEl>
                                          <p:spTgt spid="22"/>
                                        </p:tgtEl>
                                      </p:cBhvr>
                                    </p:animEffect>
                                    <p:set>
                                      <p:cBhvr>
                                        <p:cTn id="142" dur="1" fill="hold">
                                          <p:stCondLst>
                                            <p:cond delay="499"/>
                                          </p:stCondLst>
                                        </p:cTn>
                                        <p:tgtEl>
                                          <p:spTgt spid="22"/>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20"/>
                                        </p:tgtEl>
                                      </p:cBhvr>
                                    </p:animEffect>
                                    <p:set>
                                      <p:cBhvr>
                                        <p:cTn id="145" dur="1" fill="hold">
                                          <p:stCondLst>
                                            <p:cond delay="499"/>
                                          </p:stCondLst>
                                        </p:cTn>
                                        <p:tgtEl>
                                          <p:spTgt spid="20"/>
                                        </p:tgtEl>
                                        <p:attrNameLst>
                                          <p:attrName>style.visibility</p:attrName>
                                        </p:attrNameLst>
                                      </p:cBhvr>
                                      <p:to>
                                        <p:strVal val="hidden"/>
                                      </p:to>
                                    </p:set>
                                  </p:childTnLst>
                                </p:cTn>
                              </p:par>
                              <p:par>
                                <p:cTn id="146" presetID="22" presetClass="exit" presetSubtype="8" fill="hold" grpId="2" nodeType="withEffect">
                                  <p:stCondLst>
                                    <p:cond delay="0"/>
                                  </p:stCondLst>
                                  <p:childTnLst>
                                    <p:animEffect transition="out" filter="wipe(left)">
                                      <p:cBhvr>
                                        <p:cTn id="147" dur="250"/>
                                        <p:tgtEl>
                                          <p:spTgt spid="24"/>
                                        </p:tgtEl>
                                      </p:cBhvr>
                                    </p:animEffect>
                                    <p:set>
                                      <p:cBhvr>
                                        <p:cTn id="148" dur="1" fill="hold">
                                          <p:stCondLst>
                                            <p:cond delay="249"/>
                                          </p:stCondLst>
                                        </p:cTn>
                                        <p:tgtEl>
                                          <p:spTgt spid="24"/>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250"/>
                                        <p:tgtEl>
                                          <p:spTgt spid="21"/>
                                        </p:tgtEl>
                                      </p:cBhvr>
                                    </p:animEffect>
                                    <p:set>
                                      <p:cBhvr>
                                        <p:cTn id="151" dur="1" fill="hold">
                                          <p:stCondLst>
                                            <p:cond delay="249"/>
                                          </p:stCondLst>
                                        </p:cTn>
                                        <p:tgtEl>
                                          <p:spTgt spid="21"/>
                                        </p:tgtEl>
                                        <p:attrNameLst>
                                          <p:attrName>style.visibility</p:attrName>
                                        </p:attrNameLst>
                                      </p:cBhvr>
                                      <p:to>
                                        <p:strVal val="hidden"/>
                                      </p:to>
                                    </p:set>
                                  </p:childTnLst>
                                </p:cTn>
                              </p:par>
                              <p:par>
                                <p:cTn id="152" presetID="10" presetClass="exit" presetSubtype="0" fill="hold" grpId="2" nodeType="withEffect">
                                  <p:stCondLst>
                                    <p:cond delay="0"/>
                                  </p:stCondLst>
                                  <p:childTnLst>
                                    <p:animEffect transition="out" filter="fade">
                                      <p:cBhvr>
                                        <p:cTn id="153" dur="250"/>
                                        <p:tgtEl>
                                          <p:spTgt spid="23"/>
                                        </p:tgtEl>
                                      </p:cBhvr>
                                    </p:animEffect>
                                    <p:set>
                                      <p:cBhvr>
                                        <p:cTn id="154" dur="1" fill="hold">
                                          <p:stCondLst>
                                            <p:cond delay="249"/>
                                          </p:stCondLst>
                                        </p:cTn>
                                        <p:tgtEl>
                                          <p:spTgt spid="23"/>
                                        </p:tgtEl>
                                        <p:attrNameLst>
                                          <p:attrName>style.visibility</p:attrName>
                                        </p:attrNameLst>
                                      </p:cBhvr>
                                      <p:to>
                                        <p:strVal val="hidden"/>
                                      </p:to>
                                    </p:set>
                                  </p:childTnLst>
                                </p:cTn>
                              </p:par>
                            </p:childTnLst>
                          </p:cTn>
                        </p:par>
                        <p:par>
                          <p:cTn id="155" fill="hold">
                            <p:stCondLst>
                              <p:cond delay="1500"/>
                            </p:stCondLst>
                            <p:childTnLst>
                              <p:par>
                                <p:cTn id="156" presetID="23" presetClass="entr" presetSubtype="32" fill="hold" grpId="0" nodeType="afterEffect">
                                  <p:stCondLst>
                                    <p:cond delay="100"/>
                                  </p:stCondLst>
                                  <p:childTnLst>
                                    <p:set>
                                      <p:cBhvr>
                                        <p:cTn id="157" dur="1" fill="hold">
                                          <p:stCondLst>
                                            <p:cond delay="0"/>
                                          </p:stCondLst>
                                        </p:cTn>
                                        <p:tgtEl>
                                          <p:spTgt spid="3074"/>
                                        </p:tgtEl>
                                        <p:attrNameLst>
                                          <p:attrName>style.visibility</p:attrName>
                                        </p:attrNameLst>
                                      </p:cBhvr>
                                      <p:to>
                                        <p:strVal val="visible"/>
                                      </p:to>
                                    </p:set>
                                    <p:anim calcmode="lin" valueType="num">
                                      <p:cBhvr>
                                        <p:cTn id="158" dur="500" fill="hold"/>
                                        <p:tgtEl>
                                          <p:spTgt spid="3074"/>
                                        </p:tgtEl>
                                        <p:attrNameLst>
                                          <p:attrName>ppt_w</p:attrName>
                                        </p:attrNameLst>
                                      </p:cBhvr>
                                      <p:tavLst>
                                        <p:tav tm="0">
                                          <p:val>
                                            <p:strVal val="4*#ppt_w"/>
                                          </p:val>
                                        </p:tav>
                                        <p:tav tm="100000">
                                          <p:val>
                                            <p:strVal val="#ppt_w"/>
                                          </p:val>
                                        </p:tav>
                                      </p:tavLst>
                                    </p:anim>
                                    <p:anim calcmode="lin" valueType="num">
                                      <p:cBhvr>
                                        <p:cTn id="159" dur="500" fill="hold"/>
                                        <p:tgtEl>
                                          <p:spTgt spid="3074"/>
                                        </p:tgtEl>
                                        <p:attrNameLst>
                                          <p:attrName>ppt_h</p:attrName>
                                        </p:attrNameLst>
                                      </p:cBhvr>
                                      <p:tavLst>
                                        <p:tav tm="0">
                                          <p:val>
                                            <p:strVal val="4*#ppt_h"/>
                                          </p:val>
                                        </p:tav>
                                        <p:tav tm="100000">
                                          <p:val>
                                            <p:strVal val="#ppt_h"/>
                                          </p:val>
                                        </p:tav>
                                      </p:tavLst>
                                    </p:anim>
                                  </p:childTnLst>
                                </p:cTn>
                              </p:par>
                            </p:childTnLst>
                          </p:cTn>
                        </p:par>
                        <p:par>
                          <p:cTn id="160" fill="hold">
                            <p:stCondLst>
                              <p:cond delay="2100"/>
                            </p:stCondLst>
                            <p:childTnLst>
                              <p:par>
                                <p:cTn id="161" presetID="10" presetClass="exit" presetSubtype="0" fill="hold" grpId="3" nodeType="afterEffect">
                                  <p:stCondLst>
                                    <p:cond delay="0"/>
                                  </p:stCondLst>
                                  <p:childTnLst>
                                    <p:animEffect transition="out" filter="fade">
                                      <p:cBhvr>
                                        <p:cTn id="162" dur="250"/>
                                        <p:tgtEl>
                                          <p:spTgt spid="14"/>
                                        </p:tgtEl>
                                      </p:cBhvr>
                                    </p:animEffect>
                                    <p:set>
                                      <p:cBhvr>
                                        <p:cTn id="163" dur="1" fill="hold">
                                          <p:stCondLst>
                                            <p:cond delay="249"/>
                                          </p:stCondLst>
                                        </p:cTn>
                                        <p:tgtEl>
                                          <p:spTgt spid="14"/>
                                        </p:tgtEl>
                                        <p:attrNameLst>
                                          <p:attrName>style.visibility</p:attrName>
                                        </p:attrNameLst>
                                      </p:cBhvr>
                                      <p:to>
                                        <p:strVal val="hidden"/>
                                      </p:to>
                                    </p:set>
                                  </p:childTnLst>
                                </p:cTn>
                              </p:par>
                              <p:par>
                                <p:cTn id="164" presetID="10" presetClass="exit" presetSubtype="0" fill="hold" grpId="3" nodeType="withEffect">
                                  <p:stCondLst>
                                    <p:cond delay="0"/>
                                  </p:stCondLst>
                                  <p:childTnLst>
                                    <p:animEffect transition="out" filter="fade">
                                      <p:cBhvr>
                                        <p:cTn id="165" dur="250"/>
                                        <p:tgtEl>
                                          <p:spTgt spid="15"/>
                                        </p:tgtEl>
                                      </p:cBhvr>
                                    </p:animEffect>
                                    <p:set>
                                      <p:cBhvr>
                                        <p:cTn id="166" dur="1" fill="hold">
                                          <p:stCondLst>
                                            <p:cond delay="249"/>
                                          </p:stCondLst>
                                        </p:cTn>
                                        <p:tgtEl>
                                          <p:spTgt spid="15"/>
                                        </p:tgtEl>
                                        <p:attrNameLst>
                                          <p:attrName>style.visibility</p:attrName>
                                        </p:attrNameLst>
                                      </p:cBhvr>
                                      <p:to>
                                        <p:strVal val="hidden"/>
                                      </p:to>
                                    </p:set>
                                  </p:childTnLst>
                                </p:cTn>
                              </p:par>
                              <p:par>
                                <p:cTn id="167" presetID="10" presetClass="exit" presetSubtype="0" fill="hold" grpId="3" nodeType="withEffect">
                                  <p:stCondLst>
                                    <p:cond delay="0"/>
                                  </p:stCondLst>
                                  <p:childTnLst>
                                    <p:animEffect transition="out" filter="fade">
                                      <p:cBhvr>
                                        <p:cTn id="168" dur="250"/>
                                        <p:tgtEl>
                                          <p:spTgt spid="16"/>
                                        </p:tgtEl>
                                      </p:cBhvr>
                                    </p:animEffect>
                                    <p:set>
                                      <p:cBhvr>
                                        <p:cTn id="169" dur="1" fill="hold">
                                          <p:stCondLst>
                                            <p:cond delay="249"/>
                                          </p:stCondLst>
                                        </p:cTn>
                                        <p:tgtEl>
                                          <p:spTgt spid="16"/>
                                        </p:tgtEl>
                                        <p:attrNameLst>
                                          <p:attrName>style.visibility</p:attrName>
                                        </p:attrNameLst>
                                      </p:cBhvr>
                                      <p:to>
                                        <p:strVal val="hidden"/>
                                      </p:to>
                                    </p:set>
                                  </p:childTnLst>
                                </p:cTn>
                              </p:par>
                              <p:par>
                                <p:cTn id="170" presetID="10" presetClass="exit" presetSubtype="0" fill="hold" grpId="3" nodeType="withEffect">
                                  <p:stCondLst>
                                    <p:cond delay="0"/>
                                  </p:stCondLst>
                                  <p:childTnLst>
                                    <p:animEffect transition="out" filter="fade">
                                      <p:cBhvr>
                                        <p:cTn id="171" dur="250"/>
                                        <p:tgtEl>
                                          <p:spTgt spid="17"/>
                                        </p:tgtEl>
                                      </p:cBhvr>
                                    </p:animEffect>
                                    <p:set>
                                      <p:cBhvr>
                                        <p:cTn id="172" dur="1" fill="hold">
                                          <p:stCondLst>
                                            <p:cond delay="249"/>
                                          </p:stCondLst>
                                        </p:cTn>
                                        <p:tgtEl>
                                          <p:spTgt spid="17"/>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0" presetClass="entr" presetSubtype="0" fill="hold" grpId="0" nodeType="clickEffect">
                                  <p:stCondLst>
                                    <p:cond delay="0"/>
                                  </p:stCondLst>
                                  <p:iterate type="lt">
                                    <p:tmPct val="10000"/>
                                  </p:iterate>
                                  <p:childTnLst>
                                    <p:set>
                                      <p:cBhvr>
                                        <p:cTn id="176" dur="1" fill="hold">
                                          <p:stCondLst>
                                            <p:cond delay="0"/>
                                          </p:stCondLst>
                                        </p:cTn>
                                        <p:tgtEl>
                                          <p:spTgt spid="8"/>
                                        </p:tgtEl>
                                        <p:attrNameLst>
                                          <p:attrName>style.visibility</p:attrName>
                                        </p:attrNameLst>
                                      </p:cBhvr>
                                      <p:to>
                                        <p:strVal val="visible"/>
                                      </p:to>
                                    </p:set>
                                    <p:animEffect transition="in" filter="dissolve">
                                      <p:cBhvr>
                                        <p:cTn id="177" dur="500">
                                          <p:stCondLst>
                                            <p:cond delay="0"/>
                                          </p:stCondLst>
                                        </p:cTn>
                                        <p:tgtEl>
                                          <p:spTgt spid="8"/>
                                        </p:tgtEl>
                                      </p:cBhvr>
                                    </p:animEffect>
                                    <p:anim to="" calcmode="lin" valueType="num">
                                      <p:cBhvr>
                                        <p:cTn id="178"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179"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180" fill="hold">
                            <p:stCondLst>
                              <p:cond delay="600"/>
                            </p:stCondLst>
                            <p:childTnLst>
                              <p:par>
                                <p:cTn id="181" presetID="26" presetClass="emph" presetSubtype="0" fill="hold" grpId="1" nodeType="afterEffect">
                                  <p:stCondLst>
                                    <p:cond delay="0"/>
                                  </p:stCondLst>
                                  <p:iterate type="lt">
                                    <p:tmPct val="0"/>
                                  </p:iterate>
                                  <p:childTnLst>
                                    <p:animEffect transition="out" filter="fade">
                                      <p:cBhvr>
                                        <p:cTn id="182" dur="500" tmFilter="0, 0; .2, .5; .8, .5; 1, 0"/>
                                        <p:tgtEl>
                                          <p:spTgt spid="8"/>
                                        </p:tgtEl>
                                      </p:cBhvr>
                                    </p:animEffect>
                                    <p:animScale>
                                      <p:cBhvr>
                                        <p:cTn id="183" dur="250" autoRev="1" fill="hold"/>
                                        <p:tgtEl>
                                          <p:spTgt spid="8"/>
                                        </p:tgtEl>
                                      </p:cBhvr>
                                      <p:by x="105000" y="105000"/>
                                    </p:animScale>
                                  </p:childTnLst>
                                </p:cTn>
                              </p:par>
                            </p:childTnLst>
                          </p:cTn>
                        </p:par>
                        <p:par>
                          <p:cTn id="184" fill="hold">
                            <p:stCondLst>
                              <p:cond delay="1100"/>
                            </p:stCondLst>
                            <p:childTnLst>
                              <p:par>
                                <p:cTn id="185" presetID="6" presetClass="entr" presetSubtype="32" fill="hold" grpId="0" nodeType="afterEffect">
                                  <p:stCondLst>
                                    <p:cond delay="0"/>
                                  </p:stCondLst>
                                  <p:childTnLst>
                                    <p:set>
                                      <p:cBhvr>
                                        <p:cTn id="186" dur="1" fill="hold">
                                          <p:stCondLst>
                                            <p:cond delay="0"/>
                                          </p:stCondLst>
                                        </p:cTn>
                                        <p:tgtEl>
                                          <p:spTgt spid="9"/>
                                        </p:tgtEl>
                                        <p:attrNameLst>
                                          <p:attrName>style.visibility</p:attrName>
                                        </p:attrNameLst>
                                      </p:cBhvr>
                                      <p:to>
                                        <p:strVal val="visible"/>
                                      </p:to>
                                    </p:set>
                                    <p:animEffect transition="in" filter="circle(out)">
                                      <p:cBhvr>
                                        <p:cTn id="187" dur="2000"/>
                                        <p:tgtEl>
                                          <p:spTgt spid="9"/>
                                        </p:tgtEl>
                                      </p:cBhvr>
                                    </p:animEffect>
                                  </p:childTnLst>
                                </p:cTn>
                              </p:par>
                            </p:childTnLst>
                          </p:cTn>
                        </p:par>
                        <p:par>
                          <p:cTn id="188" fill="hold">
                            <p:stCondLst>
                              <p:cond delay="3100"/>
                            </p:stCondLst>
                            <p:childTnLst>
                              <p:par>
                                <p:cTn id="189" presetID="10" presetClass="exit" presetSubtype="0" fill="hold" grpId="1" nodeType="afterEffect">
                                  <p:stCondLst>
                                    <p:cond delay="0"/>
                                  </p:stCondLst>
                                  <p:childTnLst>
                                    <p:animEffect transition="out" filter="fade">
                                      <p:cBhvr>
                                        <p:cTn id="190" dur="250"/>
                                        <p:tgtEl>
                                          <p:spTgt spid="3074"/>
                                        </p:tgtEl>
                                      </p:cBhvr>
                                    </p:animEffect>
                                    <p:set>
                                      <p:cBhvr>
                                        <p:cTn id="191" dur="1" fill="hold">
                                          <p:stCondLst>
                                            <p:cond delay="249"/>
                                          </p:stCondLst>
                                        </p:cTn>
                                        <p:tgtEl>
                                          <p:spTgt spid="3074"/>
                                        </p:tgtEl>
                                        <p:attrNameLst>
                                          <p:attrName>style.visibility</p:attrName>
                                        </p:attrNameLst>
                                      </p:cBhvr>
                                      <p:to>
                                        <p:strVal val="hidden"/>
                                      </p:to>
                                    </p:set>
                                  </p:childTnLst>
                                </p:cTn>
                              </p:par>
                            </p:childTnLst>
                          </p:cTn>
                        </p:par>
                      </p:childTnLst>
                    </p:cTn>
                  </p:par>
                  <p:par>
                    <p:cTn id="192" fill="hold">
                      <p:stCondLst>
                        <p:cond delay="indefinite"/>
                      </p:stCondLst>
                      <p:childTnLst>
                        <p:par>
                          <p:cTn id="193" fill="hold">
                            <p:stCondLst>
                              <p:cond delay="0"/>
                            </p:stCondLst>
                            <p:childTnLst>
                              <p:par>
                                <p:cTn id="194" presetID="22" presetClass="entr" presetSubtype="8" fill="hold" grpId="0" nodeType="clickEffect">
                                  <p:stCondLst>
                                    <p:cond delay="0"/>
                                  </p:stCondLst>
                                  <p:childTnLst>
                                    <p:set>
                                      <p:cBhvr>
                                        <p:cTn id="195" dur="1" fill="hold">
                                          <p:stCondLst>
                                            <p:cond delay="0"/>
                                          </p:stCondLst>
                                        </p:cTn>
                                        <p:tgtEl>
                                          <p:spTgt spid="4"/>
                                        </p:tgtEl>
                                        <p:attrNameLst>
                                          <p:attrName>style.visibility</p:attrName>
                                        </p:attrNameLst>
                                      </p:cBhvr>
                                      <p:to>
                                        <p:strVal val="visible"/>
                                      </p:to>
                                    </p:set>
                                    <p:animEffect transition="in" filter="wipe(left)">
                                      <p:cBhvr>
                                        <p:cTn id="196" dur="750"/>
                                        <p:tgtEl>
                                          <p:spTgt spid="4"/>
                                        </p:tgtEl>
                                      </p:cBhvr>
                                    </p:animEffect>
                                  </p:childTnLst>
                                </p:cTn>
                              </p:par>
                              <p:par>
                                <p:cTn id="197" presetID="18" presetClass="emph" presetSubtype="0" fill="hold" grpId="1" nodeType="withEffect">
                                  <p:stCondLst>
                                    <p:cond delay="0"/>
                                  </p:stCondLst>
                                  <p:childTnLst>
                                    <p:set>
                                      <p:cBhvr override="childStyle">
                                        <p:cTn id="198" dur="750" fill="hold"/>
                                        <p:tgtEl>
                                          <p:spTgt spid="4"/>
                                        </p:tgtEl>
                                        <p:attrNameLst>
                                          <p:attrName>style.textDecorationUnderline</p:attrName>
                                        </p:attrNameLst>
                                      </p:cBhvr>
                                      <p:to>
                                        <p:strVal val="true"/>
                                      </p:to>
                                    </p:set>
                                  </p:childTnLst>
                                </p:cTn>
                              </p:par>
                            </p:childTnLst>
                          </p:cTn>
                        </p:par>
                        <p:par>
                          <p:cTn id="199" fill="hold">
                            <p:stCondLst>
                              <p:cond delay="750"/>
                            </p:stCondLst>
                            <p:childTnLst>
                              <p:par>
                                <p:cTn id="200" presetID="22" presetClass="entr" presetSubtype="8" fill="hold" grpId="0" nodeType="afterEffect">
                                  <p:stCondLst>
                                    <p:cond delay="0"/>
                                  </p:stCondLst>
                                  <p:childTnLst>
                                    <p:set>
                                      <p:cBhvr>
                                        <p:cTn id="201" dur="1" fill="hold">
                                          <p:stCondLst>
                                            <p:cond delay="0"/>
                                          </p:stCondLst>
                                        </p:cTn>
                                        <p:tgtEl>
                                          <p:spTgt spid="5"/>
                                        </p:tgtEl>
                                        <p:attrNameLst>
                                          <p:attrName>style.visibility</p:attrName>
                                        </p:attrNameLst>
                                      </p:cBhvr>
                                      <p:to>
                                        <p:strVal val="visible"/>
                                      </p:to>
                                    </p:set>
                                    <p:animEffect transition="in" filter="wipe(left)">
                                      <p:cBhvr>
                                        <p:cTn id="202" dur="750"/>
                                        <p:tgtEl>
                                          <p:spTgt spid="5"/>
                                        </p:tgtEl>
                                      </p:cBhvr>
                                    </p:animEffect>
                                  </p:childTnLst>
                                </p:cTn>
                              </p:par>
                              <p:par>
                                <p:cTn id="203" presetID="18" presetClass="emph" presetSubtype="0" fill="hold" grpId="1" nodeType="withEffect">
                                  <p:stCondLst>
                                    <p:cond delay="0"/>
                                  </p:stCondLst>
                                  <p:childTnLst>
                                    <p:set>
                                      <p:cBhvr override="childStyle">
                                        <p:cTn id="204" dur="750" fill="hold"/>
                                        <p:tgtEl>
                                          <p:spTgt spid="5"/>
                                        </p:tgtEl>
                                        <p:attrNameLst>
                                          <p:attrName>style.textDecorationUnderline</p:attrName>
                                        </p:attrNameLst>
                                      </p:cBhvr>
                                      <p:to>
                                        <p:strVal val="true"/>
                                      </p:to>
                                    </p:set>
                                  </p:childTnLst>
                                </p:cTn>
                              </p:par>
                            </p:childTnLst>
                          </p:cTn>
                        </p:par>
                      </p:childTnLst>
                    </p:cTn>
                  </p:par>
                  <p:par>
                    <p:cTn id="205" fill="hold">
                      <p:stCondLst>
                        <p:cond delay="indefinite"/>
                      </p:stCondLst>
                      <p:childTnLst>
                        <p:par>
                          <p:cTn id="206" fill="hold">
                            <p:stCondLst>
                              <p:cond delay="0"/>
                            </p:stCondLst>
                            <p:childTnLst>
                              <p:par>
                                <p:cTn id="207" presetID="0" presetClass="entr" presetSubtype="0" fill="hold" grpId="0" nodeType="clickEffect">
                                  <p:stCondLst>
                                    <p:cond delay="0"/>
                                  </p:stCondLst>
                                  <p:childTnLst>
                                    <p:set>
                                      <p:cBhvr>
                                        <p:cTn id="208" dur="1" fill="hold">
                                          <p:stCondLst>
                                            <p:cond delay="0"/>
                                          </p:stCondLst>
                                        </p:cTn>
                                        <p:tgtEl>
                                          <p:spTgt spid="6"/>
                                        </p:tgtEl>
                                        <p:attrNameLst>
                                          <p:attrName>style.visibility</p:attrName>
                                        </p:attrNameLst>
                                      </p:cBhvr>
                                      <p:to>
                                        <p:strVal val="visible"/>
                                      </p:to>
                                    </p:set>
                                    <p:animEffect transition="in" filter="dissolve">
                                      <p:cBhvr>
                                        <p:cTn id="209" dur="500">
                                          <p:stCondLst>
                                            <p:cond delay="0"/>
                                          </p:stCondLst>
                                        </p:cTn>
                                        <p:tgtEl>
                                          <p:spTgt spid="6"/>
                                        </p:tgtEl>
                                      </p:cBhvr>
                                    </p:animEffect>
                                    <p:anim to="" calcmode="lin" valueType="num">
                                      <p:cBhvr>
                                        <p:cTn id="210"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11"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12" fill="hold">
                      <p:stCondLst>
                        <p:cond delay="indefinite"/>
                      </p:stCondLst>
                      <p:childTnLst>
                        <p:par>
                          <p:cTn id="213" fill="hold">
                            <p:stCondLst>
                              <p:cond delay="0"/>
                            </p:stCondLst>
                            <p:childTnLst>
                              <p:par>
                                <p:cTn id="214" presetID="10" presetClass="exit" presetSubtype="0" fill="hold" grpId="2" nodeType="clickEffect">
                                  <p:stCondLst>
                                    <p:cond delay="0"/>
                                  </p:stCondLst>
                                  <p:childTnLst>
                                    <p:animEffect transition="out" filter="fade">
                                      <p:cBhvr>
                                        <p:cTn id="215" dur="500"/>
                                        <p:tgtEl>
                                          <p:spTgt spid="4"/>
                                        </p:tgtEl>
                                      </p:cBhvr>
                                    </p:animEffect>
                                    <p:set>
                                      <p:cBhvr>
                                        <p:cTn id="216" dur="1" fill="hold">
                                          <p:stCondLst>
                                            <p:cond delay="499"/>
                                          </p:stCondLst>
                                        </p:cTn>
                                        <p:tgtEl>
                                          <p:spTgt spid="4"/>
                                        </p:tgtEl>
                                        <p:attrNameLst>
                                          <p:attrName>style.visibility</p:attrName>
                                        </p:attrNameLst>
                                      </p:cBhvr>
                                      <p:to>
                                        <p:strVal val="hidden"/>
                                      </p:to>
                                    </p:set>
                                  </p:childTnLst>
                                </p:cTn>
                              </p:par>
                              <p:par>
                                <p:cTn id="217" presetID="10" presetClass="exit" presetSubtype="0" fill="hold" grpId="2" nodeType="withEffect">
                                  <p:stCondLst>
                                    <p:cond delay="0"/>
                                  </p:stCondLst>
                                  <p:childTnLst>
                                    <p:animEffect transition="out" filter="fade">
                                      <p:cBhvr>
                                        <p:cTn id="218" dur="500"/>
                                        <p:tgtEl>
                                          <p:spTgt spid="5"/>
                                        </p:tgtEl>
                                      </p:cBhvr>
                                    </p:animEffect>
                                    <p:set>
                                      <p:cBhvr>
                                        <p:cTn id="219" dur="1" fill="hold">
                                          <p:stCondLst>
                                            <p:cond delay="499"/>
                                          </p:stCondLst>
                                        </p:cTn>
                                        <p:tgtEl>
                                          <p:spTgt spid="5"/>
                                        </p:tgtEl>
                                        <p:attrNameLst>
                                          <p:attrName>style.visibility</p:attrName>
                                        </p:attrNameLst>
                                      </p:cBhvr>
                                      <p:to>
                                        <p:strVal val="hidden"/>
                                      </p:to>
                                    </p:set>
                                  </p:childTnLst>
                                </p:cTn>
                              </p:par>
                              <p:par>
                                <p:cTn id="220" presetID="0" presetClass="exit" presetSubtype="0" fill="hold" grpId="1" nodeType="withEffect">
                                  <p:stCondLst>
                                    <p:cond delay="0"/>
                                  </p:stCondLst>
                                  <p:childTnLst>
                                    <p:set>
                                      <p:cBhvr>
                                        <p:cTn id="221" dur="1" fill="hold">
                                          <p:stCondLst>
                                            <p:cond delay="999"/>
                                          </p:stCondLst>
                                        </p:cTn>
                                        <p:tgtEl>
                                          <p:spTgt spid="6"/>
                                        </p:tgtEl>
                                        <p:attrNameLst>
                                          <p:attrName>style.visibility</p:attrName>
                                        </p:attrNameLst>
                                      </p:cBhvr>
                                      <p:to>
                                        <p:strVal val="hidden"/>
                                      </p:to>
                                    </p:set>
                                    <p:animEffect transition="out" filter="dissolve">
                                      <p:cBhvr>
                                        <p:cTn id="222" dur="1000">
                                          <p:stCondLst>
                                            <p:cond delay="0"/>
                                          </p:stCondLst>
                                        </p:cTn>
                                        <p:tgtEl>
                                          <p:spTgt spid="6"/>
                                        </p:tgtEl>
                                      </p:cBhvr>
                                    </p:animEffect>
                                    <p:anim to="" calcmode="lin" valueType="num">
                                      <p:cBhvr>
                                        <p:cTn id="223"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224"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225" presetID="10" presetClass="exit" presetSubtype="0" fill="hold" grpId="1" nodeType="withEffect">
                                  <p:stCondLst>
                                    <p:cond delay="0"/>
                                  </p:stCondLst>
                                  <p:childTnLst>
                                    <p:animEffect transition="out" filter="fade">
                                      <p:cBhvr>
                                        <p:cTn id="226" dur="500"/>
                                        <p:tgtEl>
                                          <p:spTgt spid="9"/>
                                        </p:tgtEl>
                                      </p:cBhvr>
                                    </p:animEffect>
                                    <p:set>
                                      <p:cBhvr>
                                        <p:cTn id="22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2" grpId="0"/>
      <p:bldP spid="12" grpId="1"/>
      <p:bldP spid="12" grpId="2"/>
      <p:bldP spid="13" grpId="0"/>
      <p:bldP spid="13" grpId="1"/>
      <p:bldP spid="13" grpId="2"/>
      <p:bldP spid="22" grpId="0"/>
      <p:bldP spid="22" grpId="1"/>
      <p:bldP spid="22" grpId="2"/>
      <p:bldP spid="23" grpId="0"/>
      <p:bldP spid="23" grpId="1"/>
      <p:bldP spid="23" grpId="2"/>
      <p:bldP spid="24" grpId="0"/>
      <p:bldP spid="24" grpId="1"/>
      <p:bldP spid="24" grpId="2"/>
      <p:bldP spid="10" grpId="0"/>
      <p:bldP spid="10" grpId="1"/>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4" grpId="0"/>
      <p:bldP spid="4" grpId="1"/>
      <p:bldP spid="4" grpId="2"/>
      <p:bldP spid="5" grpId="0"/>
      <p:bldP spid="5" grpId="1"/>
      <p:bldP spid="5" grpId="2"/>
      <p:bldP spid="3074" grpId="0"/>
      <p:bldP spid="3074" grpId="1"/>
      <p:bldP spid="9" grpId="0"/>
      <p:bldP spid="9" grpId="1"/>
      <p:bldP spid="8" grpId="0"/>
      <p:bldP spid="8" grpId="1"/>
      <p:bldP spid="6" grpId="0"/>
      <p:bldP spid="6" grpId="1"/>
      <p:bldP spid="18" grpId="0"/>
      <p:bldP spid="18" grpId="1"/>
      <p:bldP spid="18" grpId="2"/>
      <p:bldP spid="19" grpId="0"/>
      <p:bldP spid="19" grpId="1"/>
      <p:bldP spid="19" grpId="2"/>
      <p:bldP spid="20" grpId="0"/>
      <p:bldP spid="20" grpId="1"/>
      <p:bldP spid="21" grpId="0"/>
      <p:bldP spid="21" grpId="1"/>
      <p:bldP spid="21" grpId="2"/>
      <p:bldP spid="21" grpId="3"/>
      <p:bldP spid="21" grpId="4"/>
      <p:bldP spid="25" grpId="3"/>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219305" cy="6858000"/>
          </a:xfrm>
          <a:prstGeom prst="rect">
            <a:avLst/>
          </a:prstGeom>
        </p:spPr>
      </p:pic>
      <p:sp>
        <p:nvSpPr>
          <p:cNvPr id="5" name="Title 1"/>
          <p:cNvSpPr txBox="1">
            <a:spLocks/>
          </p:cNvSpPr>
          <p:nvPr/>
        </p:nvSpPr>
        <p:spPr>
          <a:xfrm>
            <a:off x="3659650" y="3011178"/>
            <a:ext cx="1817226" cy="9759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Korah</a:t>
            </a:r>
          </a:p>
        </p:txBody>
      </p:sp>
      <p:sp>
        <p:nvSpPr>
          <p:cNvPr id="6" name="Title 1"/>
          <p:cNvSpPr txBox="1">
            <a:spLocks/>
          </p:cNvSpPr>
          <p:nvPr/>
        </p:nvSpPr>
        <p:spPr>
          <a:xfrm>
            <a:off x="1425591" y="4205564"/>
            <a:ext cx="5289631" cy="9759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down alive into the pit</a:t>
            </a:r>
          </a:p>
        </p:txBody>
      </p:sp>
      <p:sp>
        <p:nvSpPr>
          <p:cNvPr id="3074" name="Rectangle 2"/>
          <p:cNvSpPr>
            <a:spLocks noGrp="1" noChangeArrowheads="1"/>
          </p:cNvSpPr>
          <p:nvPr>
            <p:ph type="title"/>
          </p:nvPr>
        </p:nvSpPr>
        <p:spPr>
          <a:xfrm>
            <a:off x="285078" y="214859"/>
            <a:ext cx="8557708" cy="6444126"/>
          </a:xfrm>
        </p:spPr>
        <p:txBody>
          <a:bodyPr>
            <a:scene3d>
              <a:camera prst="orthographicFront"/>
              <a:lightRig rig="flat" dir="t"/>
            </a:scene3d>
            <a:sp3d extrusionH="57150" prstMaterial="plastic">
              <a:bevelT w="38100" h="38100"/>
            </a:sp3d>
          </a:bodyPr>
          <a:lstStyle/>
          <a:p>
            <a:pPr eaLnBrk="1" hangingPunct="1"/>
            <a:r>
              <a:rPr lang="en-US" altLang="en-US" sz="39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Now it came to pass, as he finished speaking all these words, that the ground split apart under them, and the earth opened its mouth and swallowed them up, with their households and all the men with Korah, with all their goods. So they and all those with them went down alive into the pit; the earth closed over them, and they perished from among the assembly.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Numbers 16:31-33  </a:t>
            </a:r>
          </a:p>
        </p:txBody>
      </p:sp>
      <p:sp>
        <p:nvSpPr>
          <p:cNvPr id="8" name="Rectangle 2"/>
          <p:cNvSpPr txBox="1">
            <a:spLocks noChangeArrowheads="1"/>
          </p:cNvSpPr>
          <p:nvPr/>
        </p:nvSpPr>
        <p:spPr bwMode="auto">
          <a:xfrm>
            <a:off x="1174468" y="3755936"/>
            <a:ext cx="580763" cy="6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dirty="0">
                <a:ln w="22225"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d</a:t>
            </a:r>
          </a:p>
        </p:txBody>
      </p:sp>
      <p:sp>
        <p:nvSpPr>
          <p:cNvPr id="10" name="Rectangle 2"/>
          <p:cNvSpPr txBox="1">
            <a:spLocks noChangeArrowheads="1"/>
          </p:cNvSpPr>
          <p:nvPr/>
        </p:nvSpPr>
        <p:spPr bwMode="auto">
          <a:xfrm>
            <a:off x="6433353" y="2563767"/>
            <a:ext cx="580763" cy="6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dirty="0">
                <a:ln w="22225"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d</a:t>
            </a:r>
          </a:p>
        </p:txBody>
      </p:sp>
      <p:sp>
        <p:nvSpPr>
          <p:cNvPr id="11" name="Rectangle 2"/>
          <p:cNvSpPr txBox="1">
            <a:spLocks noChangeArrowheads="1"/>
          </p:cNvSpPr>
          <p:nvPr/>
        </p:nvSpPr>
        <p:spPr bwMode="auto">
          <a:xfrm>
            <a:off x="3156102" y="4350079"/>
            <a:ext cx="580763" cy="6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dirty="0" err="1">
                <a:ln w="22225"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i</a:t>
            </a:r>
            <a:endParaRPr lang="en-US" altLang="en-US" sz="3900" b="1" dirty="0">
              <a:ln w="22225"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5312948" y="4348318"/>
            <a:ext cx="580763" cy="6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dirty="0">
                <a:ln w="22225"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e</a:t>
            </a:r>
          </a:p>
        </p:txBody>
      </p:sp>
      <p:sp>
        <p:nvSpPr>
          <p:cNvPr id="7" name="Rectangle 2"/>
          <p:cNvSpPr txBox="1">
            <a:spLocks noChangeArrowheads="1"/>
          </p:cNvSpPr>
          <p:nvPr/>
        </p:nvSpPr>
        <p:spPr bwMode="auto">
          <a:xfrm>
            <a:off x="4241904" y="5667640"/>
            <a:ext cx="943654" cy="6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died</a:t>
            </a:r>
          </a:p>
        </p:txBody>
      </p:sp>
    </p:spTree>
    <p:extLst>
      <p:ext uri="{BB962C8B-B14F-4D97-AF65-F5344CB8AC3E}">
        <p14:creationId xmlns:p14="http://schemas.microsoft.com/office/powerpoint/2010/main" val="1034297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8" presetClass="emph" presetSubtype="0" fill="hold" grpId="1" nodeType="withEffect">
                                  <p:stCondLst>
                                    <p:cond delay="0"/>
                                  </p:stCondLst>
                                  <p:childTnLst>
                                    <p:set>
                                      <p:cBhvr override="childStyle">
                                        <p:cTn id="27" dur="500" fill="hold"/>
                                        <p:tgtEl>
                                          <p:spTgt spid="6"/>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1250"/>
                                        <p:tgtEl>
                                          <p:spTgt spid="3074"/>
                                        </p:tgtEl>
                                      </p:cBhvr>
                                    </p:animEffect>
                                    <p:set>
                                      <p:cBhvr>
                                        <p:cTn id="32" dur="1" fill="hold">
                                          <p:stCondLst>
                                            <p:cond delay="1249"/>
                                          </p:stCondLst>
                                        </p:cTn>
                                        <p:tgtEl>
                                          <p:spTgt spid="3074"/>
                                        </p:tgtEl>
                                        <p:attrNameLst>
                                          <p:attrName>style.visibility</p:attrName>
                                        </p:attrNameLst>
                                      </p:cBhvr>
                                      <p:to>
                                        <p:strVal val="hidden"/>
                                      </p:to>
                                    </p:set>
                                  </p:childTnLst>
                                </p:cTn>
                              </p:par>
                              <p:par>
                                <p:cTn id="33" presetID="10" presetClass="exit" presetSubtype="0" fill="hold" grpId="2" nodeType="with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ntr" presetSubtype="0" fill="hold" grpId="2"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
                                        <p:tgtEl>
                                          <p:spTgt spid="8"/>
                                        </p:tgtEl>
                                      </p:cBhvr>
                                    </p:animEffect>
                                  </p:childTnLst>
                                </p:cTn>
                              </p:par>
                              <p:par>
                                <p:cTn id="42" presetID="10" presetClass="entr" presetSubtype="0" fill="hold" grpId="2"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
                                        <p:tgtEl>
                                          <p:spTgt spid="10"/>
                                        </p:tgtEl>
                                      </p:cBhvr>
                                    </p:animEffect>
                                  </p:childTnLst>
                                </p:cTn>
                              </p:par>
                              <p:par>
                                <p:cTn id="45" presetID="10" presetClass="entr" presetSubtype="0" fill="hold" grpId="2"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
                                        <p:tgtEl>
                                          <p:spTgt spid="11"/>
                                        </p:tgtEl>
                                      </p:cBhvr>
                                    </p:animEffect>
                                  </p:childTnLst>
                                </p:cTn>
                              </p:par>
                              <p:par>
                                <p:cTn id="48" presetID="10" presetClass="entr" presetSubtype="0" fill="hold" grpId="2"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
                                        <p:tgtEl>
                                          <p:spTgt spid="12"/>
                                        </p:tgtEl>
                                      </p:cBhvr>
                                    </p:animEffect>
                                  </p:childTnLst>
                                </p:cTn>
                              </p:par>
                              <p:par>
                                <p:cTn id="51" presetID="6" presetClass="emph" presetSubtype="0" fill="hold" grpId="3" nodeType="withEffect">
                                  <p:stCondLst>
                                    <p:cond delay="0"/>
                                  </p:stCondLst>
                                  <p:childTnLst>
                                    <p:animScale>
                                      <p:cBhvr>
                                        <p:cTn id="52" dur="2000" fill="hold"/>
                                        <p:tgtEl>
                                          <p:spTgt spid="8"/>
                                        </p:tgtEl>
                                      </p:cBhvr>
                                      <p:by x="75000" y="75000"/>
                                    </p:animScale>
                                  </p:childTnLst>
                                </p:cTn>
                              </p:par>
                              <p:par>
                                <p:cTn id="53" presetID="6" presetClass="emph" presetSubtype="0" fill="hold" grpId="3" nodeType="withEffect">
                                  <p:stCondLst>
                                    <p:cond delay="0"/>
                                  </p:stCondLst>
                                  <p:childTnLst>
                                    <p:animScale>
                                      <p:cBhvr>
                                        <p:cTn id="54" dur="2000" fill="hold"/>
                                        <p:tgtEl>
                                          <p:spTgt spid="10"/>
                                        </p:tgtEl>
                                      </p:cBhvr>
                                      <p:by x="75000" y="75000"/>
                                    </p:animScale>
                                  </p:childTnLst>
                                </p:cTn>
                              </p:par>
                              <p:par>
                                <p:cTn id="55" presetID="6" presetClass="emph" presetSubtype="0" fill="hold" grpId="3" nodeType="withEffect">
                                  <p:stCondLst>
                                    <p:cond delay="0"/>
                                  </p:stCondLst>
                                  <p:childTnLst>
                                    <p:animScale>
                                      <p:cBhvr>
                                        <p:cTn id="56" dur="2000" fill="hold"/>
                                        <p:tgtEl>
                                          <p:spTgt spid="11"/>
                                        </p:tgtEl>
                                      </p:cBhvr>
                                      <p:by x="75000" y="75000"/>
                                    </p:animScale>
                                  </p:childTnLst>
                                </p:cTn>
                              </p:par>
                              <p:par>
                                <p:cTn id="57" presetID="6" presetClass="emph" presetSubtype="0" fill="hold" grpId="3" nodeType="withEffect">
                                  <p:stCondLst>
                                    <p:cond delay="0"/>
                                  </p:stCondLst>
                                  <p:childTnLst>
                                    <p:animScale>
                                      <p:cBhvr>
                                        <p:cTn id="58" dur="2000" fill="hold"/>
                                        <p:tgtEl>
                                          <p:spTgt spid="12"/>
                                        </p:tgtEl>
                                      </p:cBhvr>
                                      <p:by x="75000" y="75000"/>
                                    </p:animScale>
                                  </p:childTnLst>
                                </p:cTn>
                              </p:par>
                              <p:par>
                                <p:cTn id="59" presetID="0" presetClass="path" presetSubtype="0" accel="50000" decel="50000" fill="hold" grpId="0" nodeType="withEffect">
                                  <p:stCondLst>
                                    <p:cond delay="0"/>
                                  </p:stCondLst>
                                  <p:childTnLst>
                                    <p:animMotion origin="layout" path="M -3.05556E-6 -1.85185E-6 L 0.33073 0.27917 " pathEditMode="relative" rAng="0" ptsTypes="AA">
                                      <p:cBhvr>
                                        <p:cTn id="60" dur="2000" fill="hold"/>
                                        <p:tgtEl>
                                          <p:spTgt spid="8"/>
                                        </p:tgtEl>
                                        <p:attrNameLst>
                                          <p:attrName>ppt_x</p:attrName>
                                          <p:attrName>ppt_y</p:attrName>
                                        </p:attrNameLst>
                                      </p:cBhvr>
                                      <p:rCtr x="16528" y="13958"/>
                                    </p:animMotion>
                                  </p:childTnLst>
                                </p:cTn>
                              </p:par>
                              <p:par>
                                <p:cTn id="61" presetID="0" presetClass="path" presetSubtype="0" accel="50000" decel="50000" fill="hold" grpId="0" nodeType="withEffect">
                                  <p:stCondLst>
                                    <p:cond delay="0"/>
                                  </p:stCondLst>
                                  <p:childTnLst>
                                    <p:animMotion origin="layout" path="M -3.05556E-6 7.40741E-7 L -0.19479 0.45301 " pathEditMode="relative" rAng="0" ptsTypes="AA">
                                      <p:cBhvr>
                                        <p:cTn id="62" dur="2000" fill="hold"/>
                                        <p:tgtEl>
                                          <p:spTgt spid="10"/>
                                        </p:tgtEl>
                                        <p:attrNameLst>
                                          <p:attrName>ppt_x</p:attrName>
                                          <p:attrName>ppt_y</p:attrName>
                                        </p:attrNameLst>
                                      </p:cBhvr>
                                      <p:rCtr x="-9740" y="22639"/>
                                    </p:animMotion>
                                  </p:childTnLst>
                                </p:cTn>
                              </p:par>
                              <p:par>
                                <p:cTn id="63" presetID="0" presetClass="path" presetSubtype="0" accel="50000" decel="50000" fill="hold" grpId="0" nodeType="withEffect">
                                  <p:stCondLst>
                                    <p:cond delay="0"/>
                                  </p:stCondLst>
                                  <p:childTnLst>
                                    <p:animMotion origin="layout" path="M 2.77778E-7 4.07407E-6 L 0.12899 0.19236 " pathEditMode="relative" rAng="0" ptsTypes="AA">
                                      <p:cBhvr>
                                        <p:cTn id="64" dur="2000" fill="hold"/>
                                        <p:tgtEl>
                                          <p:spTgt spid="11"/>
                                        </p:tgtEl>
                                        <p:attrNameLst>
                                          <p:attrName>ppt_x</p:attrName>
                                          <p:attrName>ppt_y</p:attrName>
                                        </p:attrNameLst>
                                      </p:cBhvr>
                                      <p:rCtr x="6441" y="9606"/>
                                    </p:animMotion>
                                  </p:childTnLst>
                                </p:cTn>
                              </p:par>
                              <p:par>
                                <p:cTn id="65" presetID="0" presetClass="path" presetSubtype="0" accel="50000" decel="50000" fill="hold" grpId="0" nodeType="withEffect">
                                  <p:stCondLst>
                                    <p:cond delay="0"/>
                                  </p:stCondLst>
                                  <p:childTnLst>
                                    <p:animMotion origin="layout" path="M 2.77778E-6 -4.44444E-6 L -0.09271 0.1926 " pathEditMode="relative" rAng="0" ptsTypes="AA">
                                      <p:cBhvr>
                                        <p:cTn id="66" dur="2000" fill="hold"/>
                                        <p:tgtEl>
                                          <p:spTgt spid="12"/>
                                        </p:tgtEl>
                                        <p:attrNameLst>
                                          <p:attrName>ppt_x</p:attrName>
                                          <p:attrName>ppt_y</p:attrName>
                                        </p:attrNameLst>
                                      </p:cBhvr>
                                      <p:rCtr x="-4635" y="9630"/>
                                    </p:animMotion>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250"/>
                                        <p:tgtEl>
                                          <p:spTgt spid="7"/>
                                        </p:tgtEl>
                                      </p:cBhvr>
                                    </p:animEffect>
                                  </p:childTnLst>
                                </p:cTn>
                              </p:par>
                              <p:par>
                                <p:cTn id="71" presetID="10" presetClass="exit" presetSubtype="0" fill="hold" grpId="1" nodeType="withEffect">
                                  <p:stCondLst>
                                    <p:cond delay="0"/>
                                  </p:stCondLst>
                                  <p:childTnLst>
                                    <p:animEffect transition="out" filter="fade">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3074" grpId="0"/>
      <p:bldP spid="3074" grpId="1"/>
      <p:bldP spid="8" grpId="0"/>
      <p:bldP spid="8" grpId="1"/>
      <p:bldP spid="8" grpId="2"/>
      <p:bldP spid="8" grpId="3"/>
      <p:bldP spid="10" grpId="0"/>
      <p:bldP spid="10" grpId="1"/>
      <p:bldP spid="10" grpId="2"/>
      <p:bldP spid="10" grpId="3"/>
      <p:bldP spid="11" grpId="0"/>
      <p:bldP spid="11" grpId="1"/>
      <p:bldP spid="11" grpId="2"/>
      <p:bldP spid="11" grpId="3"/>
      <p:bldP spid="12" grpId="0"/>
      <p:bldP spid="12" grpId="1"/>
      <p:bldP spid="12" grpId="2"/>
      <p:bldP spid="12" grpId="3"/>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18" y="0"/>
            <a:ext cx="9240818" cy="6858000"/>
          </a:xfrm>
          <a:prstGeom prst="rect">
            <a:avLst/>
          </a:prstGeom>
        </p:spPr>
      </p:pic>
      <p:sp>
        <p:nvSpPr>
          <p:cNvPr id="6" name="Rectangle 2"/>
          <p:cNvSpPr txBox="1">
            <a:spLocks noChangeArrowheads="1"/>
          </p:cNvSpPr>
          <p:nvPr/>
        </p:nvSpPr>
        <p:spPr bwMode="auto">
          <a:xfrm>
            <a:off x="4241904" y="5667640"/>
            <a:ext cx="943654" cy="6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died</a:t>
            </a:r>
          </a:p>
        </p:txBody>
      </p:sp>
      <p:sp>
        <p:nvSpPr>
          <p:cNvPr id="3074" name="Rectangle 2"/>
          <p:cNvSpPr>
            <a:spLocks noGrp="1" noChangeArrowheads="1"/>
          </p:cNvSpPr>
          <p:nvPr>
            <p:ph type="title"/>
          </p:nvPr>
        </p:nvSpPr>
        <p:spPr>
          <a:xfrm>
            <a:off x="289368" y="205189"/>
            <a:ext cx="8559478" cy="6415529"/>
          </a:xfrm>
        </p:spPr>
        <p:txBody>
          <a:bodyPr>
            <a:scene3d>
              <a:camera prst="orthographicFront"/>
              <a:lightRig rig="flat" dir="t"/>
            </a:scene3d>
            <a:sp3d extrusionH="57150" prstMaterial="plastic">
              <a:bevelT w="38100" h="38100"/>
            </a:sp3d>
          </a:bodyPr>
          <a:lstStyle/>
          <a:p>
            <a:pPr eaLnBrk="1" hangingPunct="1"/>
            <a:r>
              <a:rPr lang="en-US" altLang="en-US" sz="2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So they set the ark of God on a new cart, and brought it out of the house of </a:t>
            </a:r>
            <a:r>
              <a:rPr lang="en-US" altLang="en-US" sz="2800"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Abinadab</a:t>
            </a:r>
            <a:r>
              <a:rPr lang="en-US" altLang="en-US" sz="2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which was on the hill; and Uzzah and </a:t>
            </a:r>
            <a:r>
              <a:rPr lang="en-US" altLang="en-US" sz="2800"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Ahio</a:t>
            </a:r>
            <a:r>
              <a:rPr lang="en-US" altLang="en-US" sz="2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the sons of </a:t>
            </a:r>
            <a:r>
              <a:rPr lang="en-US" altLang="en-US" sz="2800"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Abinadab</a:t>
            </a:r>
            <a:r>
              <a:rPr lang="en-US" altLang="en-US" sz="2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drove the new cart.  And they brought it out of the house of </a:t>
            </a:r>
            <a:r>
              <a:rPr lang="en-US" altLang="en-US" sz="2800"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Abinadab</a:t>
            </a:r>
            <a:r>
              <a:rPr lang="en-US" altLang="en-US" sz="2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which was on the hill, accompanying the ark of God; and </a:t>
            </a:r>
            <a:r>
              <a:rPr lang="en-US" altLang="en-US" sz="2800"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Ahio</a:t>
            </a:r>
            <a:r>
              <a:rPr lang="en-US" altLang="en-US" sz="2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went before the ark. Then David and all the house of Israel played music before the LORD on all kinds of instruments of fir wood, on harps, on stringed instruments, on tambourines, on </a:t>
            </a:r>
            <a:r>
              <a:rPr lang="en-US" altLang="en-US" sz="2800"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sistrums</a:t>
            </a:r>
            <a:r>
              <a:rPr lang="en-US" altLang="en-US" sz="2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and on cymbals. And when they came to </a:t>
            </a:r>
            <a:r>
              <a:rPr lang="en-US" altLang="en-US" sz="2800"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Nachon's</a:t>
            </a:r>
            <a:r>
              <a:rPr lang="en-US" altLang="en-US" sz="2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threshing floor, Uzzah put out his hand to the ark of God and took hold of it, for the oxen stumbled. Then the anger of the LORD was aroused against Uzzah, and God struck him there for his error; and he died there by the ark of God. </a:t>
            </a:r>
            <a:r>
              <a:rPr lang="en-US" altLang="en-US" sz="25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2</a:t>
            </a:r>
            <a:r>
              <a:rPr lang="en-US" altLang="en-US" sz="25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nd</a:t>
            </a:r>
            <a:r>
              <a:rPr lang="en-US" altLang="en-US" sz="25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Samuel 6:3-7 </a:t>
            </a:r>
          </a:p>
        </p:txBody>
      </p:sp>
      <p:sp>
        <p:nvSpPr>
          <p:cNvPr id="4" name="Rectangle 2"/>
          <p:cNvSpPr txBox="1">
            <a:spLocks noChangeArrowheads="1"/>
          </p:cNvSpPr>
          <p:nvPr/>
        </p:nvSpPr>
        <p:spPr bwMode="auto">
          <a:xfrm>
            <a:off x="4286443" y="5129489"/>
            <a:ext cx="1493134" cy="875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Uzzah</a:t>
            </a:r>
          </a:p>
        </p:txBody>
      </p:sp>
      <p:sp>
        <p:nvSpPr>
          <p:cNvPr id="5" name="Rectangle 2"/>
          <p:cNvSpPr txBox="1">
            <a:spLocks noChangeArrowheads="1"/>
          </p:cNvSpPr>
          <p:nvPr/>
        </p:nvSpPr>
        <p:spPr bwMode="auto">
          <a:xfrm>
            <a:off x="4149621" y="5559537"/>
            <a:ext cx="4662669" cy="875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died there by the ark of God</a:t>
            </a:r>
          </a:p>
        </p:txBody>
      </p:sp>
      <p:sp>
        <p:nvSpPr>
          <p:cNvPr id="7" name="Rectangle 2"/>
          <p:cNvSpPr txBox="1">
            <a:spLocks noChangeArrowheads="1"/>
          </p:cNvSpPr>
          <p:nvPr/>
        </p:nvSpPr>
        <p:spPr bwMode="auto">
          <a:xfrm>
            <a:off x="467502" y="658906"/>
            <a:ext cx="8229600" cy="5499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because you did not do it the first time, the LORD our God broke out against us, because we did not consult Him about the proper order." So the priests and the Levites sanctified themselves to bring up the ark of the LORD God of Israel.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kern="0"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Chronicles 15:13-14</a:t>
            </a:r>
          </a:p>
        </p:txBody>
      </p:sp>
      <p:sp>
        <p:nvSpPr>
          <p:cNvPr id="8" name="Rectangle 2"/>
          <p:cNvSpPr txBox="1">
            <a:spLocks noChangeArrowheads="1"/>
          </p:cNvSpPr>
          <p:nvPr/>
        </p:nvSpPr>
        <p:spPr bwMode="auto">
          <a:xfrm>
            <a:off x="467502" y="658906"/>
            <a:ext cx="8229600" cy="5499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"For because you did not do it the first time, the LORD our God broke out against us, </a:t>
            </a:r>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because we did not consult Him about the proper order</a:t>
            </a:r>
            <a:r>
              <a:rPr lang="en-US" altLang="en-US" b="1" kern="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So the priests and the Levites sanctified themselves to bring up the ark of the LORD God of Israel. </a:t>
            </a:r>
            <a:r>
              <a:rPr lang="en-US" altLang="en-US" sz="3200" b="1" i="1" kern="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1</a:t>
            </a:r>
            <a:r>
              <a:rPr lang="en-US" altLang="en-US" sz="3200" b="1" i="1" kern="0" baseline="3000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st</a:t>
            </a:r>
            <a:r>
              <a:rPr lang="en-US" altLang="en-US" sz="3200" b="1" i="1" kern="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Chronicles 15:13-14</a:t>
            </a:r>
          </a:p>
        </p:txBody>
      </p:sp>
    </p:spTree>
    <p:extLst>
      <p:ext uri="{BB962C8B-B14F-4D97-AF65-F5344CB8AC3E}">
        <p14:creationId xmlns:p14="http://schemas.microsoft.com/office/powerpoint/2010/main" val="3492513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
                                        <p:tgtEl>
                                          <p:spTgt spid="5"/>
                                        </p:tgtEl>
                                      </p:cBhvr>
                                    </p:animEffect>
                                  </p:childTnLst>
                                </p:cTn>
                              </p:par>
                              <p:par>
                                <p:cTn id="20" presetID="6" presetClass="emph" presetSubtype="0" fill="hold" grpId="2" nodeType="withEffect">
                                  <p:stCondLst>
                                    <p:cond delay="0"/>
                                  </p:stCondLst>
                                  <p:childTnLst>
                                    <p:animScale>
                                      <p:cBhvr>
                                        <p:cTn id="21" dur="2000" fill="hold"/>
                                        <p:tgtEl>
                                          <p:spTgt spid="4"/>
                                        </p:tgtEl>
                                      </p:cBhvr>
                                      <p:by x="150000" y="150000"/>
                                    </p:animScale>
                                  </p:childTnLst>
                                </p:cTn>
                              </p:par>
                              <p:par>
                                <p:cTn id="22" presetID="6" presetClass="emph" presetSubtype="0" fill="hold" grpId="2" nodeType="withEffect">
                                  <p:stCondLst>
                                    <p:cond delay="0"/>
                                  </p:stCondLst>
                                  <p:childTnLst>
                                    <p:animScale>
                                      <p:cBhvr>
                                        <p:cTn id="23" dur="2000" fill="hold"/>
                                        <p:tgtEl>
                                          <p:spTgt spid="5"/>
                                        </p:tgtEl>
                                      </p:cBhvr>
                                      <p:by x="150000" y="150000"/>
                                    </p:animScale>
                                  </p:childTnLst>
                                </p:cTn>
                              </p:par>
                              <p:par>
                                <p:cTn id="24" presetID="0" presetClass="path" presetSubtype="0" accel="50000" decel="50000" fill="hold" grpId="1" nodeType="withEffect">
                                  <p:stCondLst>
                                    <p:cond delay="0"/>
                                  </p:stCondLst>
                                  <p:childTnLst>
                                    <p:animMotion origin="layout" path="M 2.77778E-6 4.44444E-6 L -0.08577 -0.32917 " pathEditMode="relative" rAng="0" ptsTypes="AA">
                                      <p:cBhvr>
                                        <p:cTn id="25" dur="1500" fill="hold"/>
                                        <p:tgtEl>
                                          <p:spTgt spid="4"/>
                                        </p:tgtEl>
                                        <p:attrNameLst>
                                          <p:attrName>ppt_x</p:attrName>
                                          <p:attrName>ppt_y</p:attrName>
                                        </p:attrNameLst>
                                      </p:cBhvr>
                                      <p:rCtr x="-4288" y="-16458"/>
                                    </p:animMotion>
                                  </p:childTnLst>
                                </p:cTn>
                              </p:par>
                              <p:par>
                                <p:cTn id="26" presetID="0" presetClass="path" presetSubtype="0" accel="50000" decel="50000" fill="hold" grpId="1" nodeType="withEffect">
                                  <p:stCondLst>
                                    <p:cond delay="0"/>
                                  </p:stCondLst>
                                  <p:childTnLst>
                                    <p:animMotion origin="layout" path="M -5.55556E-7 2.96296E-6 L -0.09722 -0.31412 " pathEditMode="relative" rAng="0" ptsTypes="AA">
                                      <p:cBhvr>
                                        <p:cTn id="27" dur="1500" fill="hold"/>
                                        <p:tgtEl>
                                          <p:spTgt spid="5"/>
                                        </p:tgtEl>
                                        <p:attrNameLst>
                                          <p:attrName>ppt_x</p:attrName>
                                          <p:attrName>ppt_y</p:attrName>
                                        </p:attrNameLst>
                                      </p:cBhvr>
                                      <p:rCtr x="-4861" y="-15718"/>
                                    </p:animMotion>
                                  </p:childTnLst>
                                </p:cTn>
                              </p:par>
                              <p:par>
                                <p:cTn id="28" presetID="10" presetClass="exit" presetSubtype="0" fill="hold" grpId="1" nodeType="withEffect">
                                  <p:stCondLst>
                                    <p:cond delay="0"/>
                                  </p:stCondLst>
                                  <p:childTnLst>
                                    <p:animEffect transition="out" filter="fade">
                                      <p:cBhvr>
                                        <p:cTn id="29" dur="1500"/>
                                        <p:tgtEl>
                                          <p:spTgt spid="3074"/>
                                        </p:tgtEl>
                                      </p:cBhvr>
                                    </p:animEffect>
                                    <p:set>
                                      <p:cBhvr>
                                        <p:cTn id="30" dur="1" fill="hold">
                                          <p:stCondLst>
                                            <p:cond delay="1499"/>
                                          </p:stCondLst>
                                        </p:cTn>
                                        <p:tgtEl>
                                          <p:spTgt spid="307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40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par>
                                <p:cTn id="38" presetID="15" presetClass="exit" presetSubtype="0" fill="hold" grpId="3" nodeType="withEffect">
                                  <p:stCondLst>
                                    <p:cond delay="0"/>
                                  </p:stCondLst>
                                  <p:childTnLst>
                                    <p:anim calcmode="lin" valueType="num">
                                      <p:cBhvr>
                                        <p:cTn id="39" dur="1000"/>
                                        <p:tgtEl>
                                          <p:spTgt spid="4"/>
                                        </p:tgtEl>
                                        <p:attrNameLst>
                                          <p:attrName>ppt_w</p:attrName>
                                        </p:attrNameLst>
                                      </p:cBhvr>
                                      <p:tavLst>
                                        <p:tav tm="0">
                                          <p:val>
                                            <p:strVal val="ppt_w"/>
                                          </p:val>
                                        </p:tav>
                                        <p:tav tm="100000">
                                          <p:val>
                                            <p:fltVal val="0"/>
                                          </p:val>
                                        </p:tav>
                                      </p:tavLst>
                                    </p:anim>
                                    <p:anim calcmode="lin" valueType="num">
                                      <p:cBhvr>
                                        <p:cTn id="40" dur="1000"/>
                                        <p:tgtEl>
                                          <p:spTgt spid="4"/>
                                        </p:tgtEl>
                                        <p:attrNameLst>
                                          <p:attrName>ppt_h</p:attrName>
                                        </p:attrNameLst>
                                      </p:cBhvr>
                                      <p:tavLst>
                                        <p:tav tm="0">
                                          <p:val>
                                            <p:strVal val="ppt_h"/>
                                          </p:val>
                                        </p:tav>
                                        <p:tav tm="100000">
                                          <p:val>
                                            <p:fltVal val="0"/>
                                          </p:val>
                                        </p:tav>
                                      </p:tavLst>
                                    </p:anim>
                                    <p:anim calcmode="lin" valueType="num">
                                      <p:cBhvr>
                                        <p:cTn id="41" dur="100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2" dur="100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3" dur="1" fill="hold">
                                          <p:stCondLst>
                                            <p:cond delay="999"/>
                                          </p:stCondLst>
                                        </p:cTn>
                                        <p:tgtEl>
                                          <p:spTgt spid="4"/>
                                        </p:tgtEl>
                                        <p:attrNameLst>
                                          <p:attrName>style.visibility</p:attrName>
                                        </p:attrNameLst>
                                      </p:cBhvr>
                                      <p:to>
                                        <p:strVal val="hidden"/>
                                      </p:to>
                                    </p:set>
                                  </p:childTnLst>
                                </p:cTn>
                              </p:par>
                              <p:par>
                                <p:cTn id="44" presetID="15" presetClass="exit" presetSubtype="0" fill="hold" grpId="3" nodeType="withEffect">
                                  <p:stCondLst>
                                    <p:cond delay="0"/>
                                  </p:stCondLst>
                                  <p:childTnLst>
                                    <p:anim calcmode="lin" valueType="num">
                                      <p:cBhvr>
                                        <p:cTn id="45" dur="1000"/>
                                        <p:tgtEl>
                                          <p:spTgt spid="5"/>
                                        </p:tgtEl>
                                        <p:attrNameLst>
                                          <p:attrName>ppt_w</p:attrName>
                                        </p:attrNameLst>
                                      </p:cBhvr>
                                      <p:tavLst>
                                        <p:tav tm="0">
                                          <p:val>
                                            <p:strVal val="ppt_w"/>
                                          </p:val>
                                        </p:tav>
                                        <p:tav tm="100000">
                                          <p:val>
                                            <p:fltVal val="0"/>
                                          </p:val>
                                        </p:tav>
                                      </p:tavLst>
                                    </p:anim>
                                    <p:anim calcmode="lin" valueType="num">
                                      <p:cBhvr>
                                        <p:cTn id="46" dur="1000"/>
                                        <p:tgtEl>
                                          <p:spTgt spid="5"/>
                                        </p:tgtEl>
                                        <p:attrNameLst>
                                          <p:attrName>ppt_h</p:attrName>
                                        </p:attrNameLst>
                                      </p:cBhvr>
                                      <p:tavLst>
                                        <p:tav tm="0">
                                          <p:val>
                                            <p:strVal val="ppt_h"/>
                                          </p:val>
                                        </p:tav>
                                        <p:tav tm="100000">
                                          <p:val>
                                            <p:fltVal val="0"/>
                                          </p:val>
                                        </p:tav>
                                      </p:tavLst>
                                    </p:anim>
                                    <p:anim calcmode="lin" valueType="num">
                                      <p:cBhvr>
                                        <p:cTn id="47" dur="100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8" dur="100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9" dur="1" fill="hold">
                                          <p:stCondLst>
                                            <p:cond delay="999"/>
                                          </p:stCondLst>
                                        </p:cTn>
                                        <p:tgtEl>
                                          <p:spTgt spid="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3074" grpId="0"/>
      <p:bldP spid="3074" grpId="1"/>
      <p:bldP spid="4" grpId="0"/>
      <p:bldP spid="4" grpId="1"/>
      <p:bldP spid="4" grpId="2"/>
      <p:bldP spid="4" grpId="3"/>
      <p:bldP spid="5" grpId="0"/>
      <p:bldP spid="5" grpId="1"/>
      <p:bldP spid="5" grpId="2"/>
      <p:bldP spid="5" grpId="3"/>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12" name="Rectangle 2"/>
          <p:cNvSpPr txBox="1">
            <a:spLocks noChangeArrowheads="1"/>
          </p:cNvSpPr>
          <p:nvPr/>
        </p:nvSpPr>
        <p:spPr bwMode="auto">
          <a:xfrm>
            <a:off x="691662" y="1529007"/>
            <a:ext cx="7690338" cy="361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latin typeface="Calibri" panose="020F0502020204030204" pitchFamily="34" charset="0"/>
              </a:rPr>
              <a:t>The things which you learned and </a:t>
            </a:r>
            <a:r>
              <a:rPr lang="en-US" altLang="en-US" b="1" u="sng" kern="0" dirty="0">
                <a:ln w="3175" cmpd="sng">
                  <a:solidFill>
                    <a:schemeClr val="bg1"/>
                  </a:solidFill>
                  <a:prstDash val="solid"/>
                  <a:miter lim="800000"/>
                </a:ln>
                <a:solidFill>
                  <a:srgbClr val="FF0000"/>
                </a:solidFill>
                <a:effectLst/>
                <a:latin typeface="Calibri" panose="020F0502020204030204" pitchFamily="34" charset="0"/>
              </a:rPr>
              <a:t>received and heard</a:t>
            </a:r>
            <a:r>
              <a:rPr lang="en-US" altLang="en-US" b="1" kern="0" dirty="0">
                <a:ln w="3175" cmpd="sng">
                  <a:solidFill>
                    <a:schemeClr val="bg1"/>
                  </a:solidFill>
                  <a:prstDash val="solid"/>
                  <a:miter lim="800000"/>
                </a:ln>
                <a:solidFill>
                  <a:srgbClr val="0066FF"/>
                </a:solidFill>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latin typeface="Calibri" panose="020F0502020204030204" pitchFamily="34" charset="0"/>
              </a:rPr>
              <a:t>and saw in me, these do, and the God of peace will be with you. </a:t>
            </a:r>
            <a:r>
              <a:rPr lang="en-US" altLang="en-US" sz="3200" b="1" i="1" kern="0" dirty="0">
                <a:ln w="17780" cmpd="sng">
                  <a:solidFill>
                    <a:srgbClr val="FFFFFF"/>
                  </a:solidFill>
                  <a:prstDash val="solid"/>
                  <a:miter lim="800000"/>
                </a:ln>
                <a:solidFill>
                  <a:srgbClr val="0066FF"/>
                </a:solidFill>
                <a:effectLst/>
                <a:latin typeface="Calibri" panose="020F0502020204030204" pitchFamily="34" charset="0"/>
              </a:rPr>
              <a:t>—Philippians 4:9 </a:t>
            </a:r>
            <a:r>
              <a:rPr lang="en-US" altLang="en-US" sz="4000" b="1" i="1" kern="0" dirty="0">
                <a:ln w="17780" cmpd="sng">
                  <a:solidFill>
                    <a:srgbClr val="FFFFFF"/>
                  </a:solidFill>
                  <a:prstDash val="solid"/>
                  <a:miter lim="800000"/>
                </a:ln>
                <a:solidFill>
                  <a:srgbClr val="0066FF"/>
                </a:solidFill>
                <a:effectLst/>
                <a:latin typeface="Calibri" panose="020F0502020204030204" pitchFamily="34" charset="0"/>
              </a:rPr>
              <a:t> </a:t>
            </a:r>
          </a:p>
        </p:txBody>
      </p:sp>
      <p:sp>
        <p:nvSpPr>
          <p:cNvPr id="11" name="Title 1"/>
          <p:cNvSpPr txBox="1">
            <a:spLocks/>
          </p:cNvSpPr>
          <p:nvPr/>
        </p:nvSpPr>
        <p:spPr>
          <a:xfrm>
            <a:off x="2166226" y="2216335"/>
            <a:ext cx="4745619" cy="9759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received and heard</a:t>
            </a:r>
          </a:p>
        </p:txBody>
      </p:sp>
      <p:sp>
        <p:nvSpPr>
          <p:cNvPr id="3074" name="Rectangle 2"/>
          <p:cNvSpPr>
            <a:spLocks noGrp="1" noChangeArrowheads="1"/>
          </p:cNvSpPr>
          <p:nvPr>
            <p:ph type="title"/>
          </p:nvPr>
        </p:nvSpPr>
        <p:spPr>
          <a:xfrm>
            <a:off x="691662" y="1529007"/>
            <a:ext cx="7690338" cy="361742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things which you learned and received and heard and saw in me, these do, and the God of peace will be with you.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—Philippians 4:9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14" name="Rectangle 2"/>
          <p:cNvSpPr txBox="1">
            <a:spLocks noChangeArrowheads="1"/>
          </p:cNvSpPr>
          <p:nvPr/>
        </p:nvSpPr>
        <p:spPr bwMode="auto">
          <a:xfrm>
            <a:off x="480949" y="2733152"/>
            <a:ext cx="8229600" cy="287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outerShdw blurRad="38100" dist="38100" dir="2700000" algn="tl">
                    <a:srgbClr val="000000">
                      <a:alpha val="43137"/>
                    </a:srgbClr>
                  </a:outerShdw>
                </a:effectLst>
                <a:latin typeface="Calibri" panose="020F0502020204030204" pitchFamily="34" charset="0"/>
              </a:rPr>
              <a:t>Hold fast the pattern of sound </a:t>
            </a:r>
            <a:r>
              <a:rPr lang="en-US" altLang="en-US" b="1" u="sng" kern="0" dirty="0">
                <a:ln w="3175" cmpd="sng">
                  <a:solidFill>
                    <a:srgbClr val="FFFFFF"/>
                  </a:solidFill>
                  <a:prstDash val="solid"/>
                  <a:miter lim="800000"/>
                </a:ln>
                <a:solidFill>
                  <a:srgbClr val="FF0000"/>
                </a:solidFill>
                <a:effectLst>
                  <a:outerShdw blurRad="38100" dist="38100" dir="2700000" algn="tl">
                    <a:srgbClr val="000000">
                      <a:alpha val="43137"/>
                    </a:srgbClr>
                  </a:outerShdw>
                </a:effectLst>
                <a:latin typeface="Calibri" panose="020F0502020204030204" pitchFamily="34" charset="0"/>
              </a:rPr>
              <a:t>words which you have heard</a:t>
            </a:r>
            <a:r>
              <a:rPr lang="en-US" altLang="en-US" b="1" kern="0" dirty="0">
                <a:ln w="3175" cmpd="sng">
                  <a:solidFill>
                    <a:srgbClr val="FFFFFF"/>
                  </a:solidFill>
                  <a:prstDash val="solid"/>
                  <a:miter lim="800000"/>
                </a:ln>
                <a:solidFill>
                  <a:srgbClr val="0066FF"/>
                </a:solidFill>
                <a:effectLst>
                  <a:outerShdw blurRad="38100" dist="38100" dir="2700000" algn="tl">
                    <a:srgbClr val="000000">
                      <a:alpha val="43137"/>
                    </a:srgbClr>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outerShdw blurRad="38100" dist="38100" dir="2700000" algn="tl">
                    <a:srgbClr val="000000">
                      <a:alpha val="43137"/>
                    </a:srgbClr>
                  </a:outerShdw>
                </a:effectLst>
                <a:latin typeface="Calibri" panose="020F0502020204030204" pitchFamily="34" charset="0"/>
              </a:rPr>
              <a:t>from me, </a:t>
            </a:r>
            <a:r>
              <a:rPr lang="en-US" altLang="en-US" b="1" kern="0" dirty="0">
                <a:ln w="17780" cmpd="sng">
                  <a:solidFill>
                    <a:srgbClr val="FFFFFF"/>
                  </a:solidFill>
                  <a:prstDash val="solid"/>
                  <a:miter lim="800000"/>
                </a:ln>
                <a:solidFill>
                  <a:schemeClr val="bg1"/>
                </a:solidFill>
                <a:effectLst>
                  <a:outerShdw blurRad="38100" dist="38100" dir="2700000" algn="tl">
                    <a:srgbClr val="000000">
                      <a:alpha val="43137"/>
                    </a:srgbClr>
                  </a:outerShdw>
                </a:effectLst>
                <a:latin typeface="Calibri" panose="020F0502020204030204" pitchFamily="34" charset="0"/>
              </a:rPr>
              <a:t>in</a:t>
            </a:r>
            <a:r>
              <a:rPr lang="en-US" altLang="en-US" b="1" kern="0" dirty="0">
                <a:ln w="17780" cmpd="sng">
                  <a:solidFill>
                    <a:srgbClr val="FFFFFF"/>
                  </a:solidFill>
                  <a:prstDash val="solid"/>
                  <a:miter lim="800000"/>
                </a:ln>
                <a:solidFill>
                  <a:srgbClr val="0066FF"/>
                </a:solidFill>
                <a:effectLst>
                  <a:outerShdw blurRad="38100" dist="38100" dir="2700000" algn="tl">
                    <a:srgbClr val="000000">
                      <a:alpha val="43137"/>
                    </a:srgbClr>
                  </a:outerShdw>
                </a:effectLst>
                <a:latin typeface="Calibri" panose="020F0502020204030204" pitchFamily="34" charset="0"/>
              </a:rPr>
              <a:t> faith and love which are </a:t>
            </a:r>
            <a:r>
              <a:rPr lang="en-US" altLang="en-US" b="1" kern="0" dirty="0">
                <a:ln w="17780" cmpd="sng">
                  <a:solidFill>
                    <a:srgbClr val="FFFFFF"/>
                  </a:solidFill>
                  <a:prstDash val="solid"/>
                  <a:miter lim="800000"/>
                </a:ln>
                <a:solidFill>
                  <a:schemeClr val="bg1"/>
                </a:solidFill>
                <a:effectLst>
                  <a:outerShdw blurRad="38100" dist="38100" dir="2700000" algn="tl">
                    <a:srgbClr val="000000">
                      <a:alpha val="43137"/>
                    </a:srgbClr>
                  </a:outerShdw>
                </a:effectLst>
                <a:latin typeface="Calibri" panose="020F0502020204030204" pitchFamily="34" charset="0"/>
              </a:rPr>
              <a:t>in</a:t>
            </a:r>
            <a:r>
              <a:rPr lang="en-US" altLang="en-US" b="1" kern="0" dirty="0">
                <a:ln w="17780" cmpd="sng">
                  <a:solidFill>
                    <a:srgbClr val="FFFFFF"/>
                  </a:solidFill>
                  <a:prstDash val="solid"/>
                  <a:miter lim="800000"/>
                </a:ln>
                <a:solidFill>
                  <a:srgbClr val="0066FF"/>
                </a:solidFill>
                <a:effectLst>
                  <a:outerShdw blurRad="38100" dist="38100" dir="2700000" algn="tl">
                    <a:srgbClr val="000000">
                      <a:alpha val="43137"/>
                    </a:srgbClr>
                  </a:outerShdw>
                </a:effectLst>
                <a:latin typeface="Calibri" panose="020F0502020204030204" pitchFamily="34" charset="0"/>
              </a:rPr>
              <a:t> Christ Jesus. </a:t>
            </a:r>
            <a:r>
              <a:rPr lang="en-US" altLang="en-US" sz="3200" b="1" i="1" kern="0" dirty="0">
                <a:ln w="17780" cmpd="sng">
                  <a:solidFill>
                    <a:srgbClr val="FFFFFF"/>
                  </a:solidFill>
                  <a:prstDash val="solid"/>
                  <a:miter lim="800000"/>
                </a:ln>
                <a:solidFill>
                  <a:srgbClr val="0066FF"/>
                </a:solidFill>
                <a:effectLst>
                  <a:outerShdw blurRad="38100" dist="38100" dir="2700000" algn="tl">
                    <a:srgbClr val="000000">
                      <a:alpha val="43137"/>
                    </a:srgbClr>
                  </a:outerShdw>
                </a:effectLst>
                <a:latin typeface="Calibri" panose="020F0502020204030204" pitchFamily="34" charset="0"/>
              </a:rPr>
              <a:t>— 2</a:t>
            </a:r>
            <a:r>
              <a:rPr lang="en-US" altLang="en-US" sz="3200" b="1" i="1" kern="0" baseline="30000" dirty="0">
                <a:ln w="17780" cmpd="sng">
                  <a:solidFill>
                    <a:srgbClr val="FFFFFF"/>
                  </a:solidFill>
                  <a:prstDash val="solid"/>
                  <a:miter lim="800000"/>
                </a:ln>
                <a:solidFill>
                  <a:srgbClr val="0066FF"/>
                </a:solidFill>
                <a:effectLst>
                  <a:outerShdw blurRad="38100" dist="38100" dir="2700000" algn="tl">
                    <a:srgbClr val="000000">
                      <a:alpha val="43137"/>
                    </a:srgbClr>
                  </a:outerShdw>
                </a:effectLst>
                <a:latin typeface="Calibri" panose="020F0502020204030204" pitchFamily="34" charset="0"/>
              </a:rPr>
              <a:t>nd</a:t>
            </a:r>
            <a:r>
              <a:rPr lang="en-US" altLang="en-US" sz="3200" b="1" i="1" kern="0" dirty="0">
                <a:ln w="17780" cmpd="sng">
                  <a:solidFill>
                    <a:srgbClr val="FFFFFF"/>
                  </a:solidFill>
                  <a:prstDash val="solid"/>
                  <a:miter lim="800000"/>
                </a:ln>
                <a:solidFill>
                  <a:srgbClr val="0066FF"/>
                </a:solidFill>
                <a:effectLst>
                  <a:outerShdw blurRad="38100" dist="38100" dir="2700000" algn="tl">
                    <a:srgbClr val="000000">
                      <a:alpha val="43137"/>
                    </a:srgbClr>
                  </a:outerShdw>
                </a:effectLst>
                <a:latin typeface="Calibri" panose="020F0502020204030204" pitchFamily="34" charset="0"/>
              </a:rPr>
              <a:t> Timothy 1:13 </a:t>
            </a:r>
          </a:p>
        </p:txBody>
      </p:sp>
      <p:sp>
        <p:nvSpPr>
          <p:cNvPr id="13" name="Title 1"/>
          <p:cNvSpPr txBox="1">
            <a:spLocks/>
          </p:cNvSpPr>
          <p:nvPr/>
        </p:nvSpPr>
        <p:spPr>
          <a:xfrm>
            <a:off x="189245" y="3360467"/>
            <a:ext cx="7550553" cy="9643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words which you have heard</a:t>
            </a:r>
          </a:p>
        </p:txBody>
      </p:sp>
      <p:sp>
        <p:nvSpPr>
          <p:cNvPr id="4" name="Rectangle 2"/>
          <p:cNvSpPr txBox="1">
            <a:spLocks noChangeArrowheads="1"/>
          </p:cNvSpPr>
          <p:nvPr/>
        </p:nvSpPr>
        <p:spPr bwMode="auto">
          <a:xfrm>
            <a:off x="480949" y="2733152"/>
            <a:ext cx="8229600" cy="287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Hold fast the pattern of sound words which you have heard from me, in faith and love which are in Christ Jesus.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2</a:t>
            </a:r>
            <a:r>
              <a:rPr lang="en-US" altLang="en-US" sz="3200" b="1" i="1" kern="0"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nd</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Timothy 1:13 </a:t>
            </a:r>
          </a:p>
        </p:txBody>
      </p:sp>
      <p:sp>
        <p:nvSpPr>
          <p:cNvPr id="5" name="Rectangle 2"/>
          <p:cNvSpPr txBox="1">
            <a:spLocks noChangeArrowheads="1"/>
          </p:cNvSpPr>
          <p:nvPr/>
        </p:nvSpPr>
        <p:spPr bwMode="auto">
          <a:xfrm>
            <a:off x="445628" y="2925728"/>
            <a:ext cx="8229600" cy="296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Brethren, join in following my example, and note those who so walk, as you have us for a pattern.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Philippians 3:17 </a:t>
            </a:r>
            <a:r>
              <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15" name="Rectangle 2"/>
          <p:cNvSpPr txBox="1">
            <a:spLocks noChangeArrowheads="1"/>
          </p:cNvSpPr>
          <p:nvPr/>
        </p:nvSpPr>
        <p:spPr bwMode="auto">
          <a:xfrm>
            <a:off x="480949" y="2733152"/>
            <a:ext cx="8229600" cy="287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Hold fast the pattern of sound words which you have heard from me, </a:t>
            </a:r>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in</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faith and love which are </a:t>
            </a:r>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in</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Christ Jesus.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2</a:t>
            </a:r>
            <a:r>
              <a:rPr lang="en-US" altLang="en-US" sz="3200" b="1" i="1" kern="0"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nd</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Timothy 1:13 </a:t>
            </a:r>
          </a:p>
        </p:txBody>
      </p:sp>
      <p:sp>
        <p:nvSpPr>
          <p:cNvPr id="6" name="Rectangle 2"/>
          <p:cNvSpPr txBox="1">
            <a:spLocks noChangeArrowheads="1"/>
          </p:cNvSpPr>
          <p:nvPr/>
        </p:nvSpPr>
        <p:spPr bwMode="auto">
          <a:xfrm>
            <a:off x="3985779" y="2713657"/>
            <a:ext cx="2186036"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pattern</a:t>
            </a:r>
          </a:p>
        </p:txBody>
      </p:sp>
      <p:sp>
        <p:nvSpPr>
          <p:cNvPr id="7" name="Rectangle 2"/>
          <p:cNvSpPr txBox="1">
            <a:spLocks noChangeArrowheads="1"/>
          </p:cNvSpPr>
          <p:nvPr/>
        </p:nvSpPr>
        <p:spPr bwMode="auto">
          <a:xfrm>
            <a:off x="5000566" y="2244835"/>
            <a:ext cx="2186036"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heard</a:t>
            </a:r>
          </a:p>
        </p:txBody>
      </p:sp>
      <p:sp>
        <p:nvSpPr>
          <p:cNvPr id="8" name="Rectangle 7"/>
          <p:cNvSpPr>
            <a:spLocks noChangeArrowheads="1"/>
          </p:cNvSpPr>
          <p:nvPr/>
        </p:nvSpPr>
        <p:spPr bwMode="auto">
          <a:xfrm>
            <a:off x="1555830" y="3991553"/>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8"/>
          <p:cNvSpPr>
            <a:spLocks noChangeArrowheads="1"/>
          </p:cNvSpPr>
          <p:nvPr/>
        </p:nvSpPr>
        <p:spPr bwMode="auto">
          <a:xfrm>
            <a:off x="7842933" y="3989359"/>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0" name="Rectangle 9"/>
          <p:cNvSpPr>
            <a:spLocks noChangeArrowheads="1"/>
          </p:cNvSpPr>
          <p:nvPr/>
        </p:nvSpPr>
        <p:spPr bwMode="auto">
          <a:xfrm>
            <a:off x="4262401" y="2918774"/>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1405421136"/>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18" presetClass="emph" presetSubtype="0" fill="hold" grpId="1" nodeType="withEffect">
                                  <p:stCondLst>
                                    <p:cond delay="0"/>
                                  </p:stCondLst>
                                  <p:childTnLst>
                                    <p:set>
                                      <p:cBhvr override="childStyle">
                                        <p:cTn id="15" dur="500" fill="hold"/>
                                        <p:tgtEl>
                                          <p:spTgt spid="11"/>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100"/>
                                        <p:tgtEl>
                                          <p:spTgt spid="11"/>
                                        </p:tgtEl>
                                      </p:cBhvr>
                                    </p:animEffect>
                                    <p:set>
                                      <p:cBhvr>
                                        <p:cTn id="20" dur="1" fill="hold">
                                          <p:stCondLst>
                                            <p:cond delay="99"/>
                                          </p:stCondLst>
                                        </p:cTn>
                                        <p:tgtEl>
                                          <p:spTgt spid="11"/>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6" presetClass="emph" presetSubtype="0" fill="hold" grpId="2" nodeType="withEffect">
                                  <p:stCondLst>
                                    <p:cond delay="0"/>
                                  </p:stCondLst>
                                  <p:childTnLst>
                                    <p:animScale>
                                      <p:cBhvr>
                                        <p:cTn id="24" dur="2000" fill="hold"/>
                                        <p:tgtEl>
                                          <p:spTgt spid="12"/>
                                        </p:tgtEl>
                                      </p:cBhvr>
                                      <p:by x="50000" y="50000"/>
                                    </p:animScale>
                                  </p:childTnLst>
                                </p:cTn>
                              </p:par>
                              <p:par>
                                <p:cTn id="25" presetID="0" presetClass="path" presetSubtype="0" accel="50000" decel="50000" fill="hold" grpId="1" nodeType="withEffect">
                                  <p:stCondLst>
                                    <p:cond delay="0"/>
                                  </p:stCondLst>
                                  <p:childTnLst>
                                    <p:animMotion origin="layout" path="M -5.55556E-7 -3.9593E-6 L 0.2533 -0.27682 " pathEditMode="relative" rAng="0" ptsTypes="AA">
                                      <p:cBhvr>
                                        <p:cTn id="26" dur="2000" fill="hold"/>
                                        <p:tgtEl>
                                          <p:spTgt spid="12"/>
                                        </p:tgtEl>
                                        <p:attrNameLst>
                                          <p:attrName>ppt_x</p:attrName>
                                          <p:attrName>ppt_y</p:attrName>
                                        </p:attrNameLst>
                                      </p:cBhvr>
                                      <p:rCtr x="12656" y="-13853"/>
                                    </p:animMotion>
                                  </p:childTnLst>
                                </p:cTn>
                              </p:par>
                              <p:par>
                                <p:cTn id="27" presetID="6" presetClass="emph" presetSubtype="0" fill="hold" grpId="3" nodeType="withEffect">
                                  <p:stCondLst>
                                    <p:cond delay="0"/>
                                  </p:stCondLst>
                                  <p:childTnLst>
                                    <p:animScale>
                                      <p:cBhvr>
                                        <p:cTn id="28" dur="2000" fill="hold"/>
                                        <p:tgtEl>
                                          <p:spTgt spid="3074"/>
                                        </p:tgtEl>
                                      </p:cBhvr>
                                      <p:by x="50000" y="50000"/>
                                    </p:animScale>
                                  </p:childTnLst>
                                </p:cTn>
                              </p:par>
                              <p:par>
                                <p:cTn id="29" presetID="0" presetClass="path" presetSubtype="0" accel="50000" decel="50000" fill="hold" grpId="2" nodeType="withEffect">
                                  <p:stCondLst>
                                    <p:cond delay="0"/>
                                  </p:stCondLst>
                                  <p:childTnLst>
                                    <p:animMotion origin="layout" path="M -5.55556E-7 -4.07407E-6 L 0.2533 -0.27685 " pathEditMode="relative" rAng="0" ptsTypes="AA">
                                      <p:cBhvr>
                                        <p:cTn id="30" dur="2000" fill="hold"/>
                                        <p:tgtEl>
                                          <p:spTgt spid="3074"/>
                                        </p:tgtEl>
                                        <p:attrNameLst>
                                          <p:attrName>ppt_x</p:attrName>
                                          <p:attrName>ppt_y</p:attrName>
                                        </p:attrNameLst>
                                      </p:cBhvr>
                                      <p:rCtr x="12656" y="-13843"/>
                                    </p:animMotion>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
                                        <p:tgtEl>
                                          <p:spTgt spid="7"/>
                                        </p:tgtEl>
                                      </p:cBhvr>
                                    </p:animEffect>
                                  </p:childTnLst>
                                </p:cTn>
                              </p:par>
                              <p:par>
                                <p:cTn id="34" presetID="0" presetClass="path" presetSubtype="0" accel="50000" decel="50000" fill="hold" grpId="1" nodeType="withEffect">
                                  <p:stCondLst>
                                    <p:cond delay="0"/>
                                  </p:stCondLst>
                                  <p:childTnLst>
                                    <p:animMotion origin="layout" path="M 5.55556E-7 -1.11111E-6 L 0.05851 0.16644 " pathEditMode="relative" rAng="0" ptsTypes="AA">
                                      <p:cBhvr>
                                        <p:cTn id="35" dur="2000" fill="hold"/>
                                        <p:tgtEl>
                                          <p:spTgt spid="7"/>
                                        </p:tgtEl>
                                        <p:attrNameLst>
                                          <p:attrName>ppt_x</p:attrName>
                                          <p:attrName>ppt_y</p:attrName>
                                        </p:attrNameLst>
                                      </p:cBhvr>
                                      <p:rCtr x="2917" y="8310"/>
                                    </p:animMotion>
                                  </p:childTnLst>
                                </p:cTn>
                              </p:par>
                              <p:par>
                                <p:cTn id="36" presetID="9" presetClass="entr" presetSubtype="0" fill="hold" grpId="0" nodeType="withEffect">
                                  <p:stCondLst>
                                    <p:cond delay="1750"/>
                                  </p:stCondLst>
                                  <p:childTnLst>
                                    <p:set>
                                      <p:cBhvr>
                                        <p:cTn id="37" dur="1" fill="hold">
                                          <p:stCondLst>
                                            <p:cond delay="0"/>
                                          </p:stCondLst>
                                        </p:cTn>
                                        <p:tgtEl>
                                          <p:spTgt spid="4"/>
                                        </p:tgtEl>
                                        <p:attrNameLst>
                                          <p:attrName>style.visibility</p:attrName>
                                        </p:attrNameLst>
                                      </p:cBhvr>
                                      <p:to>
                                        <p:strVal val="visible"/>
                                      </p:to>
                                    </p:set>
                                    <p:animEffect transition="in" filter="dissolve">
                                      <p:cBhvr>
                                        <p:cTn id="38" dur="500"/>
                                        <p:tgtEl>
                                          <p:spTgt spid="4"/>
                                        </p:tgtEl>
                                      </p:cBhvr>
                                    </p:animEffect>
                                  </p:childTnLst>
                                </p:cTn>
                              </p:par>
                            </p:childTnLst>
                          </p:cTn>
                        </p:par>
                        <p:par>
                          <p:cTn id="39" fill="hold">
                            <p:stCondLst>
                              <p:cond delay="2250"/>
                            </p:stCondLst>
                            <p:childTnLst>
                              <p:par>
                                <p:cTn id="40" presetID="10" presetClass="exit" presetSubtype="0" fill="hold" grpId="2" nodeType="afterEffect">
                                  <p:stCondLst>
                                    <p:cond delay="0"/>
                                  </p:stCondLst>
                                  <p:childTnLst>
                                    <p:animEffect transition="out" filter="fade">
                                      <p:cBhvr>
                                        <p:cTn id="41" dur="250"/>
                                        <p:tgtEl>
                                          <p:spTgt spid="7"/>
                                        </p:tgtEl>
                                      </p:cBhvr>
                                    </p:animEffect>
                                    <p:set>
                                      <p:cBhvr>
                                        <p:cTn id="42" dur="1" fill="hold">
                                          <p:stCondLst>
                                            <p:cond delay="24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par>
                                <p:cTn id="48" presetID="18" presetClass="emph" presetSubtype="0" fill="hold" grpId="1" nodeType="withEffect">
                                  <p:stCondLst>
                                    <p:cond delay="0"/>
                                  </p:stCondLst>
                                  <p:childTnLst>
                                    <p:set>
                                      <p:cBhvr override="childStyle">
                                        <p:cTn id="49" dur="500" fill="hold"/>
                                        <p:tgtEl>
                                          <p:spTgt spid="13"/>
                                        </p:tgtEl>
                                        <p:attrNameLst>
                                          <p:attrName>style.textDecorationUnderline</p:attrName>
                                        </p:attrNameLst>
                                      </p:cBhvr>
                                      <p:to>
                                        <p:strVal val="true"/>
                                      </p:to>
                                    </p:set>
                                  </p:childTnLst>
                                </p:cTn>
                              </p:par>
                            </p:childTnLst>
                          </p:cTn>
                        </p:par>
                      </p:childTnLst>
                    </p:cTn>
                  </p:par>
                  <p:par>
                    <p:cTn id="50" fill="hold">
                      <p:stCondLst>
                        <p:cond delay="indefinite"/>
                      </p:stCondLst>
                      <p:childTnLst>
                        <p:par>
                          <p:cTn id="51" fill="hold">
                            <p:stCondLst>
                              <p:cond delay="0"/>
                            </p:stCondLst>
                            <p:childTnLst>
                              <p:par>
                                <p:cTn id="52" presetID="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dissolve">
                                      <p:cBhvr>
                                        <p:cTn id="54" dur="500">
                                          <p:stCondLst>
                                            <p:cond delay="0"/>
                                          </p:stCondLst>
                                        </p:cTn>
                                        <p:tgtEl>
                                          <p:spTgt spid="8"/>
                                        </p:tgtEl>
                                      </p:cBhvr>
                                    </p:animEffect>
                                    <p:anim to="" calcmode="lin" valueType="num">
                                      <p:cBhvr>
                                        <p:cTn id="55"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56"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0"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dissolve">
                                      <p:cBhvr>
                                        <p:cTn id="61" dur="500">
                                          <p:stCondLst>
                                            <p:cond delay="0"/>
                                          </p:stCondLst>
                                        </p:cTn>
                                        <p:tgtEl>
                                          <p:spTgt spid="9"/>
                                        </p:tgtEl>
                                      </p:cBhvr>
                                    </p:animEffect>
                                    <p:anim to="" calcmode="lin" valueType="num">
                                      <p:cBhvr>
                                        <p:cTn id="62"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63"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childTnLst>
                                </p:cTn>
                              </p:par>
                              <p:par>
                                <p:cTn id="68" presetID="6" presetClass="emph" presetSubtype="0" fill="hold" grpId="1" nodeType="withEffect">
                                  <p:stCondLst>
                                    <p:cond delay="0"/>
                                  </p:stCondLst>
                                  <p:childTnLst>
                                    <p:animScale>
                                      <p:cBhvr>
                                        <p:cTn id="69" dur="2000" fill="hold"/>
                                        <p:tgtEl>
                                          <p:spTgt spid="15"/>
                                        </p:tgtEl>
                                      </p:cBhvr>
                                      <p:by x="50000" y="50000"/>
                                    </p:animScale>
                                  </p:childTnLst>
                                </p:cTn>
                              </p:par>
                              <p:par>
                                <p:cTn id="70" presetID="0" presetClass="path" presetSubtype="0" accel="58000" decel="42000" fill="hold" grpId="2" nodeType="withEffect">
                                  <p:stCondLst>
                                    <p:cond delay="0"/>
                                  </p:stCondLst>
                                  <p:childTnLst>
                                    <p:animMotion origin="layout" path="M -4.16667E-6 -3.7037E-7 C -0.0151 -0.0044 -0.06736 -0.01435 -0.09097 -0.02616 C -0.11458 -0.03796 -0.12378 -0.04375 -0.14149 -0.07106 C -0.1592 -0.09838 -0.18194 -0.13287 -0.19739 -0.19028 C -0.21284 -0.24768 -0.22621 -0.36852 -0.23385 -0.41528 " pathEditMode="relative" rAng="0" ptsTypes="AAAAA">
                                      <p:cBhvr>
                                        <p:cTn id="71" dur="2000" fill="hold"/>
                                        <p:tgtEl>
                                          <p:spTgt spid="15"/>
                                        </p:tgtEl>
                                        <p:attrNameLst>
                                          <p:attrName>ppt_x</p:attrName>
                                          <p:attrName>ppt_y</p:attrName>
                                        </p:attrNameLst>
                                      </p:cBhvr>
                                      <p:rCtr x="-11701" y="-20764"/>
                                    </p:animMotion>
                                  </p:childTnLst>
                                </p:cTn>
                              </p:par>
                              <p:par>
                                <p:cTn id="72" presetID="10" presetClass="entr" presetSubtype="0" fill="hold" grpId="0" nodeType="with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100"/>
                                        <p:tgtEl>
                                          <p:spTgt spid="6"/>
                                        </p:tgtEl>
                                      </p:cBhvr>
                                    </p:animEffect>
                                  </p:childTnLst>
                                </p:cTn>
                              </p:par>
                              <p:par>
                                <p:cTn id="75" presetID="1" presetClass="entr" presetSubtype="0" fill="hold" grpId="0" nodeType="withEffect">
                                  <p:stCondLst>
                                    <p:cond delay="0"/>
                                  </p:stCondLst>
                                  <p:childTnLst>
                                    <p:set>
                                      <p:cBhvr>
                                        <p:cTn id="76" dur="1" fill="hold">
                                          <p:stCondLst>
                                            <p:cond delay="0"/>
                                          </p:stCondLst>
                                        </p:cTn>
                                        <p:tgtEl>
                                          <p:spTgt spid="14"/>
                                        </p:tgtEl>
                                        <p:attrNameLst>
                                          <p:attrName>style.visibility</p:attrName>
                                        </p:attrNameLst>
                                      </p:cBhvr>
                                      <p:to>
                                        <p:strVal val="visible"/>
                                      </p:to>
                                    </p:set>
                                  </p:childTnLst>
                                </p:cTn>
                              </p:par>
                              <p:par>
                                <p:cTn id="77" presetID="0" presetClass="path" presetSubtype="0" accel="58000" decel="42000" fill="hold" grpId="2" nodeType="withEffect">
                                  <p:stCondLst>
                                    <p:cond delay="0"/>
                                  </p:stCondLst>
                                  <p:childTnLst>
                                    <p:animMotion origin="layout" path="M -4.16667E-6 -3.7037E-7 C -0.0151 -0.0044 -0.06736 -0.01435 -0.09097 -0.02616 C -0.11458 -0.03796 -0.12378 -0.04375 -0.14149 -0.07106 C -0.1592 -0.09838 -0.18194 -0.13287 -0.19739 -0.19028 C -0.21284 -0.24768 -0.22621 -0.36852 -0.23385 -0.41528 " pathEditMode="relative" rAng="0" ptsTypes="AAAAA">
                                      <p:cBhvr>
                                        <p:cTn id="78" dur="2000" fill="hold"/>
                                        <p:tgtEl>
                                          <p:spTgt spid="14"/>
                                        </p:tgtEl>
                                        <p:attrNameLst>
                                          <p:attrName>ppt_x</p:attrName>
                                          <p:attrName>ppt_y</p:attrName>
                                        </p:attrNameLst>
                                      </p:cBhvr>
                                      <p:rCtr x="-11701" y="-20764"/>
                                    </p:animMotion>
                                  </p:childTnLst>
                                </p:cTn>
                              </p:par>
                              <p:par>
                                <p:cTn id="79" presetID="0" presetClass="path" presetSubtype="0" accel="58000" decel="42000" fill="hold" grpId="3" nodeType="withEffect">
                                  <p:stCondLst>
                                    <p:cond delay="0"/>
                                  </p:stCondLst>
                                  <p:childTnLst>
                                    <p:animMotion origin="layout" path="M -4.16667E-6 -3.7037E-7 C -0.0151 -0.0044 -0.06736 -0.01435 -0.09097 -0.02616 C -0.11458 -0.03796 -0.12378 -0.04375 -0.14149 -0.07106 C -0.1592 -0.09838 -0.18194 -0.13287 -0.19739 -0.19028 C -0.21284 -0.24768 -0.22621 -0.36852 -0.23385 -0.41528 " pathEditMode="relative" rAng="0" ptsTypes="AAAAA">
                                      <p:cBhvr>
                                        <p:cTn id="80" dur="2000" fill="hold"/>
                                        <p:tgtEl>
                                          <p:spTgt spid="4"/>
                                        </p:tgtEl>
                                        <p:attrNameLst>
                                          <p:attrName>ppt_x</p:attrName>
                                          <p:attrName>ppt_y</p:attrName>
                                        </p:attrNameLst>
                                      </p:cBhvr>
                                      <p:rCtr x="-11701" y="-20764"/>
                                    </p:animMotion>
                                  </p:childTnLst>
                                </p:cTn>
                              </p:par>
                              <p:par>
                                <p:cTn id="81" presetID="6" presetClass="emph" presetSubtype="0" fill="hold" grpId="1" nodeType="withEffect">
                                  <p:stCondLst>
                                    <p:cond delay="0"/>
                                  </p:stCondLst>
                                  <p:childTnLst>
                                    <p:animScale>
                                      <p:cBhvr>
                                        <p:cTn id="82" dur="2000" fill="hold"/>
                                        <p:tgtEl>
                                          <p:spTgt spid="14"/>
                                        </p:tgtEl>
                                      </p:cBhvr>
                                      <p:by x="50000" y="50000"/>
                                    </p:animScale>
                                  </p:childTnLst>
                                </p:cTn>
                              </p:par>
                              <p:par>
                                <p:cTn id="83" presetID="6" presetClass="emph" presetSubtype="0" fill="hold" grpId="2" nodeType="withEffect">
                                  <p:stCondLst>
                                    <p:cond delay="0"/>
                                  </p:stCondLst>
                                  <p:childTnLst>
                                    <p:animScale>
                                      <p:cBhvr>
                                        <p:cTn id="84" dur="2000" fill="hold"/>
                                        <p:tgtEl>
                                          <p:spTgt spid="4"/>
                                        </p:tgtEl>
                                      </p:cBhvr>
                                      <p:by x="50000" y="50000"/>
                                    </p:animScale>
                                  </p:childTnLst>
                                </p:cTn>
                              </p:par>
                              <p:par>
                                <p:cTn id="85" presetID="0" presetClass="path" presetSubtype="0" accel="50000" decel="50000" fill="hold" grpId="1" nodeType="withEffect">
                                  <p:stCondLst>
                                    <p:cond delay="0"/>
                                  </p:stCondLst>
                                  <p:childTnLst>
                                    <p:animMotion origin="layout" path="M -1.94444E-6 3.7037E-7 L 0.26823 0.23518 " pathEditMode="relative" rAng="0" ptsTypes="AA">
                                      <p:cBhvr>
                                        <p:cTn id="86" dur="2000" fill="hold"/>
                                        <p:tgtEl>
                                          <p:spTgt spid="6"/>
                                        </p:tgtEl>
                                        <p:attrNameLst>
                                          <p:attrName>ppt_x</p:attrName>
                                          <p:attrName>ppt_y</p:attrName>
                                        </p:attrNameLst>
                                      </p:cBhvr>
                                      <p:rCtr x="13403" y="11759"/>
                                    </p:animMotion>
                                  </p:childTnLst>
                                </p:cTn>
                              </p:par>
                              <p:par>
                                <p:cTn id="87" presetID="1" presetClass="exit" presetSubtype="0" fill="hold" grpId="4" nodeType="withEffect">
                                  <p:stCondLst>
                                    <p:cond delay="0"/>
                                  </p:stCondLst>
                                  <p:childTnLst>
                                    <p:set>
                                      <p:cBhvr>
                                        <p:cTn id="88" dur="1" fill="hold">
                                          <p:stCondLst>
                                            <p:cond delay="0"/>
                                          </p:stCondLst>
                                        </p:cTn>
                                        <p:tgtEl>
                                          <p:spTgt spid="4"/>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10"/>
                                        <p:tgtEl>
                                          <p:spTgt spid="13"/>
                                        </p:tgtEl>
                                      </p:cBhvr>
                                    </p:animEffect>
                                    <p:set>
                                      <p:cBhvr>
                                        <p:cTn id="91" dur="1" fill="hold">
                                          <p:stCondLst>
                                            <p:cond delay="9"/>
                                          </p:stCondLst>
                                        </p:cTn>
                                        <p:tgtEl>
                                          <p:spTgt spid="13"/>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
                                        <p:tgtEl>
                                          <p:spTgt spid="9"/>
                                        </p:tgtEl>
                                      </p:cBhvr>
                                    </p:animEffect>
                                    <p:set>
                                      <p:cBhvr>
                                        <p:cTn id="94" dur="1" fill="hold">
                                          <p:stCondLst>
                                            <p:cond delay="9"/>
                                          </p:stCondLst>
                                        </p:cTn>
                                        <p:tgtEl>
                                          <p:spTgt spid="9"/>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
                                        <p:tgtEl>
                                          <p:spTgt spid="8"/>
                                        </p:tgtEl>
                                      </p:cBhvr>
                                    </p:animEffect>
                                    <p:set>
                                      <p:cBhvr>
                                        <p:cTn id="97" dur="1" fill="hold">
                                          <p:stCondLst>
                                            <p:cond delay="9"/>
                                          </p:stCondLst>
                                        </p:cTn>
                                        <p:tgtEl>
                                          <p:spTgt spid="8"/>
                                        </p:tgtEl>
                                        <p:attrNameLst>
                                          <p:attrName>style.visibility</p:attrName>
                                        </p:attrNameLst>
                                      </p:cBhvr>
                                      <p:to>
                                        <p:strVal val="hidden"/>
                                      </p:to>
                                    </p:set>
                                  </p:childTnLst>
                                </p:cTn>
                              </p:par>
                            </p:childTnLst>
                          </p:cTn>
                        </p:par>
                        <p:par>
                          <p:cTn id="98" fill="hold">
                            <p:stCondLst>
                              <p:cond delay="2000"/>
                            </p:stCondLst>
                            <p:childTnLst>
                              <p:par>
                                <p:cTn id="99" presetID="23" presetClass="entr" presetSubtype="16" fill="hold" grpId="0" nodeType="afterEffect">
                                  <p:stCondLst>
                                    <p:cond delay="0"/>
                                  </p:stCondLst>
                                  <p:childTnLst>
                                    <p:set>
                                      <p:cBhvr>
                                        <p:cTn id="100" dur="1" fill="hold">
                                          <p:stCondLst>
                                            <p:cond delay="0"/>
                                          </p:stCondLst>
                                        </p:cTn>
                                        <p:tgtEl>
                                          <p:spTgt spid="5"/>
                                        </p:tgtEl>
                                        <p:attrNameLst>
                                          <p:attrName>style.visibility</p:attrName>
                                        </p:attrNameLst>
                                      </p:cBhvr>
                                      <p:to>
                                        <p:strVal val="visible"/>
                                      </p:to>
                                    </p:set>
                                    <p:anim calcmode="lin" valueType="num">
                                      <p:cBhvr>
                                        <p:cTn id="101" dur="500" fill="hold"/>
                                        <p:tgtEl>
                                          <p:spTgt spid="5"/>
                                        </p:tgtEl>
                                        <p:attrNameLst>
                                          <p:attrName>ppt_w</p:attrName>
                                        </p:attrNameLst>
                                      </p:cBhvr>
                                      <p:tavLst>
                                        <p:tav tm="0">
                                          <p:val>
                                            <p:fltVal val="0"/>
                                          </p:val>
                                        </p:tav>
                                        <p:tav tm="100000">
                                          <p:val>
                                            <p:strVal val="#ppt_w"/>
                                          </p:val>
                                        </p:tav>
                                      </p:tavLst>
                                    </p:anim>
                                    <p:anim calcmode="lin" valueType="num">
                                      <p:cBhvr>
                                        <p:cTn id="10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0" presetClass="entr" presetSubtype="0" fill="hold" grpId="0" nodeType="clickEffect">
                                  <p:stCondLst>
                                    <p:cond delay="0"/>
                                  </p:stCondLst>
                                  <p:childTnLst>
                                    <p:set>
                                      <p:cBhvr>
                                        <p:cTn id="106" dur="1" fill="hold">
                                          <p:stCondLst>
                                            <p:cond delay="0"/>
                                          </p:stCondLst>
                                        </p:cTn>
                                        <p:tgtEl>
                                          <p:spTgt spid="10"/>
                                        </p:tgtEl>
                                        <p:attrNameLst>
                                          <p:attrName>style.visibility</p:attrName>
                                        </p:attrNameLst>
                                      </p:cBhvr>
                                      <p:to>
                                        <p:strVal val="visible"/>
                                      </p:to>
                                    </p:set>
                                    <p:animEffect transition="in" filter="dissolve">
                                      <p:cBhvr>
                                        <p:cTn id="107" dur="500">
                                          <p:stCondLst>
                                            <p:cond delay="0"/>
                                          </p:stCondLst>
                                        </p:cTn>
                                        <p:tgtEl>
                                          <p:spTgt spid="10"/>
                                        </p:tgtEl>
                                      </p:cBhvr>
                                    </p:animEffect>
                                    <p:anim to="" calcmode="lin" valueType="num">
                                      <p:cBhvr>
                                        <p:cTn id="108"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109"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110" fill="hold">
                            <p:stCondLst>
                              <p:cond delay="500"/>
                            </p:stCondLst>
                            <p:childTnLst>
                              <p:par>
                                <p:cTn id="111" presetID="10" presetClass="exit" presetSubtype="0" fill="hold" grpId="3" nodeType="afterEffect">
                                  <p:stCondLst>
                                    <p:cond delay="0"/>
                                  </p:stCondLst>
                                  <p:childTnLst>
                                    <p:animEffect transition="out" filter="fade">
                                      <p:cBhvr>
                                        <p:cTn id="112" dur="250"/>
                                        <p:tgtEl>
                                          <p:spTgt spid="6"/>
                                        </p:tgtEl>
                                      </p:cBhvr>
                                    </p:animEffect>
                                    <p:set>
                                      <p:cBhvr>
                                        <p:cTn id="113"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1" grpId="0"/>
      <p:bldP spid="11" grpId="1"/>
      <p:bldP spid="11" grpId="2"/>
      <p:bldP spid="3074" grpId="0"/>
      <p:bldP spid="3074" grpId="2"/>
      <p:bldP spid="3074" grpId="3"/>
      <p:bldP spid="14" grpId="0"/>
      <p:bldP spid="14" grpId="1"/>
      <p:bldP spid="14" grpId="2"/>
      <p:bldP spid="13" grpId="0"/>
      <p:bldP spid="13" grpId="1"/>
      <p:bldP spid="13" grpId="2"/>
      <p:bldP spid="4" grpId="0"/>
      <p:bldP spid="4" grpId="2"/>
      <p:bldP spid="4" grpId="3"/>
      <p:bldP spid="4" grpId="4"/>
      <p:bldP spid="5" grpId="0"/>
      <p:bldP spid="15" grpId="0"/>
      <p:bldP spid="15" grpId="1"/>
      <p:bldP spid="15" grpId="2"/>
      <p:bldP spid="6" grpId="0"/>
      <p:bldP spid="6" grpId="1"/>
      <p:bldP spid="6" grpId="3"/>
      <p:bldP spid="7" grpId="0"/>
      <p:bldP spid="7" grpId="1"/>
      <p:bldP spid="7" grpId="2"/>
      <p:bldP spid="8" grpId="0"/>
      <p:bldP spid="8" grpId="1"/>
      <p:bldP spid="9" grpId="0"/>
      <p:bldP spid="9" grpId="1"/>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15" y="-87086"/>
            <a:ext cx="9260115" cy="6945086"/>
          </a:xfrm>
          <a:prstGeom prst="rect">
            <a:avLst/>
          </a:prstGeom>
        </p:spPr>
      </p:pic>
      <p:sp>
        <p:nvSpPr>
          <p:cNvPr id="5" name="Title 1"/>
          <p:cNvSpPr txBox="1">
            <a:spLocks/>
          </p:cNvSpPr>
          <p:nvPr/>
        </p:nvSpPr>
        <p:spPr>
          <a:xfrm>
            <a:off x="3190657" y="2866711"/>
            <a:ext cx="1979271" cy="10106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keep</a:t>
            </a:r>
          </a:p>
        </p:txBody>
      </p:sp>
      <p:sp>
        <p:nvSpPr>
          <p:cNvPr id="6" name="Title 1"/>
          <p:cNvSpPr txBox="1">
            <a:spLocks/>
          </p:cNvSpPr>
          <p:nvPr/>
        </p:nvSpPr>
        <p:spPr>
          <a:xfrm>
            <a:off x="472512" y="3553428"/>
            <a:ext cx="2442258" cy="9759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just as</a:t>
            </a:r>
          </a:p>
        </p:txBody>
      </p:sp>
      <p:sp>
        <p:nvSpPr>
          <p:cNvPr id="8" name="Rectangle 2"/>
          <p:cNvSpPr txBox="1">
            <a:spLocks noChangeArrowheads="1"/>
          </p:cNvSpPr>
          <p:nvPr/>
        </p:nvSpPr>
        <p:spPr bwMode="auto">
          <a:xfrm>
            <a:off x="746567" y="1582577"/>
            <a:ext cx="7598780" cy="3498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Now I praise you, brethren, that you remember me in all things and </a:t>
            </a:r>
            <a:r>
              <a:rPr lang="en-US" altLang="en-US" b="1" u="sng" kern="0"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keep</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the traditions</a:t>
            </a:r>
            <a:r>
              <a:rPr lang="en-US" altLang="en-US" b="1" u="sng"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u="sng" kern="0"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just as</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 delivered them to you.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kern="0"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Corinthians 11:2 </a:t>
            </a:r>
            <a:r>
              <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3074" name="Rectangle 2"/>
          <p:cNvSpPr>
            <a:spLocks noGrp="1" noChangeArrowheads="1"/>
          </p:cNvSpPr>
          <p:nvPr>
            <p:ph type="title"/>
          </p:nvPr>
        </p:nvSpPr>
        <p:spPr>
          <a:xfrm>
            <a:off x="746567" y="1582577"/>
            <a:ext cx="7598780" cy="3498709"/>
          </a:xfrm>
        </p:spPr>
        <p:txBody>
          <a:bodyPr>
            <a:scene3d>
              <a:camera prst="orthographicFront"/>
              <a:lightRig rig="glow" dir="t"/>
            </a:scene3d>
            <a:sp3d extrusionH="57150" contourW="12700">
              <a:bevelT w="38100" h="38100"/>
              <a:contourClr>
                <a:srgbClr val="F6E5A0"/>
              </a:contourClr>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Now I praise you, brethren, that you remember me </a:t>
            </a:r>
            <a:r>
              <a:rPr lang="en-US" altLang="en-US" b="1"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in</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all things and keep the traditions just as I </a:t>
            </a:r>
            <a:r>
              <a:rPr lang="en-US" altLang="en-US" sz="4410" b="1" kern="1200" dirty="0">
                <a:solidFill>
                  <a:srgbClr val="CC9900"/>
                </a:solidFill>
                <a:latin typeface="Calibri" panose="020F0502020204030204" pitchFamily="34" charset="0"/>
                <a:ea typeface="+mn-ea"/>
                <a:cs typeface="Calibri" panose="020F0502020204030204" pitchFamily="34" charset="0"/>
              </a:rPr>
              <a:t>delivered</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them to you.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Corinthians 11:2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12" name="Rectangle 2"/>
          <p:cNvSpPr txBox="1">
            <a:spLocks noChangeArrowheads="1"/>
          </p:cNvSpPr>
          <p:nvPr/>
        </p:nvSpPr>
        <p:spPr bwMode="auto">
          <a:xfrm>
            <a:off x="746567" y="1582577"/>
            <a:ext cx="7598780" cy="3498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Now I praise you, brethren, that you remember me in all things and keep the traditions just as I delivered them to you.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kern="0"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Corinthians 11:2 </a:t>
            </a:r>
            <a:r>
              <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7" name="Rectangle 6"/>
          <p:cNvSpPr>
            <a:spLocks noChangeArrowheads="1"/>
          </p:cNvSpPr>
          <p:nvPr/>
        </p:nvSpPr>
        <p:spPr bwMode="auto">
          <a:xfrm>
            <a:off x="2472159" y="3468547"/>
            <a:ext cx="2895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delivered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3" name="Title 1"/>
          <p:cNvSpPr txBox="1">
            <a:spLocks/>
          </p:cNvSpPr>
          <p:nvPr/>
        </p:nvSpPr>
        <p:spPr>
          <a:xfrm>
            <a:off x="1197907" y="3649836"/>
            <a:ext cx="1956122" cy="10917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hold</a:t>
            </a:r>
          </a:p>
        </p:txBody>
      </p:sp>
      <p:sp>
        <p:nvSpPr>
          <p:cNvPr id="14" name="Title 1"/>
          <p:cNvSpPr txBox="1">
            <a:spLocks/>
          </p:cNvSpPr>
          <p:nvPr/>
        </p:nvSpPr>
        <p:spPr>
          <a:xfrm>
            <a:off x="1585731" y="4375230"/>
            <a:ext cx="2361235" cy="98753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taught</a:t>
            </a:r>
          </a:p>
        </p:txBody>
      </p:sp>
      <p:sp>
        <p:nvSpPr>
          <p:cNvPr id="4" name="Rectangle 2"/>
          <p:cNvSpPr txBox="1">
            <a:spLocks noChangeArrowheads="1"/>
          </p:cNvSpPr>
          <p:nvPr/>
        </p:nvSpPr>
        <p:spPr bwMode="auto">
          <a:xfrm>
            <a:off x="457200" y="3000063"/>
            <a:ext cx="8229600" cy="304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Therefore, brethren, stand fast and hold the traditions which you were taught, whether by word or our epistle.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2</a:t>
            </a:r>
            <a:r>
              <a:rPr lang="en-US" altLang="en-US" sz="3200" b="1" i="1" kern="0"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nd</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Thessalonians 2:15 </a:t>
            </a:r>
          </a:p>
        </p:txBody>
      </p:sp>
      <p:sp>
        <p:nvSpPr>
          <p:cNvPr id="15" name="Title 1"/>
          <p:cNvSpPr txBox="1">
            <a:spLocks/>
          </p:cNvSpPr>
          <p:nvPr/>
        </p:nvSpPr>
        <p:spPr>
          <a:xfrm>
            <a:off x="5588643" y="4251767"/>
            <a:ext cx="3181213"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by word or</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16" name="Title 1"/>
          <p:cNvSpPr txBox="1">
            <a:spLocks/>
          </p:cNvSpPr>
          <p:nvPr/>
        </p:nvSpPr>
        <p:spPr>
          <a:xfrm>
            <a:off x="720341" y="4919936"/>
            <a:ext cx="3181213"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our epistle</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17" name="Rectangle 16"/>
          <p:cNvSpPr>
            <a:spLocks noChangeArrowheads="1"/>
          </p:cNvSpPr>
          <p:nvPr/>
        </p:nvSpPr>
        <p:spPr bwMode="auto">
          <a:xfrm>
            <a:off x="6569718" y="2176234"/>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8901772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stCondLst>
                                            <p:cond delay="0"/>
                                          </p:stCondLst>
                                        </p:cTn>
                                        <p:tgtEl>
                                          <p:spTgt spid="17"/>
                                        </p:tgtEl>
                                      </p:cBhvr>
                                    </p:animEffect>
                                    <p:anim to="" calcmode="lin" valueType="num">
                                      <p:cBhvr>
                                        <p:cTn id="13"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8" presetClass="emph" presetSubtype="0" fill="hold" grpId="1" nodeType="withEffect">
                                  <p:stCondLst>
                                    <p:cond delay="0"/>
                                  </p:stCondLst>
                                  <p:childTnLst>
                                    <p:set>
                                      <p:cBhvr override="childStyle">
                                        <p:cTn id="27" dur="500" fill="hold"/>
                                        <p:tgtEl>
                                          <p:spTgt spid="6"/>
                                        </p:tgtEl>
                                        <p:attrNameLst>
                                          <p:attrName>style.textDecorationUnderline</p:attrName>
                                        </p:attrNameLst>
                                      </p:cBhvr>
                                      <p:to>
                                        <p:strVal val="true"/>
                                      </p:to>
                                    </p:set>
                                  </p:childTnLst>
                                </p:cTn>
                              </p:par>
                            </p:childTnLst>
                          </p:cTn>
                        </p:par>
                        <p:par>
                          <p:cTn id="28" fill="hold">
                            <p:stCondLst>
                              <p:cond delay="1000"/>
                            </p:stCondLst>
                            <p:childTnLst>
                              <p:par>
                                <p:cTn id="29" presetID="0" presetClass="entr" presetSubtype="0" fill="hold" grpId="0" nodeType="afterEffect">
                                  <p:stCondLst>
                                    <p:cond delay="0"/>
                                  </p:stCondLst>
                                  <p:iterate type="lt">
                                    <p:tmPct val="10000"/>
                                  </p:iterate>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stCondLst>
                                            <p:cond delay="0"/>
                                          </p:stCondLst>
                                        </p:cTn>
                                        <p:tgtEl>
                                          <p:spTgt spid="7"/>
                                        </p:tgtEl>
                                      </p:cBhvr>
                                    </p:animEffect>
                                    <p:anim to="" calcmode="lin" valueType="num">
                                      <p:cBhvr>
                                        <p:cTn id="32"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34" fill="hold">
                            <p:stCondLst>
                              <p:cond delay="190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7"/>
                                        </p:tgtEl>
                                      </p:cBhvr>
                                    </p:animEffect>
                                    <p:animScale>
                                      <p:cBhvr>
                                        <p:cTn id="37" dur="250" autoRev="1" fill="hold"/>
                                        <p:tgtEl>
                                          <p:spTgt spid="7"/>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074"/>
                                        </p:tgtEl>
                                        <p:attrNameLst>
                                          <p:attrName>style.visibility</p:attrName>
                                        </p:attrNameLst>
                                      </p:cBhvr>
                                      <p:to>
                                        <p:strVal val="visible"/>
                                      </p:to>
                                    </p:set>
                                  </p:childTnLst>
                                </p:cTn>
                              </p:par>
                              <p:par>
                                <p:cTn id="44" presetID="6" presetClass="emph" presetSubtype="0" fill="hold" grpId="3" nodeType="withEffect">
                                  <p:stCondLst>
                                    <p:cond delay="0"/>
                                  </p:stCondLst>
                                  <p:childTnLst>
                                    <p:animScale>
                                      <p:cBhvr>
                                        <p:cTn id="45" dur="2000" fill="hold"/>
                                        <p:tgtEl>
                                          <p:spTgt spid="3074"/>
                                        </p:tgtEl>
                                      </p:cBhvr>
                                      <p:by x="60000" y="60000"/>
                                    </p:animScale>
                                  </p:childTnLst>
                                </p:cTn>
                              </p:par>
                              <p:par>
                                <p:cTn id="46" presetID="6" presetClass="emph" presetSubtype="0" fill="hold" grpId="3" nodeType="withEffect">
                                  <p:stCondLst>
                                    <p:cond delay="0"/>
                                  </p:stCondLst>
                                  <p:childTnLst>
                                    <p:animScale>
                                      <p:cBhvr>
                                        <p:cTn id="47" dur="2000" fill="hold"/>
                                        <p:tgtEl>
                                          <p:spTgt spid="8"/>
                                        </p:tgtEl>
                                      </p:cBhvr>
                                      <p:by x="60000" y="60000"/>
                                    </p:animScale>
                                  </p:childTnLst>
                                </p:cTn>
                              </p:par>
                              <p:par>
                                <p:cTn id="48" presetID="0" presetClass="path" presetSubtype="0" accel="50000" decel="50000" fill="hold" grpId="2" nodeType="withEffect">
                                  <p:stCondLst>
                                    <p:cond delay="0"/>
                                  </p:stCondLst>
                                  <p:childTnLst>
                                    <p:animMotion origin="layout" path="M 1.38889E-6 3.7037E-7 L 0.14392 -0.29537 " pathEditMode="relative" rAng="0" ptsTypes="AA">
                                      <p:cBhvr>
                                        <p:cTn id="49" dur="2000" fill="hold"/>
                                        <p:tgtEl>
                                          <p:spTgt spid="3074"/>
                                        </p:tgtEl>
                                        <p:attrNameLst>
                                          <p:attrName>ppt_x</p:attrName>
                                          <p:attrName>ppt_y</p:attrName>
                                        </p:attrNameLst>
                                      </p:cBhvr>
                                      <p:rCtr x="7187" y="-14769"/>
                                    </p:animMotion>
                                  </p:childTnLst>
                                </p:cTn>
                              </p:par>
                              <p:par>
                                <p:cTn id="50" presetID="0" presetClass="path" presetSubtype="0" accel="50000" decel="50000" fill="hold" grpId="2" nodeType="withEffect">
                                  <p:stCondLst>
                                    <p:cond delay="0"/>
                                  </p:stCondLst>
                                  <p:childTnLst>
                                    <p:animMotion origin="layout" path="M 1.38889E-6 3.7037E-7 L 0.14392 -0.29537 " pathEditMode="relative" rAng="0" ptsTypes="AA">
                                      <p:cBhvr>
                                        <p:cTn id="51" dur="2000" fill="hold"/>
                                        <p:tgtEl>
                                          <p:spTgt spid="8"/>
                                        </p:tgtEl>
                                        <p:attrNameLst>
                                          <p:attrName>ppt_x</p:attrName>
                                          <p:attrName>ppt_y</p:attrName>
                                        </p:attrNameLst>
                                      </p:cBhvr>
                                      <p:rCtr x="7187" y="-14769"/>
                                    </p:animMotion>
                                  </p:childTnLst>
                                </p:cTn>
                              </p:par>
                              <p:par>
                                <p:cTn id="52" presetID="10" presetClass="exit" presetSubtype="0" fill="hold" grpId="1" nodeType="withEffect">
                                  <p:stCondLst>
                                    <p:cond delay="0"/>
                                  </p:stCondLst>
                                  <p:childTnLst>
                                    <p:animEffect transition="out" filter="fade">
                                      <p:cBhvr>
                                        <p:cTn id="53" dur="100"/>
                                        <p:tgtEl>
                                          <p:spTgt spid="17"/>
                                        </p:tgtEl>
                                      </p:cBhvr>
                                    </p:animEffect>
                                    <p:set>
                                      <p:cBhvr>
                                        <p:cTn id="54" dur="1" fill="hold">
                                          <p:stCondLst>
                                            <p:cond delay="99"/>
                                          </p:stCondLst>
                                        </p:cTn>
                                        <p:tgtEl>
                                          <p:spTgt spid="17"/>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100"/>
                                        <p:tgtEl>
                                          <p:spTgt spid="5"/>
                                        </p:tgtEl>
                                      </p:cBhvr>
                                    </p:animEffect>
                                    <p:set>
                                      <p:cBhvr>
                                        <p:cTn id="59" dur="1" fill="hold">
                                          <p:stCondLst>
                                            <p:cond delay="99"/>
                                          </p:stCondLst>
                                        </p:cTn>
                                        <p:tgtEl>
                                          <p:spTgt spid="5"/>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100"/>
                                        <p:tgtEl>
                                          <p:spTgt spid="6"/>
                                        </p:tgtEl>
                                      </p:cBhvr>
                                    </p:animEffect>
                                    <p:set>
                                      <p:cBhvr>
                                        <p:cTn id="62" dur="1" fill="hold">
                                          <p:stCondLst>
                                            <p:cond delay="99"/>
                                          </p:stCondLst>
                                        </p:cTn>
                                        <p:tgtEl>
                                          <p:spTgt spid="6"/>
                                        </p:tgtEl>
                                        <p:attrNameLst>
                                          <p:attrName>style.visibility</p:attrName>
                                        </p:attrNameLst>
                                      </p:cBhvr>
                                      <p:to>
                                        <p:strVal val="hidden"/>
                                      </p:to>
                                    </p:set>
                                  </p:childTnLst>
                                </p:cTn>
                              </p:par>
                              <p:par>
                                <p:cTn id="63" presetID="10" presetClass="exit" presetSubtype="0" fill="hold" grpId="2" nodeType="withEffect">
                                  <p:stCondLst>
                                    <p:cond delay="0"/>
                                  </p:stCondLst>
                                  <p:iterate type="lt">
                                    <p:tmPct val="0"/>
                                  </p:iterate>
                                  <p:childTnLst>
                                    <p:animEffect transition="out" filter="fade">
                                      <p:cBhvr>
                                        <p:cTn id="64" dur="100"/>
                                        <p:tgtEl>
                                          <p:spTgt spid="7"/>
                                        </p:tgtEl>
                                      </p:cBhvr>
                                    </p:animEffect>
                                    <p:set>
                                      <p:cBhvr>
                                        <p:cTn id="65" dur="1" fill="hold">
                                          <p:stCondLst>
                                            <p:cond delay="99"/>
                                          </p:stCondLst>
                                        </p:cTn>
                                        <p:tgtEl>
                                          <p:spTgt spid="7"/>
                                        </p:tgtEl>
                                        <p:attrNameLst>
                                          <p:attrName>style.visibility</p:attrName>
                                        </p:attrNameLst>
                                      </p:cBhvr>
                                      <p:to>
                                        <p:strVal val="hidden"/>
                                      </p:to>
                                    </p:set>
                                  </p:childTnLst>
                                </p:cTn>
                              </p:par>
                              <p:par>
                                <p:cTn id="66" presetID="23" presetClass="entr" presetSubtype="16" fill="hold" grpId="0" nodeType="withEffect">
                                  <p:stCondLst>
                                    <p:cond delay="1750"/>
                                  </p:stCondLst>
                                  <p:childTnLst>
                                    <p:set>
                                      <p:cBhvr>
                                        <p:cTn id="67" dur="1" fill="hold">
                                          <p:stCondLst>
                                            <p:cond delay="0"/>
                                          </p:stCondLst>
                                        </p:cTn>
                                        <p:tgtEl>
                                          <p:spTgt spid="4"/>
                                        </p:tgtEl>
                                        <p:attrNameLst>
                                          <p:attrName>style.visibility</p:attrName>
                                        </p:attrNameLst>
                                      </p:cBhvr>
                                      <p:to>
                                        <p:strVal val="visible"/>
                                      </p:to>
                                    </p:set>
                                    <p:anim calcmode="lin" valueType="num">
                                      <p:cBhvr>
                                        <p:cTn id="68" dur="500" fill="hold"/>
                                        <p:tgtEl>
                                          <p:spTgt spid="4"/>
                                        </p:tgtEl>
                                        <p:attrNameLst>
                                          <p:attrName>ppt_w</p:attrName>
                                        </p:attrNameLst>
                                      </p:cBhvr>
                                      <p:tavLst>
                                        <p:tav tm="0">
                                          <p:val>
                                            <p:fltVal val="0"/>
                                          </p:val>
                                        </p:tav>
                                        <p:tav tm="100000">
                                          <p:val>
                                            <p:strVal val="#ppt_w"/>
                                          </p:val>
                                        </p:tav>
                                      </p:tavLst>
                                    </p:anim>
                                    <p:anim calcmode="lin" valueType="num">
                                      <p:cBhvr>
                                        <p:cTn id="69"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wipe(left)">
                                      <p:cBhvr>
                                        <p:cTn id="74" dur="500"/>
                                        <p:tgtEl>
                                          <p:spTgt spid="13"/>
                                        </p:tgtEl>
                                      </p:cBhvr>
                                    </p:animEffect>
                                  </p:childTnLst>
                                </p:cTn>
                              </p:par>
                              <p:par>
                                <p:cTn id="75" presetID="18" presetClass="emph" presetSubtype="0" fill="hold" grpId="1" nodeType="withEffect">
                                  <p:stCondLst>
                                    <p:cond delay="0"/>
                                  </p:stCondLst>
                                  <p:childTnLst>
                                    <p:set>
                                      <p:cBhvr override="childStyle">
                                        <p:cTn id="76" dur="500" fill="hold"/>
                                        <p:tgtEl>
                                          <p:spTgt spid="13"/>
                                        </p:tgtEl>
                                        <p:attrNameLst>
                                          <p:attrName>style.textDecorationUnderline</p:attrName>
                                        </p:attrNameLst>
                                      </p:cBhvr>
                                      <p:to>
                                        <p:strVal val="tru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wipe(left)">
                                      <p:cBhvr>
                                        <p:cTn id="81" dur="500"/>
                                        <p:tgtEl>
                                          <p:spTgt spid="14"/>
                                        </p:tgtEl>
                                      </p:cBhvr>
                                    </p:animEffect>
                                  </p:childTnLst>
                                </p:cTn>
                              </p:par>
                              <p:par>
                                <p:cTn id="82" presetID="18" presetClass="emph" presetSubtype="0" fill="hold" grpId="1" nodeType="withEffect">
                                  <p:stCondLst>
                                    <p:cond delay="0"/>
                                  </p:stCondLst>
                                  <p:childTnLst>
                                    <p:set>
                                      <p:cBhvr override="childStyle">
                                        <p:cTn id="83" dur="500" fill="hold"/>
                                        <p:tgtEl>
                                          <p:spTgt spid="14"/>
                                        </p:tgtEl>
                                        <p:attrNameLst>
                                          <p:attrName>style.textDecorationUnderline</p:attrName>
                                        </p:attrNameLst>
                                      </p:cBhvr>
                                      <p:to>
                                        <p:strVal val="true"/>
                                      </p:to>
                                    </p:se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wipe(left)">
                                      <p:cBhvr>
                                        <p:cTn id="88" dur="500"/>
                                        <p:tgtEl>
                                          <p:spTgt spid="15"/>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wipe(left)">
                                      <p:cBhvr>
                                        <p:cTn id="9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8" grpId="0"/>
      <p:bldP spid="8" grpId="2"/>
      <p:bldP spid="8" grpId="3"/>
      <p:bldP spid="3074" grpId="0"/>
      <p:bldP spid="3074" grpId="2"/>
      <p:bldP spid="3074" grpId="3"/>
      <p:bldP spid="12" grpId="0"/>
      <p:bldP spid="12" grpId="1"/>
      <p:bldP spid="7" grpId="0"/>
      <p:bldP spid="7" grpId="1"/>
      <p:bldP spid="7" grpId="2"/>
      <p:bldP spid="13" grpId="0"/>
      <p:bldP spid="13" grpId="1"/>
      <p:bldP spid="14" grpId="0"/>
      <p:bldP spid="14" grpId="1"/>
      <p:bldP spid="4" grpId="0"/>
      <p:bldP spid="15" grpId="0"/>
      <p:bldP spid="16" grpId="0"/>
      <p:bldP spid="17" grpId="0"/>
      <p:bldP spid="17"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Understand the will of, &amp; what is acceptable to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word is living &amp; powerful working in believers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 insight of Scripture is of any secretive awareness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His Holy Spirit gave the word to those who told it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Admit what is written to you is His commandments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Sum of God’s word is truth/not author of confusion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You shall not add to or take from the word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turn from His word, to the right or to the left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Things written before were written for our learning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Nadab &amp; </a:t>
            </a:r>
            <a:r>
              <a:rPr lang="en-US" b="1" dirty="0" err="1">
                <a:ln w="3175">
                  <a:solidFill>
                    <a:srgbClr val="FF0000"/>
                  </a:solidFill>
                </a:ln>
                <a:solidFill>
                  <a:srgbClr val="FFFF00"/>
                </a:solidFill>
                <a:effectLst>
                  <a:glow rad="88900">
                    <a:schemeClr val="tx1">
                      <a:alpha val="80000"/>
                    </a:schemeClr>
                  </a:glow>
                </a:effectLst>
                <a:latin typeface="Calibri" panose="020F0502020204030204" pitchFamily="34" charset="0"/>
              </a:rPr>
              <a:t>Abihu</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died for not obeying God’s orders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Korah &amp; houses all destroyed by turning in rebellion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Uzzah died as the Lord’s word (Ark) was disobeyed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Hold to traditions taught either by word or epistle</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803359">
            <a:off x="148185" y="2437847"/>
            <a:ext cx="9220200" cy="24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a:ln w="28575">
                  <a:solidFill>
                    <a:schemeClr val="bg1"/>
                  </a:solidFill>
                </a:ln>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It is the Word of God that teaches us</a:t>
            </a:r>
          </a:p>
        </p:txBody>
      </p:sp>
    </p:spTree>
    <p:extLst>
      <p:ext uri="{BB962C8B-B14F-4D97-AF65-F5344CB8AC3E}">
        <p14:creationId xmlns:p14="http://schemas.microsoft.com/office/powerpoint/2010/main" val="323228956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10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1250">
                                          <p:stCondLst>
                                            <p:cond delay="0"/>
                                          </p:stCondLst>
                                        </p:cTn>
                                        <p:tgtEl>
                                          <p:spTgt spid="5"/>
                                        </p:tgtEl>
                                      </p:cBhvr>
                                    </p:animEffect>
                                    <p:anim to="" calcmode="lin" valueType="num">
                                      <p:cBhvr>
                                        <p:cTn id="100"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300"/>
                                  </p:stCondLst>
                                  <p:childTnLst>
                                    <p:set>
                                      <p:cBhvr>
                                        <p:cTn id="132" dur="1" fill="hold">
                                          <p:stCondLst>
                                            <p:cond delay="1499"/>
                                          </p:stCondLst>
                                        </p:cTn>
                                        <p:tgtEl>
                                          <p:spTgt spid="5"/>
                                        </p:tgtEl>
                                        <p:attrNameLst>
                                          <p:attrName>style.visibility</p:attrName>
                                        </p:attrNameLst>
                                      </p:cBhvr>
                                      <p:to>
                                        <p:strVal val="hidden"/>
                                      </p:to>
                                    </p:set>
                                    <p:animEffect transition="out" filter="dissolve">
                                      <p:cBhvr>
                                        <p:cTn id="133" dur="1500">
                                          <p:stCondLst>
                                            <p:cond delay="0"/>
                                          </p:stCondLst>
                                        </p:cTn>
                                        <p:tgtEl>
                                          <p:spTgt spid="5"/>
                                        </p:tgtEl>
                                      </p:cBhvr>
                                    </p:animEffect>
                                    <p:anim to="" calcmode="lin" valueType="num">
                                      <p:cBhvr>
                                        <p:cTn id="134"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6" fill="hold">
                            <p:stCondLst>
                              <p:cond delay="3800"/>
                            </p:stCondLst>
                            <p:childTnLst>
                              <p:par>
                                <p:cTn id="137" presetID="23" presetClass="exit" presetSubtype="32" fill="hold" nodeType="after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2.77778E-6 4.50613E-6 L 0.12275 0.09993 " pathEditMode="relative" rAng="0" ptsTypes="AA">
                                      <p:cBhvr>
                                        <p:cTn id="190" dur="1750" fill="hold"/>
                                        <p:tgtEl>
                                          <p:spTgt spid="4">
                                            <p:txEl>
                                              <p:pRg st="0" end="0"/>
                                            </p:txEl>
                                          </p:spTgt>
                                        </p:tgtEl>
                                        <p:attrNameLst>
                                          <p:attrName>ppt_x</p:attrName>
                                          <p:attrName>ppt_y</p:attrName>
                                        </p:attrNameLst>
                                      </p:cBhvr>
                                      <p:rCtr x="6128" y="4997"/>
                                    </p:animMotion>
                                  </p:childTnLst>
                                </p:cTn>
                              </p:par>
                              <p:par>
                                <p:cTn id="191" presetID="0" presetClass="path" presetSubtype="0" accel="50000" decel="50000" fill="hold" nodeType="withEffect">
                                  <p:stCondLst>
                                    <p:cond delay="0"/>
                                  </p:stCondLst>
                                  <p:childTnLst>
                                    <p:animMotion origin="layout" path="M -3.61111E-6 3.7037E-6 L 0.12622 0.03055 " pathEditMode="relative" rAng="0" ptsTypes="AA">
                                      <p:cBhvr>
                                        <p:cTn id="192" dur="1750" fill="hold"/>
                                        <p:tgtEl>
                                          <p:spTgt spid="4">
                                            <p:txEl>
                                              <p:pRg st="1" end="1"/>
                                            </p:txEl>
                                          </p:spTgt>
                                        </p:tgtEl>
                                        <p:attrNameLst>
                                          <p:attrName>ppt_x</p:attrName>
                                          <p:attrName>ppt_y</p:attrName>
                                        </p:attrNameLst>
                                      </p:cBhvr>
                                      <p:rCtr x="6302" y="1528"/>
                                    </p:animMotion>
                                  </p:childTnLst>
                                </p:cTn>
                              </p:par>
                              <p:par>
                                <p:cTn id="193" presetID="0" presetClass="path" presetSubtype="0" accel="50000" decel="50000" fill="hold" nodeType="withEffect">
                                  <p:stCondLst>
                                    <p:cond delay="0"/>
                                  </p:stCondLst>
                                  <p:childTnLst>
                                    <p:animMotion origin="layout" path="M 2.5E-6 0.00024 L 0.12691 -0.03863 " pathEditMode="relative" rAng="0" ptsTypes="AA">
                                      <p:cBhvr>
                                        <p:cTn id="194" dur="1750" fill="hold"/>
                                        <p:tgtEl>
                                          <p:spTgt spid="4">
                                            <p:txEl>
                                              <p:pRg st="2" end="2"/>
                                            </p:txEl>
                                          </p:spTgt>
                                        </p:tgtEl>
                                        <p:attrNameLst>
                                          <p:attrName>ppt_x</p:attrName>
                                          <p:attrName>ppt_y</p:attrName>
                                        </p:attrNameLst>
                                      </p:cBhvr>
                                      <p:rCtr x="6337" y="-1943"/>
                                    </p:animMotion>
                                  </p:childTnLst>
                                </p:cTn>
                              </p:par>
                              <p:par>
                                <p:cTn id="195" presetID="0" presetClass="path" presetSubtype="0" accel="50000" decel="50000" fill="hold" nodeType="withEffect">
                                  <p:stCondLst>
                                    <p:cond delay="0"/>
                                  </p:stCondLst>
                                  <p:childTnLst>
                                    <p:animMotion origin="layout" path="M 1.38889E-6 0.00023 L 0.14184 -0.11473 " pathEditMode="relative" rAng="0" ptsTypes="AA">
                                      <p:cBhvr>
                                        <p:cTn id="196" dur="1750" fill="hold"/>
                                        <p:tgtEl>
                                          <p:spTgt spid="4">
                                            <p:txEl>
                                              <p:pRg st="3" end="3"/>
                                            </p:txEl>
                                          </p:spTgt>
                                        </p:tgtEl>
                                        <p:attrNameLst>
                                          <p:attrName>ppt_x</p:attrName>
                                          <p:attrName>ppt_y</p:attrName>
                                        </p:attrNameLst>
                                      </p:cBhvr>
                                      <p:rCtr x="7083" y="-5760"/>
                                    </p:animMotion>
                                  </p:childTnLst>
                                </p:cTn>
                              </p:par>
                              <p:par>
                                <p:cTn id="197" presetID="0" presetClass="path" presetSubtype="0" accel="50000" decel="50000" fill="hold" nodeType="withEffect">
                                  <p:stCondLst>
                                    <p:cond delay="0"/>
                                  </p:stCondLst>
                                  <p:childTnLst>
                                    <p:animMotion origin="layout" path="M 1.38889E-6 0.00093 L 0.1276 -0.18783 " pathEditMode="relative" rAng="0" ptsTypes="AA">
                                      <p:cBhvr>
                                        <p:cTn id="198" dur="1750" fill="hold"/>
                                        <p:tgtEl>
                                          <p:spTgt spid="4">
                                            <p:txEl>
                                              <p:pRg st="4" end="4"/>
                                            </p:txEl>
                                          </p:spTgt>
                                        </p:tgtEl>
                                        <p:attrNameLst>
                                          <p:attrName>ppt_x</p:attrName>
                                          <p:attrName>ppt_y</p:attrName>
                                        </p:attrNameLst>
                                      </p:cBhvr>
                                      <p:rCtr x="6372" y="-9438"/>
                                    </p:animMotion>
                                  </p:childTnLst>
                                </p:cTn>
                              </p:par>
                              <p:par>
                                <p:cTn id="199" presetID="0" presetClass="path" presetSubtype="0" accel="50000" decel="50000" fill="hold" nodeType="withEffect">
                                  <p:stCondLst>
                                    <p:cond delay="0"/>
                                  </p:stCondLst>
                                  <p:childTnLst>
                                    <p:animMotion origin="layout" path="M 2.22222E-6 0.00069 L 0.11736 -0.25839 " pathEditMode="relative" rAng="0" ptsTypes="AA">
                                      <p:cBhvr>
                                        <p:cTn id="200" dur="1750" fill="hold"/>
                                        <p:tgtEl>
                                          <p:spTgt spid="4">
                                            <p:txEl>
                                              <p:pRg st="5" end="5"/>
                                            </p:txEl>
                                          </p:spTgt>
                                        </p:tgtEl>
                                        <p:attrNameLst>
                                          <p:attrName>ppt_x</p:attrName>
                                          <p:attrName>ppt_y</p:attrName>
                                        </p:attrNameLst>
                                      </p:cBhvr>
                                      <p:rCtr x="5868" y="-12954"/>
                                    </p:animMotion>
                                  </p:childTnLst>
                                </p:cTn>
                              </p:par>
                              <p:par>
                                <p:cTn id="201" presetID="0" presetClass="path" presetSubtype="0" accel="50000" decel="50000" fill="hold" nodeType="withEffect">
                                  <p:stCondLst>
                                    <p:cond delay="0"/>
                                  </p:stCondLst>
                                  <p:childTnLst>
                                    <p:animMotion origin="layout" path="M -3.33333E-6 0.00069 L 0.13681 -0.33611 " pathEditMode="relative" rAng="0" ptsTypes="AA">
                                      <p:cBhvr>
                                        <p:cTn id="202" dur="1750" fill="hold"/>
                                        <p:tgtEl>
                                          <p:spTgt spid="4">
                                            <p:txEl>
                                              <p:pRg st="6" end="6"/>
                                            </p:txEl>
                                          </p:spTgt>
                                        </p:tgtEl>
                                        <p:attrNameLst>
                                          <p:attrName>ppt_x</p:attrName>
                                          <p:attrName>ppt_y</p:attrName>
                                        </p:attrNameLst>
                                      </p:cBhvr>
                                      <p:rCtr x="6840" y="-16840"/>
                                    </p:animMotion>
                                  </p:childTnLst>
                                </p:cTn>
                              </p:par>
                              <p:par>
                                <p:cTn id="203" presetID="0" presetClass="path" presetSubtype="0" accel="50000" decel="50000" fill="hold" nodeType="withEffect">
                                  <p:stCondLst>
                                    <p:cond delay="0"/>
                                  </p:stCondLst>
                                  <p:childTnLst>
                                    <p:animMotion origin="layout" path="M 1.38889E-6 0.00023 L 0.12135 -0.40782 " pathEditMode="relative" rAng="0" ptsTypes="AA">
                                      <p:cBhvr>
                                        <p:cTn id="204" dur="1750" fill="hold"/>
                                        <p:tgtEl>
                                          <p:spTgt spid="4">
                                            <p:txEl>
                                              <p:pRg st="7" end="7"/>
                                            </p:txEl>
                                          </p:spTgt>
                                        </p:tgtEl>
                                        <p:attrNameLst>
                                          <p:attrName>ppt_x</p:attrName>
                                          <p:attrName>ppt_y</p:attrName>
                                        </p:attrNameLst>
                                      </p:cBhvr>
                                      <p:rCtr x="6059" y="-20402"/>
                                    </p:animMotion>
                                  </p:childTnLst>
                                </p:cTn>
                              </p:par>
                              <p:par>
                                <p:cTn id="205" presetID="0" presetClass="path" presetSubtype="0" accel="50000" decel="50000" fill="hold" nodeType="withEffect">
                                  <p:stCondLst>
                                    <p:cond delay="0"/>
                                  </p:stCondLst>
                                  <p:childTnLst>
                                    <p:animMotion origin="layout" path="M 2.22222E-6 0.00069 L 0.12361 -0.48115 " pathEditMode="relative" rAng="0" ptsTypes="AA">
                                      <p:cBhvr>
                                        <p:cTn id="206" dur="1750" fill="hold"/>
                                        <p:tgtEl>
                                          <p:spTgt spid="4">
                                            <p:txEl>
                                              <p:pRg st="8" end="8"/>
                                            </p:txEl>
                                          </p:spTgt>
                                        </p:tgtEl>
                                        <p:attrNameLst>
                                          <p:attrName>ppt_x</p:attrName>
                                          <p:attrName>ppt_y</p:attrName>
                                        </p:attrNameLst>
                                      </p:cBhvr>
                                      <p:rCtr x="6181" y="-24104"/>
                                    </p:animMotion>
                                  </p:childTnLst>
                                </p:cTn>
                              </p:par>
                              <p:par>
                                <p:cTn id="207" presetID="0" presetClass="path" presetSubtype="0" accel="50000" decel="50000" fill="hold" nodeType="withEffect">
                                  <p:stCondLst>
                                    <p:cond delay="0"/>
                                  </p:stCondLst>
                                  <p:childTnLst>
                                    <p:animMotion origin="layout" path="M -1.11111E-6 0.00047 L 0.14149 -0.55285 " pathEditMode="relative" rAng="0" ptsTypes="AA">
                                      <p:cBhvr>
                                        <p:cTn id="208" dur="1750" fill="hold"/>
                                        <p:tgtEl>
                                          <p:spTgt spid="4">
                                            <p:txEl>
                                              <p:pRg st="9" end="9"/>
                                            </p:txEl>
                                          </p:spTgt>
                                        </p:tgtEl>
                                        <p:attrNameLst>
                                          <p:attrName>ppt_x</p:attrName>
                                          <p:attrName>ppt_y</p:attrName>
                                        </p:attrNameLst>
                                      </p:cBhvr>
                                      <p:rCtr x="7066" y="-27666"/>
                                    </p:animMotion>
                                  </p:childTnLst>
                                </p:cTn>
                              </p:par>
                              <p:par>
                                <p:cTn id="209" presetID="0" presetClass="path" presetSubtype="0" accel="50000" decel="50000" fill="hold" nodeType="withEffect">
                                  <p:stCondLst>
                                    <p:cond delay="0"/>
                                  </p:stCondLst>
                                  <p:childTnLst>
                                    <p:animMotion origin="layout" path="M 5E-6 0.00046 L 0.11702 -0.6248 " pathEditMode="relative" rAng="0" ptsTypes="AA">
                                      <p:cBhvr>
                                        <p:cTn id="210" dur="1750" fill="hold"/>
                                        <p:tgtEl>
                                          <p:spTgt spid="4">
                                            <p:txEl>
                                              <p:pRg st="10" end="10"/>
                                            </p:txEl>
                                          </p:spTgt>
                                        </p:tgtEl>
                                        <p:attrNameLst>
                                          <p:attrName>ppt_x</p:attrName>
                                          <p:attrName>ppt_y</p:attrName>
                                        </p:attrNameLst>
                                      </p:cBhvr>
                                      <p:rCtr x="5851" y="-31275"/>
                                    </p:animMotion>
                                  </p:childTnLst>
                                </p:cTn>
                              </p:par>
                              <p:par>
                                <p:cTn id="211" presetID="0" presetClass="path" presetSubtype="0" accel="50000" decel="50000" fill="hold" nodeType="withEffect">
                                  <p:stCondLst>
                                    <p:cond delay="0"/>
                                  </p:stCondLst>
                                  <p:childTnLst>
                                    <p:animMotion origin="layout" path="M -1.38889E-6 0.00093 L 0.12969 -0.69651 " pathEditMode="relative" rAng="0" ptsTypes="AA">
                                      <p:cBhvr>
                                        <p:cTn id="212" dur="1750" fill="hold"/>
                                        <p:tgtEl>
                                          <p:spTgt spid="4">
                                            <p:txEl>
                                              <p:pRg st="11" end="11"/>
                                            </p:txEl>
                                          </p:spTgt>
                                        </p:tgtEl>
                                        <p:attrNameLst>
                                          <p:attrName>ppt_x</p:attrName>
                                          <p:attrName>ppt_y</p:attrName>
                                        </p:attrNameLst>
                                      </p:cBhvr>
                                      <p:rCtr x="6476" y="-34883"/>
                                    </p:animMotion>
                                  </p:childTnLst>
                                </p:cTn>
                              </p:par>
                              <p:par>
                                <p:cTn id="213" presetID="0" presetClass="path" presetSubtype="0" accel="50000" decel="50000" fill="hold" nodeType="withEffect">
                                  <p:stCondLst>
                                    <p:cond delay="0"/>
                                  </p:stCondLst>
                                  <p:childTnLst>
                                    <p:animMotion origin="layout" path="M -2.77778E-7 0.00069 L 0.13802 -0.77423 " pathEditMode="relative" rAng="0" ptsTypes="AA">
                                      <p:cBhvr>
                                        <p:cTn id="214" dur="1750" fill="hold"/>
                                        <p:tgtEl>
                                          <p:spTgt spid="4">
                                            <p:txEl>
                                              <p:pRg st="12" end="12"/>
                                            </p:txEl>
                                          </p:spTgt>
                                        </p:tgtEl>
                                        <p:attrNameLst>
                                          <p:attrName>ppt_x</p:attrName>
                                          <p:attrName>ppt_y</p:attrName>
                                        </p:attrNameLst>
                                      </p:cBhvr>
                                      <p:rCtr x="6892" y="-387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90164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1" cy="6879373"/>
          </a:xfrm>
          <a:prstGeom prst="rect">
            <a:avLst/>
          </a:prstGeom>
        </p:spPr>
      </p:pic>
      <p:sp>
        <p:nvSpPr>
          <p:cNvPr id="4" name="Rectangle 4"/>
          <p:cNvSpPr>
            <a:spLocks noChangeArrowheads="1"/>
          </p:cNvSpPr>
          <p:nvPr/>
        </p:nvSpPr>
        <p:spPr bwMode="auto">
          <a:xfrm>
            <a:off x="797170" y="480646"/>
            <a:ext cx="7596554" cy="3974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DeflateInflateDeflate">
              <a:avLst>
                <a:gd name="adj" fmla="val 18823"/>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Authority</a:t>
            </a:r>
          </a:p>
          <a:p>
            <a:pPr algn="ctr"/>
            <a:r>
              <a:rPr lang="en-US" sz="8000" b="1" spc="50" dirty="0">
                <a:ln w="11430"/>
                <a:blipFill>
                  <a:blip r:embed="rId5"/>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Authority</a:t>
            </a:r>
          </a:p>
          <a:p>
            <a:pPr algn="ctr"/>
            <a:r>
              <a:rPr lang="en-US" sz="8000" b="1" spc="50" dirty="0">
                <a:ln w="11430"/>
                <a:blipFill>
                  <a:blip r:embed="rId6"/>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Authority</a:t>
            </a:r>
            <a:endParaRPr lang="en-US" sz="8000" b="1" i="1" spc="50" dirty="0">
              <a:ln w="11430"/>
              <a:blipFill>
                <a:blip r:embed="rId6"/>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838200" y="4297679"/>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800" b="1" spc="50" dirty="0">
                <a:ln w="11430"/>
                <a:blipFill>
                  <a:blip r:embed="rId7"/>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4800" b="1" i="1" spc="50" dirty="0">
              <a:ln w="11430"/>
              <a:blipFill>
                <a:blip r:embed="rId7"/>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3446585" y="5257800"/>
            <a:ext cx="5350174"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blipFill>
                  <a:blip r:embed="rId7"/>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November 18, 2018</a:t>
            </a:r>
            <a:endParaRPr lang="en-US" altLang="en-US" sz="4800" b="1" i="1" spc="50" dirty="0">
              <a:ln w="11430"/>
              <a:blipFill>
                <a:blip r:embed="rId7"/>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7" name="Rectangle 4"/>
          <p:cNvSpPr>
            <a:spLocks noChangeArrowheads="1"/>
          </p:cNvSpPr>
          <p:nvPr/>
        </p:nvSpPr>
        <p:spPr bwMode="auto">
          <a:xfrm>
            <a:off x="2778370" y="667768"/>
            <a:ext cx="3796050" cy="3383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0000" b="1" spc="50" dirty="0">
                <a:ln w="11430"/>
                <a:blipFill>
                  <a:blip r:embed="rId8"/>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3</a:t>
            </a:r>
            <a:endParaRPr lang="en-US" sz="30000" b="1" i="1" spc="50" dirty="0">
              <a:ln w="11430"/>
              <a:blipFill>
                <a:blip r:embed="rId8"/>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36931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stCondLst>
                                            <p:cond delay="0"/>
                                          </p:stCondLst>
                                        </p:cTn>
                                        <p:tgtEl>
                                          <p:spTgt spid="7"/>
                                        </p:tgtEl>
                                      </p:cBhvr>
                                    </p:animEffect>
                                    <p:anim to="" calcmode="lin" valueType="num">
                                      <p:cBhvr>
                                        <p:cTn id="14"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16" fill="hold">
                            <p:stCondLst>
                              <p:cond delay="1000"/>
                            </p:stCondLst>
                            <p:childTnLst>
                              <p:par>
                                <p:cTn id="17" presetID="39" presetClass="entr" presetSubtype="0" accel="100000" fill="hold" grpId="0" nodeType="after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39" presetClass="entr" presetSubtype="0" accel="100000" fill="hold" grpId="0" nodeType="afterEffect">
                                  <p:stCondLst>
                                    <p:cond delay="75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7"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8"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0" presetClass="exit" presetSubtype="0" fill="hold" grpId="1" nodeType="clickEffect">
                                  <p:stCondLst>
                                    <p:cond delay="0"/>
                                  </p:stCondLst>
                                  <p:childTnLst>
                                    <p:set>
                                      <p:cBhvr>
                                        <p:cTn id="33" dur="1" fill="hold">
                                          <p:stCondLst>
                                            <p:cond delay="999"/>
                                          </p:stCondLst>
                                        </p:cTn>
                                        <p:tgtEl>
                                          <p:spTgt spid="4"/>
                                        </p:tgtEl>
                                        <p:attrNameLst>
                                          <p:attrName>style.visibility</p:attrName>
                                        </p:attrNameLst>
                                      </p:cBhvr>
                                      <p:to>
                                        <p:strVal val="hidden"/>
                                      </p:to>
                                    </p:set>
                                    <p:animEffect transition="out" filter="dissolve">
                                      <p:cBhvr>
                                        <p:cTn id="34" dur="1000">
                                          <p:stCondLst>
                                            <p:cond delay="0"/>
                                          </p:stCondLst>
                                        </p:cTn>
                                        <p:tgtEl>
                                          <p:spTgt spid="4"/>
                                        </p:tgtEl>
                                      </p:cBhvr>
                                    </p:animEffect>
                                    <p:anim to="" calcmode="lin" valueType="num">
                                      <p:cBhvr>
                                        <p:cTn id="35"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6"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7" presetID="0" presetClass="exit" presetSubtype="0" fill="hold" grpId="1" nodeType="withEffect">
                                  <p:stCondLst>
                                    <p:cond delay="250"/>
                                  </p:stCondLst>
                                  <p:childTnLst>
                                    <p:set>
                                      <p:cBhvr>
                                        <p:cTn id="38" dur="1" fill="hold">
                                          <p:stCondLst>
                                            <p:cond delay="999"/>
                                          </p:stCondLst>
                                        </p:cTn>
                                        <p:tgtEl>
                                          <p:spTgt spid="7"/>
                                        </p:tgtEl>
                                        <p:attrNameLst>
                                          <p:attrName>style.visibility</p:attrName>
                                        </p:attrNameLst>
                                      </p:cBhvr>
                                      <p:to>
                                        <p:strVal val="hidden"/>
                                      </p:to>
                                    </p:set>
                                    <p:animEffect transition="out" filter="dissolve">
                                      <p:cBhvr>
                                        <p:cTn id="39" dur="1000">
                                          <p:stCondLst>
                                            <p:cond delay="0"/>
                                          </p:stCondLst>
                                        </p:cTn>
                                        <p:tgtEl>
                                          <p:spTgt spid="7"/>
                                        </p:tgtEl>
                                      </p:cBhvr>
                                    </p:animEffect>
                                    <p:anim to="" calcmode="lin" valueType="num">
                                      <p:cBhvr>
                                        <p:cTn id="40"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41" dur="1000" fill="hold">
                                          <p:stCondLst>
                                            <p:cond delay="0"/>
                                          </p:stCondLst>
                                        </p:cTn>
                                        <p:tgtEl>
                                          <p:spTgt spid="7"/>
                                        </p:tgtEl>
                                        <p:attrNameLst>
                                          <p:attrName>ppt_h</p:attrName>
                                        </p:attrNameLst>
                                      </p:cBhvr>
                                      <p:tavLst>
                                        <p:tav tm="0">
                                          <p:val>
                                            <p:strVal val="#ppt_h"/>
                                          </p:val>
                                        </p:tav>
                                        <p:tav tm="100000">
                                          <p:val>
                                            <p:strVal val="#ppt_h*4"/>
                                          </p:val>
                                        </p:tav>
                                      </p:tavLst>
                                    </p:anim>
                                  </p:childTnLst>
                                </p:cTn>
                              </p:par>
                            </p:childTnLst>
                          </p:cTn>
                        </p:par>
                        <p:par>
                          <p:cTn id="42" fill="hold">
                            <p:stCondLst>
                              <p:cond delay="1250"/>
                            </p:stCondLst>
                            <p:childTnLst>
                              <p:par>
                                <p:cTn id="43" presetID="9" presetClass="exit" presetSubtype="0" fill="hold" grpId="1" nodeType="afterEffect">
                                  <p:stCondLst>
                                    <p:cond delay="0"/>
                                  </p:stCondLst>
                                  <p:childTnLst>
                                    <p:animEffect transition="out" filter="dissolve">
                                      <p:cBhvr>
                                        <p:cTn id="44" dur="1500"/>
                                        <p:tgtEl>
                                          <p:spTgt spid="5"/>
                                        </p:tgtEl>
                                      </p:cBhvr>
                                    </p:animEffect>
                                    <p:set>
                                      <p:cBhvr>
                                        <p:cTn id="45" dur="1" fill="hold">
                                          <p:stCondLst>
                                            <p:cond delay="1499"/>
                                          </p:stCondLst>
                                        </p:cTn>
                                        <p:tgtEl>
                                          <p:spTgt spid="5"/>
                                        </p:tgtEl>
                                        <p:attrNameLst>
                                          <p:attrName>style.visibility</p:attrName>
                                        </p:attrNameLst>
                                      </p:cBhvr>
                                      <p:to>
                                        <p:strVal val="hidden"/>
                                      </p:to>
                                    </p:set>
                                  </p:childTnLst>
                                </p:cTn>
                              </p:par>
                              <p:par>
                                <p:cTn id="46" presetID="0" presetClass="path" presetSubtype="0" accel="50000" decel="50000" fill="hold" grpId="2" nodeType="withEffect">
                                  <p:stCondLst>
                                    <p:cond delay="0"/>
                                  </p:stCondLst>
                                  <p:childTnLst>
                                    <p:animMotion origin="layout" path="M 3.33333E-6 3.13599E-6 L 3.33333E-6 0.23034 " pathEditMode="relative" rAng="0" ptsTypes="AA">
                                      <p:cBhvr>
                                        <p:cTn id="47" dur="1500" fill="hold"/>
                                        <p:tgtEl>
                                          <p:spTgt spid="5"/>
                                        </p:tgtEl>
                                        <p:attrNameLst>
                                          <p:attrName>ppt_x</p:attrName>
                                          <p:attrName>ppt_y</p:attrName>
                                        </p:attrNameLst>
                                      </p:cBhvr>
                                      <p:rCtr x="0" y="11517"/>
                                    </p:animMotion>
                                  </p:childTnLst>
                                </p:cTn>
                              </p:par>
                              <p:par>
                                <p:cTn id="48" presetID="31" presetClass="exit" presetSubtype="0" fill="hold" grpId="1" nodeType="withEffect">
                                  <p:stCondLst>
                                    <p:cond delay="750"/>
                                  </p:stCondLst>
                                  <p:childTnLst>
                                    <p:anim calcmode="lin" valueType="num">
                                      <p:cBhvr>
                                        <p:cTn id="49" dur="1000"/>
                                        <p:tgtEl>
                                          <p:spTgt spid="6"/>
                                        </p:tgtEl>
                                        <p:attrNameLst>
                                          <p:attrName>ppt_w</p:attrName>
                                        </p:attrNameLst>
                                      </p:cBhvr>
                                      <p:tavLst>
                                        <p:tav tm="0">
                                          <p:val>
                                            <p:strVal val="ppt_w"/>
                                          </p:val>
                                        </p:tav>
                                        <p:tav tm="100000">
                                          <p:val>
                                            <p:fltVal val="0"/>
                                          </p:val>
                                        </p:tav>
                                      </p:tavLst>
                                    </p:anim>
                                    <p:anim calcmode="lin" valueType="num">
                                      <p:cBhvr>
                                        <p:cTn id="50" dur="1000"/>
                                        <p:tgtEl>
                                          <p:spTgt spid="6"/>
                                        </p:tgtEl>
                                        <p:attrNameLst>
                                          <p:attrName>ppt_h</p:attrName>
                                        </p:attrNameLst>
                                      </p:cBhvr>
                                      <p:tavLst>
                                        <p:tav tm="0">
                                          <p:val>
                                            <p:strVal val="ppt_h"/>
                                          </p:val>
                                        </p:tav>
                                        <p:tav tm="100000">
                                          <p:val>
                                            <p:fltVal val="0"/>
                                          </p:val>
                                        </p:tav>
                                      </p:tavLst>
                                    </p:anim>
                                    <p:anim calcmode="lin" valueType="num">
                                      <p:cBhvr>
                                        <p:cTn id="51" dur="1000"/>
                                        <p:tgtEl>
                                          <p:spTgt spid="6"/>
                                        </p:tgtEl>
                                        <p:attrNameLst>
                                          <p:attrName>style.rotation</p:attrName>
                                        </p:attrNameLst>
                                      </p:cBhvr>
                                      <p:tavLst>
                                        <p:tav tm="0">
                                          <p:val>
                                            <p:fltVal val="0"/>
                                          </p:val>
                                        </p:tav>
                                        <p:tav tm="100000">
                                          <p:val>
                                            <p:fltVal val="90"/>
                                          </p:val>
                                        </p:tav>
                                      </p:tavLst>
                                    </p:anim>
                                    <p:animEffect transition="out" filter="fade">
                                      <p:cBhvr>
                                        <p:cTn id="52" dur="1000"/>
                                        <p:tgtEl>
                                          <p:spTgt spid="6"/>
                                        </p:tgtEl>
                                      </p:cBhvr>
                                    </p:animEffect>
                                    <p:set>
                                      <p:cBhvr>
                                        <p:cTn id="53" dur="1" fill="hold">
                                          <p:stCondLst>
                                            <p:cond delay="999"/>
                                          </p:stCondLst>
                                        </p:cTn>
                                        <p:tgtEl>
                                          <p:spTgt spid="6"/>
                                        </p:tgtEl>
                                        <p:attrNameLst>
                                          <p:attrName>style.visibility</p:attrName>
                                        </p:attrNameLst>
                                      </p:cBhvr>
                                      <p:to>
                                        <p:strVal val="hidden"/>
                                      </p:to>
                                    </p:set>
                                  </p:childTnLst>
                                </p:cTn>
                              </p:par>
                              <p:par>
                                <p:cTn id="54" presetID="0" presetClass="path" presetSubtype="0" accel="50000" decel="50000" fill="hold" grpId="2" nodeType="withEffect">
                                  <p:stCondLst>
                                    <p:cond delay="750"/>
                                  </p:stCondLst>
                                  <p:childTnLst>
                                    <p:animMotion origin="layout" path="M 0 0 L -0.03542 -0.63737 " pathEditMode="relative" ptsTypes="AA">
                                      <p:cBhvr>
                                        <p:cTn id="55" dur="1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6" grpId="0"/>
      <p:bldP spid="6" grpId="1"/>
      <p:bldP spid="6" grpId="2"/>
      <p:bldP spid="7" grpId="0"/>
      <p:bldP spid="7"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698A0EFE-ECEE-433E-8B41-2B5EB1158000}"/>
              </a:ext>
            </a:extLst>
          </p:cNvPr>
          <p:cNvSpPr txBox="1">
            <a:spLocks/>
          </p:cNvSpPr>
          <p:nvPr/>
        </p:nvSpPr>
        <p:spPr>
          <a:xfrm>
            <a:off x="4204138" y="2707916"/>
            <a:ext cx="3321269" cy="7432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authority</a:t>
            </a:r>
          </a:p>
        </p:txBody>
      </p:sp>
      <p:sp>
        <p:nvSpPr>
          <p:cNvPr id="3074" name="Rectangle 2"/>
          <p:cNvSpPr>
            <a:spLocks noGrp="1" noChangeArrowheads="1"/>
          </p:cNvSpPr>
          <p:nvPr>
            <p:ph type="title"/>
          </p:nvPr>
        </p:nvSpPr>
        <p:spPr>
          <a:xfrm>
            <a:off x="468775" y="1918243"/>
            <a:ext cx="8229600" cy="29778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Jesus came and spoke to them, saying, "All authority has been given to Me in heaven and on earth.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Matthew 28:18 </a:t>
            </a:r>
          </a:p>
        </p:txBody>
      </p:sp>
      <p:sp>
        <p:nvSpPr>
          <p:cNvPr id="4" name="Rectangle 2"/>
          <p:cNvSpPr txBox="1">
            <a:spLocks noChangeArrowheads="1"/>
          </p:cNvSpPr>
          <p:nvPr/>
        </p:nvSpPr>
        <p:spPr bwMode="auto">
          <a:xfrm>
            <a:off x="5005754" y="2627604"/>
            <a:ext cx="2461846"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authority</a:t>
            </a:r>
          </a:p>
        </p:txBody>
      </p:sp>
      <p:sp>
        <p:nvSpPr>
          <p:cNvPr id="5" name="Rectangle 2" hidden="1"/>
          <p:cNvSpPr txBox="1">
            <a:spLocks noChangeArrowheads="1"/>
          </p:cNvSpPr>
          <p:nvPr/>
        </p:nvSpPr>
        <p:spPr bwMode="auto">
          <a:xfrm>
            <a:off x="394478" y="1316524"/>
            <a:ext cx="2461846"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authority</a:t>
            </a:r>
          </a:p>
        </p:txBody>
      </p:sp>
    </p:spTree>
    <p:extLst>
      <p:ext uri="{BB962C8B-B14F-4D97-AF65-F5344CB8AC3E}">
        <p14:creationId xmlns:p14="http://schemas.microsoft.com/office/powerpoint/2010/main" val="31353037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18" presetClass="emph" presetSubtype="0" fill="hold" grpId="1" nodeType="withEffect">
                                  <p:stCondLst>
                                    <p:cond delay="0"/>
                                  </p:stCondLst>
                                  <p:childTnLst>
                                    <p:set>
                                      <p:cBhvr override="childStyle">
                                        <p:cTn id="15" dur="500" fill="hold"/>
                                        <p:tgtEl>
                                          <p:spTgt spid="6"/>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
                                        <p:tgtEl>
                                          <p:spTgt spid="4"/>
                                        </p:tgtEl>
                                      </p:cBhvr>
                                    </p:animEffect>
                                  </p:childTnLst>
                                </p:cTn>
                              </p:par>
                              <p:par>
                                <p:cTn id="21" presetID="0" presetClass="path" presetSubtype="0" accel="50000" decel="50000" fill="hold" grpId="1" nodeType="withEffect">
                                  <p:stCondLst>
                                    <p:cond delay="0"/>
                                  </p:stCondLst>
                                  <p:childTnLst>
                                    <p:animMotion origin="layout" path="M -4.44444E-6 3.7037E-7 L -0.50399 -0.1912 " pathEditMode="relative" rAng="0" ptsTypes="AA">
                                      <p:cBhvr>
                                        <p:cTn id="22" dur="2000" fill="hold"/>
                                        <p:tgtEl>
                                          <p:spTgt spid="4"/>
                                        </p:tgtEl>
                                        <p:attrNameLst>
                                          <p:attrName>ppt_x</p:attrName>
                                          <p:attrName>ppt_y</p:attrName>
                                        </p:attrNameLst>
                                      </p:cBhvr>
                                      <p:rCtr x="-25208" y="-9560"/>
                                    </p:animMotion>
                                  </p:childTnLst>
                                </p:cTn>
                              </p:par>
                              <p:par>
                                <p:cTn id="23" presetID="10" presetClass="exit" presetSubtype="0" fill="hold" grpId="1" nodeType="withEffect">
                                  <p:stCondLst>
                                    <p:cond delay="0"/>
                                  </p:stCondLst>
                                  <p:childTnLst>
                                    <p:animEffect transition="out" filter="fade">
                                      <p:cBhvr>
                                        <p:cTn id="24" dur="1500"/>
                                        <p:tgtEl>
                                          <p:spTgt spid="3074"/>
                                        </p:tgtEl>
                                      </p:cBhvr>
                                    </p:animEffect>
                                    <p:set>
                                      <p:cBhvr>
                                        <p:cTn id="25" dur="1" fill="hold">
                                          <p:stCondLst>
                                            <p:cond delay="1499"/>
                                          </p:stCondLst>
                                        </p:cTn>
                                        <p:tgtEl>
                                          <p:spTgt spid="3074"/>
                                        </p:tgtEl>
                                        <p:attrNameLst>
                                          <p:attrName>style.visibility</p:attrName>
                                        </p:attrNameLst>
                                      </p:cBhvr>
                                      <p:to>
                                        <p:strVal val="hidden"/>
                                      </p:to>
                                    </p:set>
                                  </p:childTnLst>
                                </p:cTn>
                              </p:par>
                              <p:par>
                                <p:cTn id="26" presetID="10" presetClass="exit" presetSubtype="0" fill="hold" grpId="2" nodeType="withEffect">
                                  <p:stCondLst>
                                    <p:cond delay="0"/>
                                  </p:stCondLst>
                                  <p:childTnLst>
                                    <p:animEffect transition="out" filter="fade">
                                      <p:cBhvr>
                                        <p:cTn id="27" dur="250"/>
                                        <p:tgtEl>
                                          <p:spTgt spid="6"/>
                                        </p:tgtEl>
                                      </p:cBhvr>
                                    </p:animEffect>
                                    <p:set>
                                      <p:cBhvr>
                                        <p:cTn id="28"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3183B60B-15DF-4BF2-82CF-D4F7A11842F3}"/>
              </a:ext>
            </a:extLst>
          </p:cNvPr>
          <p:cNvSpPr txBox="1">
            <a:spLocks/>
          </p:cNvSpPr>
          <p:nvPr/>
        </p:nvSpPr>
        <p:spPr>
          <a:xfrm>
            <a:off x="3608988" y="1316524"/>
            <a:ext cx="30044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Father</a:t>
            </a:r>
          </a:p>
        </p:txBody>
      </p:sp>
      <p:sp>
        <p:nvSpPr>
          <p:cNvPr id="3074" name="Rectangle 2"/>
          <p:cNvSpPr>
            <a:spLocks noGrp="1" noChangeArrowheads="1"/>
          </p:cNvSpPr>
          <p:nvPr>
            <p:ph type="title"/>
          </p:nvPr>
        </p:nvSpPr>
        <p:spPr>
          <a:xfrm>
            <a:off x="203200" y="681037"/>
            <a:ext cx="8723086" cy="55310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I have not spoke non My own authority; but the Father who sent Me gave Me a command, what I should say and what I should speak. And I know that His command is everlasting life. Therefore, whatever I speak, just as the Father has told Me, so I speak."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12:49-50</a:t>
            </a:r>
          </a:p>
        </p:txBody>
      </p:sp>
      <p:sp>
        <p:nvSpPr>
          <p:cNvPr id="4" name="Rectangle 2"/>
          <p:cNvSpPr txBox="1">
            <a:spLocks noChangeArrowheads="1"/>
          </p:cNvSpPr>
          <p:nvPr/>
        </p:nvSpPr>
        <p:spPr bwMode="auto">
          <a:xfrm>
            <a:off x="394478" y="1316524"/>
            <a:ext cx="2461846"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authority</a:t>
            </a:r>
          </a:p>
        </p:txBody>
      </p:sp>
      <p:sp>
        <p:nvSpPr>
          <p:cNvPr id="5" name="Rectangle 2"/>
          <p:cNvSpPr txBox="1">
            <a:spLocks noChangeArrowheads="1"/>
          </p:cNvSpPr>
          <p:nvPr/>
        </p:nvSpPr>
        <p:spPr bwMode="auto">
          <a:xfrm>
            <a:off x="3057623" y="5350350"/>
            <a:ext cx="1655178"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speak</a:t>
            </a:r>
          </a:p>
        </p:txBody>
      </p:sp>
      <p:sp>
        <p:nvSpPr>
          <p:cNvPr id="7" name="Rectangle 2"/>
          <p:cNvSpPr txBox="1">
            <a:spLocks noChangeArrowheads="1"/>
          </p:cNvSpPr>
          <p:nvPr/>
        </p:nvSpPr>
        <p:spPr bwMode="auto">
          <a:xfrm>
            <a:off x="7089736" y="2662997"/>
            <a:ext cx="1655178"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speak</a:t>
            </a:r>
          </a:p>
        </p:txBody>
      </p:sp>
      <p:sp>
        <p:nvSpPr>
          <p:cNvPr id="8" name="Rectangle 2"/>
          <p:cNvSpPr txBox="1">
            <a:spLocks noChangeArrowheads="1"/>
          </p:cNvSpPr>
          <p:nvPr/>
        </p:nvSpPr>
        <p:spPr bwMode="auto">
          <a:xfrm>
            <a:off x="736851" y="4676993"/>
            <a:ext cx="1655178"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speak</a:t>
            </a:r>
          </a:p>
        </p:txBody>
      </p:sp>
      <p:sp>
        <p:nvSpPr>
          <p:cNvPr id="6" name="Rectangle 2" hidden="1"/>
          <p:cNvSpPr txBox="1">
            <a:spLocks noChangeArrowheads="1"/>
          </p:cNvSpPr>
          <p:nvPr/>
        </p:nvSpPr>
        <p:spPr bwMode="auto">
          <a:xfrm>
            <a:off x="6736154" y="343584"/>
            <a:ext cx="1911752"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speak</a:t>
            </a:r>
          </a:p>
        </p:txBody>
      </p:sp>
    </p:spTree>
    <p:extLst>
      <p:ext uri="{BB962C8B-B14F-4D97-AF65-F5344CB8AC3E}">
        <p14:creationId xmlns:p14="http://schemas.microsoft.com/office/powerpoint/2010/main" val="7935757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1.94444E-6 3.7037E-6 L 0.00087 -0.3882 " pathEditMode="relative" rAng="0" ptsTypes="AA">
                                      <p:cBhvr>
                                        <p:cTn id="10" dur="1000" spd="-100000" fill="hold"/>
                                        <p:tgtEl>
                                          <p:spTgt spid="3074"/>
                                        </p:tgtEl>
                                        <p:attrNameLst>
                                          <p:attrName>ppt_x</p:attrName>
                                          <p:attrName>ppt_y</p:attrName>
                                        </p:attrNameLst>
                                      </p:cBhvr>
                                      <p:rCtr x="35" y="-19421"/>
                                    </p:animMotion>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18" presetClass="emph" presetSubtype="0" fill="hold" grpId="1" nodeType="withEffect">
                                  <p:stCondLst>
                                    <p:cond delay="0"/>
                                  </p:stCondLst>
                                  <p:childTnLst>
                                    <p:set>
                                      <p:cBhvr override="childStyle">
                                        <p:cTn id="21" dur="500" fill="hold"/>
                                        <p:tgtEl>
                                          <p:spTgt spid="9"/>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
                                        <p:tgtEl>
                                          <p:spTgt spid="8"/>
                                        </p:tgtEl>
                                      </p:cBhvr>
                                    </p:animEffect>
                                  </p:childTnLst>
                                </p:cTn>
                              </p:par>
                              <p:par>
                                <p:cTn id="33" presetID="6" presetClass="emph" presetSubtype="0" fill="hold" grpId="3" nodeType="withEffect">
                                  <p:stCondLst>
                                    <p:cond delay="0"/>
                                  </p:stCondLst>
                                  <p:childTnLst>
                                    <p:animScale>
                                      <p:cBhvr>
                                        <p:cTn id="34" dur="2000" fill="hold"/>
                                        <p:tgtEl>
                                          <p:spTgt spid="5"/>
                                        </p:tgtEl>
                                      </p:cBhvr>
                                      <p:by x="97000" y="97000"/>
                                    </p:animScale>
                                  </p:childTnLst>
                                </p:cTn>
                              </p:par>
                              <p:par>
                                <p:cTn id="35" presetID="6" presetClass="emph" presetSubtype="0" fill="hold" grpId="3" nodeType="withEffect">
                                  <p:stCondLst>
                                    <p:cond delay="0"/>
                                  </p:stCondLst>
                                  <p:childTnLst>
                                    <p:animScale>
                                      <p:cBhvr>
                                        <p:cTn id="36" dur="2000" fill="hold"/>
                                        <p:tgtEl>
                                          <p:spTgt spid="7"/>
                                        </p:tgtEl>
                                      </p:cBhvr>
                                      <p:by x="97000" y="97000"/>
                                    </p:animScale>
                                  </p:childTnLst>
                                </p:cTn>
                              </p:par>
                              <p:par>
                                <p:cTn id="37" presetID="6" presetClass="emph" presetSubtype="0" fill="hold" grpId="3" nodeType="withEffect">
                                  <p:stCondLst>
                                    <p:cond delay="0"/>
                                  </p:stCondLst>
                                  <p:childTnLst>
                                    <p:animScale>
                                      <p:cBhvr>
                                        <p:cTn id="38" dur="2000" fill="hold"/>
                                        <p:tgtEl>
                                          <p:spTgt spid="8"/>
                                        </p:tgtEl>
                                      </p:cBhvr>
                                      <p:by x="97000" y="97000"/>
                                    </p:animScale>
                                  </p:childTnLst>
                                </p:cTn>
                              </p:par>
                              <p:par>
                                <p:cTn id="39" presetID="0" presetClass="path" presetSubtype="0" accel="50000" decel="50000" fill="hold" grpId="1" nodeType="withEffect">
                                  <p:stCondLst>
                                    <p:cond delay="0"/>
                                  </p:stCondLst>
                                  <p:childTnLst>
                                    <p:animMotion origin="layout" path="M 3.61111E-6 -3.7037E-7 L 0.41701 -0.73056 " pathEditMode="relative" rAng="0" ptsTypes="AA">
                                      <p:cBhvr>
                                        <p:cTn id="40" dur="2000" fill="hold"/>
                                        <p:tgtEl>
                                          <p:spTgt spid="5"/>
                                        </p:tgtEl>
                                        <p:attrNameLst>
                                          <p:attrName>ppt_x</p:attrName>
                                          <p:attrName>ppt_y</p:attrName>
                                        </p:attrNameLst>
                                      </p:cBhvr>
                                      <p:rCtr x="20851" y="-36528"/>
                                    </p:animMotion>
                                  </p:childTnLst>
                                </p:cTn>
                              </p:par>
                              <p:par>
                                <p:cTn id="41" presetID="0" presetClass="path" presetSubtype="0" accel="50000" decel="50000" fill="hold" grpId="1" nodeType="withEffect">
                                  <p:stCondLst>
                                    <p:cond delay="0"/>
                                  </p:stCondLst>
                                  <p:childTnLst>
                                    <p:animMotion origin="layout" path="M 1.38889E-6 -2.22222E-6 L -0.02431 -0.33842 " pathEditMode="relative" rAng="0" ptsTypes="AA">
                                      <p:cBhvr>
                                        <p:cTn id="42" dur="2000" fill="hold"/>
                                        <p:tgtEl>
                                          <p:spTgt spid="7"/>
                                        </p:tgtEl>
                                        <p:attrNameLst>
                                          <p:attrName>ppt_x</p:attrName>
                                          <p:attrName>ppt_y</p:attrName>
                                        </p:attrNameLst>
                                      </p:cBhvr>
                                      <p:rCtr x="-1215" y="-16921"/>
                                    </p:animMotion>
                                  </p:childTnLst>
                                </p:cTn>
                              </p:par>
                              <p:par>
                                <p:cTn id="43" presetID="0" presetClass="path" presetSubtype="0" accel="50000" decel="50000" fill="hold" grpId="1" nodeType="withEffect">
                                  <p:stCondLst>
                                    <p:cond delay="0"/>
                                  </p:stCondLst>
                                  <p:childTnLst>
                                    <p:animMotion origin="layout" path="M 3.05556E-6 -7.40741E-7 L 0.67066 -0.63218 " pathEditMode="relative" rAng="0" ptsTypes="AA">
                                      <p:cBhvr>
                                        <p:cTn id="44" dur="2000" fill="hold"/>
                                        <p:tgtEl>
                                          <p:spTgt spid="8"/>
                                        </p:tgtEl>
                                        <p:attrNameLst>
                                          <p:attrName>ppt_x</p:attrName>
                                          <p:attrName>ppt_y</p:attrName>
                                        </p:attrNameLst>
                                      </p:cBhvr>
                                      <p:rCtr x="33524" y="-31620"/>
                                    </p:animMotion>
                                  </p:childTnLst>
                                </p:cTn>
                              </p:par>
                              <p:par>
                                <p:cTn id="45" presetID="10" presetClass="exit" presetSubtype="0" fill="hold" grpId="1" nodeType="withEffect">
                                  <p:stCondLst>
                                    <p:cond delay="0"/>
                                  </p:stCondLst>
                                  <p:childTnLst>
                                    <p:animEffect transition="out" filter="fade">
                                      <p:cBhvr>
                                        <p:cTn id="46" dur="1500"/>
                                        <p:tgtEl>
                                          <p:spTgt spid="3074"/>
                                        </p:tgtEl>
                                      </p:cBhvr>
                                    </p:animEffect>
                                    <p:set>
                                      <p:cBhvr>
                                        <p:cTn id="47" dur="1" fill="hold">
                                          <p:stCondLst>
                                            <p:cond delay="1499"/>
                                          </p:stCondLst>
                                        </p:cTn>
                                        <p:tgtEl>
                                          <p:spTgt spid="3074"/>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250"/>
                                        <p:tgtEl>
                                          <p:spTgt spid="9"/>
                                        </p:tgtEl>
                                      </p:cBhvr>
                                    </p:animEffect>
                                    <p:set>
                                      <p:cBhvr>
                                        <p:cTn id="50" dur="1" fill="hold">
                                          <p:stCondLst>
                                            <p:cond delay="249"/>
                                          </p:stCondLst>
                                        </p:cTn>
                                        <p:tgtEl>
                                          <p:spTgt spid="9"/>
                                        </p:tgtEl>
                                        <p:attrNameLst>
                                          <p:attrName>style.visibility</p:attrName>
                                        </p:attrNameLst>
                                      </p:cBhvr>
                                      <p:to>
                                        <p:strVal val="hidden"/>
                                      </p:to>
                                    </p:set>
                                  </p:childTnLst>
                                </p:cTn>
                              </p:par>
                            </p:childTnLst>
                          </p:cTn>
                        </p:par>
                        <p:par>
                          <p:cTn id="51" fill="hold">
                            <p:stCondLst>
                              <p:cond delay="2000"/>
                            </p:stCondLst>
                            <p:childTnLst>
                              <p:par>
                                <p:cTn id="52" presetID="10" presetClass="exit" presetSubtype="0" fill="hold" grpId="2" nodeType="afterEffect">
                                  <p:stCondLst>
                                    <p:cond delay="0"/>
                                  </p:stCondLst>
                                  <p:childTnLst>
                                    <p:animEffect transition="out" filter="fade">
                                      <p:cBhvr>
                                        <p:cTn id="53" dur="250"/>
                                        <p:tgtEl>
                                          <p:spTgt spid="5"/>
                                        </p:tgtEl>
                                      </p:cBhvr>
                                    </p:animEffect>
                                    <p:set>
                                      <p:cBhvr>
                                        <p:cTn id="54" dur="1" fill="hold">
                                          <p:stCondLst>
                                            <p:cond delay="249"/>
                                          </p:stCondLst>
                                        </p:cTn>
                                        <p:tgtEl>
                                          <p:spTgt spid="5"/>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250"/>
                                        <p:tgtEl>
                                          <p:spTgt spid="7"/>
                                        </p:tgtEl>
                                      </p:cBhvr>
                                    </p:animEffect>
                                    <p:set>
                                      <p:cBhvr>
                                        <p:cTn id="57"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3074" grpId="0"/>
      <p:bldP spid="3074" grpId="1"/>
      <p:bldP spid="3074" grpId="2"/>
      <p:bldP spid="4" grpId="3"/>
      <p:bldP spid="5" grpId="0"/>
      <p:bldP spid="5" grpId="1"/>
      <p:bldP spid="5" grpId="2"/>
      <p:bldP spid="5" grpId="3"/>
      <p:bldP spid="7" grpId="0"/>
      <p:bldP spid="7" grpId="1"/>
      <p:bldP spid="7" grpId="2"/>
      <p:bldP spid="7" grpId="3"/>
      <p:bldP spid="8" grpId="0"/>
      <p:bldP spid="8" grpId="1"/>
      <p:bldP spid="8" grpId="3"/>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7187879"/>
          </a:xfrm>
          <a:prstGeom prst="rect">
            <a:avLst/>
          </a:prstGeom>
        </p:spPr>
      </p:pic>
      <p:sp>
        <p:nvSpPr>
          <p:cNvPr id="6" name="Title 1"/>
          <p:cNvSpPr txBox="1">
            <a:spLocks/>
          </p:cNvSpPr>
          <p:nvPr/>
        </p:nvSpPr>
        <p:spPr>
          <a:xfrm>
            <a:off x="240175" y="878187"/>
            <a:ext cx="4572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words of God</a:t>
            </a:r>
          </a:p>
        </p:txBody>
      </p:sp>
      <p:sp>
        <p:nvSpPr>
          <p:cNvPr id="15" name="Title 1"/>
          <p:cNvSpPr txBox="1">
            <a:spLocks/>
          </p:cNvSpPr>
          <p:nvPr/>
        </p:nvSpPr>
        <p:spPr>
          <a:xfrm>
            <a:off x="693420" y="2844147"/>
            <a:ext cx="5745479"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things into His hand</a:t>
            </a:r>
          </a:p>
        </p:txBody>
      </p:sp>
      <p:sp>
        <p:nvSpPr>
          <p:cNvPr id="3074" name="Rectangle 2"/>
          <p:cNvSpPr>
            <a:spLocks noGrp="1" noChangeArrowheads="1"/>
          </p:cNvSpPr>
          <p:nvPr>
            <p:ph type="title"/>
          </p:nvPr>
        </p:nvSpPr>
        <p:spPr>
          <a:xfrm>
            <a:off x="189571" y="274638"/>
            <a:ext cx="8753707" cy="6278562"/>
          </a:xfrm>
        </p:spPr>
        <p:txBody>
          <a:bodyPr>
            <a:scene3d>
              <a:camera prst="orthographicFront"/>
              <a:lightRig rig="flat" dir="t"/>
            </a:scene3d>
            <a:sp3d extrusionH="57150" prstMaterial="plastic">
              <a:bevelT w="38100" h="38100"/>
            </a:sp3d>
          </a:bodyPr>
          <a:lstStyle/>
          <a:p>
            <a:pPr eaLnBrk="1" hangingPunct="1"/>
            <a:r>
              <a:rPr lang="en-US" altLang="en-US" sz="43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He whom God has sent speaks the words of God, for God does not give the Spirit by measure. The Father loves the Son, and has given all things into His hand. He who believes in the Son has everlasting life; and he who does not believe the Son shall not see life, but the wrath of God abides on him."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3:34-36 </a:t>
            </a:r>
          </a:p>
        </p:txBody>
      </p:sp>
      <p:sp>
        <p:nvSpPr>
          <p:cNvPr id="4" name="Rectangle 2"/>
          <p:cNvSpPr txBox="1">
            <a:spLocks noChangeArrowheads="1"/>
          </p:cNvSpPr>
          <p:nvPr/>
        </p:nvSpPr>
        <p:spPr bwMode="auto">
          <a:xfrm>
            <a:off x="6736154" y="343584"/>
            <a:ext cx="1911752"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speak</a:t>
            </a:r>
          </a:p>
        </p:txBody>
      </p:sp>
      <p:sp>
        <p:nvSpPr>
          <p:cNvPr id="5" name="Rectangle 2"/>
          <p:cNvSpPr txBox="1">
            <a:spLocks noChangeArrowheads="1"/>
          </p:cNvSpPr>
          <p:nvPr/>
        </p:nvSpPr>
        <p:spPr bwMode="auto">
          <a:xfrm>
            <a:off x="1181824" y="1000525"/>
            <a:ext cx="1911752"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words</a:t>
            </a:r>
          </a:p>
        </p:txBody>
      </p:sp>
      <p:sp>
        <p:nvSpPr>
          <p:cNvPr id="8" name="Rectangle 2"/>
          <p:cNvSpPr txBox="1">
            <a:spLocks noChangeArrowheads="1"/>
          </p:cNvSpPr>
          <p:nvPr/>
        </p:nvSpPr>
        <p:spPr bwMode="auto">
          <a:xfrm>
            <a:off x="381000" y="3305837"/>
            <a:ext cx="9144000" cy="156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300" b="1"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 </a:t>
            </a:r>
            <a:r>
              <a:rPr lang="en-US" altLang="en-US" sz="43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believes in the Son = everlasting life</a:t>
            </a:r>
          </a:p>
          <a:p>
            <a:pPr algn="l" eaLnBrk="1" hangingPunct="1"/>
            <a:r>
              <a:rPr lang="en-US" altLang="en-US" sz="43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 believe the Son = not see life</a:t>
            </a:r>
          </a:p>
        </p:txBody>
      </p:sp>
      <p:sp>
        <p:nvSpPr>
          <p:cNvPr id="9" name="Rectangle 2"/>
          <p:cNvSpPr txBox="1">
            <a:spLocks noChangeArrowheads="1"/>
          </p:cNvSpPr>
          <p:nvPr/>
        </p:nvSpPr>
        <p:spPr bwMode="auto">
          <a:xfrm>
            <a:off x="373469" y="3621170"/>
            <a:ext cx="4863376"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believes in the Son</a:t>
            </a:r>
          </a:p>
        </p:txBody>
      </p:sp>
      <p:sp>
        <p:nvSpPr>
          <p:cNvPr id="10" name="Rectangle 2"/>
          <p:cNvSpPr txBox="1">
            <a:spLocks noChangeArrowheads="1"/>
          </p:cNvSpPr>
          <p:nvPr/>
        </p:nvSpPr>
        <p:spPr bwMode="auto">
          <a:xfrm>
            <a:off x="5721985" y="3618630"/>
            <a:ext cx="2984500"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everlasting</a:t>
            </a:r>
          </a:p>
        </p:txBody>
      </p:sp>
      <p:sp>
        <p:nvSpPr>
          <p:cNvPr id="11" name="Rectangle 2"/>
          <p:cNvSpPr txBox="1">
            <a:spLocks noChangeArrowheads="1"/>
          </p:cNvSpPr>
          <p:nvPr/>
        </p:nvSpPr>
        <p:spPr bwMode="auto">
          <a:xfrm>
            <a:off x="59055" y="4277125"/>
            <a:ext cx="1315576"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life</a:t>
            </a:r>
          </a:p>
        </p:txBody>
      </p:sp>
      <p:sp>
        <p:nvSpPr>
          <p:cNvPr id="12" name="Rectangle 2"/>
          <p:cNvSpPr txBox="1">
            <a:spLocks noChangeArrowheads="1"/>
          </p:cNvSpPr>
          <p:nvPr/>
        </p:nvSpPr>
        <p:spPr bwMode="auto">
          <a:xfrm>
            <a:off x="5086985" y="4274585"/>
            <a:ext cx="3937000"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 believe the</a:t>
            </a:r>
          </a:p>
        </p:txBody>
      </p:sp>
      <p:sp>
        <p:nvSpPr>
          <p:cNvPr id="13" name="Rectangle 2"/>
          <p:cNvSpPr txBox="1">
            <a:spLocks noChangeArrowheads="1"/>
          </p:cNvSpPr>
          <p:nvPr/>
        </p:nvSpPr>
        <p:spPr bwMode="auto">
          <a:xfrm>
            <a:off x="284480" y="4932445"/>
            <a:ext cx="1366376"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Son</a:t>
            </a:r>
          </a:p>
        </p:txBody>
      </p:sp>
      <p:sp>
        <p:nvSpPr>
          <p:cNvPr id="14" name="Rectangle 2"/>
          <p:cNvSpPr txBox="1">
            <a:spLocks noChangeArrowheads="1"/>
          </p:cNvSpPr>
          <p:nvPr/>
        </p:nvSpPr>
        <p:spPr bwMode="auto">
          <a:xfrm>
            <a:off x="2369820" y="4934350"/>
            <a:ext cx="3124200"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 see life</a:t>
            </a:r>
          </a:p>
        </p:txBody>
      </p:sp>
      <p:sp>
        <p:nvSpPr>
          <p:cNvPr id="16" name="Title 1"/>
          <p:cNvSpPr txBox="1">
            <a:spLocks/>
          </p:cNvSpPr>
          <p:nvPr/>
        </p:nvSpPr>
        <p:spPr>
          <a:xfrm>
            <a:off x="1562098" y="2769639"/>
            <a:ext cx="3901152"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
        <p:nvSpPr>
          <p:cNvPr id="7" name="Rectangle 2" hidden="1"/>
          <p:cNvSpPr txBox="1">
            <a:spLocks noChangeArrowheads="1"/>
          </p:cNvSpPr>
          <p:nvPr/>
        </p:nvSpPr>
        <p:spPr bwMode="auto">
          <a:xfrm>
            <a:off x="511218" y="1627705"/>
            <a:ext cx="1911752"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words</a:t>
            </a:r>
          </a:p>
        </p:txBody>
      </p:sp>
    </p:spTree>
    <p:extLst>
      <p:ext uri="{BB962C8B-B14F-4D97-AF65-F5344CB8AC3E}">
        <p14:creationId xmlns:p14="http://schemas.microsoft.com/office/powerpoint/2010/main" val="24159787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000"/>
                                        <p:tgtEl>
                                          <p:spTgt spid="3074"/>
                                        </p:tgtEl>
                                      </p:cBhvr>
                                    </p:animEffect>
                                  </p:childTnLst>
                                </p:cTn>
                              </p:par>
                            </p:childTnLst>
                          </p:cTn>
                        </p:par>
                        <p:par>
                          <p:cTn id="8" fill="hold">
                            <p:stCondLst>
                              <p:cond delay="100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18" presetClass="emph" presetSubtype="0" fill="hold" grpId="1" nodeType="withEffect">
                                  <p:stCondLst>
                                    <p:cond delay="0"/>
                                  </p:stCondLst>
                                  <p:childTnLst>
                                    <p:set>
                                      <p:cBhvr override="childStyle">
                                        <p:cTn id="25" dur="500" fill="hold"/>
                                        <p:tgtEl>
                                          <p:spTgt spid="15"/>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dissolve">
                                      <p:cBhvr>
                                        <p:cTn id="30" dur="500">
                                          <p:stCondLst>
                                            <p:cond delay="0"/>
                                          </p:stCondLst>
                                        </p:cTn>
                                        <p:tgtEl>
                                          <p:spTgt spid="16"/>
                                        </p:tgtEl>
                                      </p:cBhvr>
                                    </p:animEffect>
                                    <p:anim to="" calcmode="lin" valueType="num">
                                      <p:cBhvr>
                                        <p:cTn id="31"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
                                        <p:tgtEl>
                                          <p:spTgt spid="5"/>
                                        </p:tgtEl>
                                      </p:cBhvr>
                                    </p:animEffect>
                                  </p:childTnLst>
                                </p:cTn>
                              </p:par>
                              <p:par>
                                <p:cTn id="38" presetID="6" presetClass="emph" presetSubtype="0" fill="hold" grpId="3" nodeType="withEffect">
                                  <p:stCondLst>
                                    <p:cond delay="0"/>
                                  </p:stCondLst>
                                  <p:childTnLst>
                                    <p:animScale>
                                      <p:cBhvr>
                                        <p:cTn id="39" dur="1250" fill="hold"/>
                                        <p:tgtEl>
                                          <p:spTgt spid="5"/>
                                        </p:tgtEl>
                                      </p:cBhvr>
                                      <p:by x="103000" y="103000"/>
                                    </p:animScale>
                                  </p:childTnLst>
                                </p:cTn>
                              </p:par>
                              <p:par>
                                <p:cTn id="40" presetID="0" presetClass="path" presetSubtype="0" accel="50000" decel="50000" fill="hold" grpId="1" nodeType="withEffect">
                                  <p:stCondLst>
                                    <p:cond delay="0"/>
                                  </p:stCondLst>
                                  <p:childTnLst>
                                    <p:animMotion origin="layout" path="M -5.55556E-7 -1.11111E-6 L -0.07326 0.09143 " pathEditMode="relative" rAng="0" ptsTypes="AA">
                                      <p:cBhvr>
                                        <p:cTn id="41" dur="1250" fill="hold"/>
                                        <p:tgtEl>
                                          <p:spTgt spid="5"/>
                                        </p:tgtEl>
                                        <p:attrNameLst>
                                          <p:attrName>ppt_x</p:attrName>
                                          <p:attrName>ppt_y</p:attrName>
                                        </p:attrNameLst>
                                      </p:cBhvr>
                                      <p:rCtr x="-3663" y="4606"/>
                                    </p:animMotion>
                                  </p:childTnLst>
                                </p:cTn>
                              </p:par>
                              <p:par>
                                <p:cTn id="42" presetID="10" presetClass="exit" presetSubtype="0" fill="hold" grpId="2" nodeType="with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
                                        <p:tgtEl>
                                          <p:spTgt spid="1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
                                        <p:tgtEl>
                                          <p:spTgt spid="1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
                                        <p:tgtEl>
                                          <p:spTgt spid="1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
                                        <p:tgtEl>
                                          <p:spTgt spid="1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
                                        <p:tgtEl>
                                          <p:spTgt spid="14"/>
                                        </p:tgtEl>
                                      </p:cBhvr>
                                    </p:animEffect>
                                  </p:childTnLst>
                                </p:cTn>
                              </p:par>
                              <p:par>
                                <p:cTn id="63" presetID="0" presetClass="path" presetSubtype="0" accel="50000" decel="50000" fill="hold" grpId="1" nodeType="withEffect">
                                  <p:stCondLst>
                                    <p:cond delay="0"/>
                                  </p:stCondLst>
                                  <p:childTnLst>
                                    <p:animMotion origin="layout" path="M 1.11111E-6 -4.07407E-6 L -0.0658 -0.04444 " pathEditMode="relative" rAng="0" ptsTypes="AA">
                                      <p:cBhvr>
                                        <p:cTn id="64" dur="1250" fill="hold"/>
                                        <p:tgtEl>
                                          <p:spTgt spid="10"/>
                                        </p:tgtEl>
                                        <p:attrNameLst>
                                          <p:attrName>ppt_x</p:attrName>
                                          <p:attrName>ppt_y</p:attrName>
                                        </p:attrNameLst>
                                      </p:cBhvr>
                                      <p:rCtr x="-3299" y="-2222"/>
                                    </p:animMotion>
                                  </p:childTnLst>
                                </p:cTn>
                              </p:par>
                              <p:par>
                                <p:cTn id="65" presetID="0" presetClass="path" presetSubtype="0" accel="50000" decel="50000" fill="hold" grpId="1" nodeType="withEffect">
                                  <p:stCondLst>
                                    <p:cond delay="0"/>
                                  </p:stCondLst>
                                  <p:childTnLst>
                                    <p:animMotion origin="layout" path="M 1.38889E-6 1.11111E-6 C -0.00191 -0.03056 -0.00226 -0.06019 1.38889E-6 -0.0912 C 0.00208 -0.12222 -0.0066 -0.16458 0.01371 -0.18565 C 0.03437 -0.20671 0.03958 -0.21019 0.12257 -0.21783 C 0.20555 -0.22546 0.41111 -0.2294 0.51128 -0.23102 C 0.61128 -0.23264 0.67673 -0.23264 0.72378 -0.22755 C 0.77083 -0.22245 0.77639 -0.21551 0.7934 -0.2007 C 0.81042 -0.18588 0.82413 -0.16412 0.83264 -0.14028 " pathEditMode="relative" rAng="0" ptsTypes="AAAAAAAA">
                                      <p:cBhvr>
                                        <p:cTn id="66" dur="2000" fill="hold"/>
                                        <p:tgtEl>
                                          <p:spTgt spid="11"/>
                                        </p:tgtEl>
                                        <p:attrNameLst>
                                          <p:attrName>ppt_x</p:attrName>
                                          <p:attrName>ppt_y</p:attrName>
                                        </p:attrNameLst>
                                      </p:cBhvr>
                                      <p:rCtr x="41545" y="-11597"/>
                                    </p:animMotion>
                                  </p:childTnLst>
                                </p:cTn>
                              </p:par>
                              <p:par>
                                <p:cTn id="67" presetID="0" presetClass="path" presetSubtype="0" accel="50000" decel="50000" fill="hold" grpId="1" nodeType="withEffect">
                                  <p:stCondLst>
                                    <p:cond delay="0"/>
                                  </p:stCondLst>
                                  <p:childTnLst>
                                    <p:animMotion origin="layout" path="M -8.33333E-7 4.44444E-6 L -0.00903 -0.04445 " pathEditMode="relative" rAng="0" ptsTypes="AA">
                                      <p:cBhvr>
                                        <p:cTn id="68" dur="2000" fill="hold"/>
                                        <p:tgtEl>
                                          <p:spTgt spid="9"/>
                                        </p:tgtEl>
                                        <p:attrNameLst>
                                          <p:attrName>ppt_x</p:attrName>
                                          <p:attrName>ppt_y</p:attrName>
                                        </p:attrNameLst>
                                      </p:cBhvr>
                                      <p:rCtr x="-451" y="-2222"/>
                                    </p:animMotion>
                                  </p:childTnLst>
                                </p:cTn>
                              </p:par>
                              <p:par>
                                <p:cTn id="69" presetID="0" presetClass="path" presetSubtype="0" accel="50000" decel="50000" fill="hold" grpId="1" nodeType="withEffect">
                                  <p:stCondLst>
                                    <p:cond delay="0"/>
                                  </p:stCondLst>
                                  <p:childTnLst>
                                    <p:animMotion origin="layout" path="M 2.22222E-6 4.07407E-6 L -0.53281 -0.04422 " pathEditMode="relative" rAng="0" ptsTypes="AA">
                                      <p:cBhvr>
                                        <p:cTn id="70" dur="2000" fill="hold"/>
                                        <p:tgtEl>
                                          <p:spTgt spid="12"/>
                                        </p:tgtEl>
                                        <p:attrNameLst>
                                          <p:attrName>ppt_x</p:attrName>
                                          <p:attrName>ppt_y</p:attrName>
                                        </p:attrNameLst>
                                      </p:cBhvr>
                                      <p:rCtr x="-26649" y="-2222"/>
                                    </p:animMotion>
                                  </p:childTnLst>
                                </p:cTn>
                              </p:par>
                              <p:par>
                                <p:cTn id="71" presetID="0" presetClass="path" presetSubtype="0" accel="50000" decel="50000" fill="hold" grpId="1" nodeType="withEffect">
                                  <p:stCondLst>
                                    <p:cond delay="0"/>
                                  </p:stCondLst>
                                  <p:childTnLst>
                                    <p:animMotion origin="layout" path="M 8.33333E-7 0.00162 C 0.03594 0.01805 0.07222 0.03472 0.11007 0.04606 C 0.14792 0.05741 0.19132 0.06551 0.22656 0.06921 C 0.26163 0.07268 0.29722 0.07546 0.32101 0.06759 C 0.34479 0.05972 0.35903 0.04398 0.36892 0.02153 C 0.37882 -0.00116 0.37882 -0.04074 0.38055 -0.06782 C 0.38246 -0.09468 0.38073 -0.11759 0.37917 -0.14005 " pathEditMode="relative" rAng="0" ptsTypes="AAAAAAA">
                                      <p:cBhvr>
                                        <p:cTn id="72" dur="2000" fill="hold"/>
                                        <p:tgtEl>
                                          <p:spTgt spid="13"/>
                                        </p:tgtEl>
                                        <p:attrNameLst>
                                          <p:attrName>ppt_x</p:attrName>
                                          <p:attrName>ppt_y</p:attrName>
                                        </p:attrNameLst>
                                      </p:cBhvr>
                                      <p:rCtr x="19062" y="-3542"/>
                                    </p:animMotion>
                                  </p:childTnLst>
                                </p:cTn>
                              </p:par>
                              <p:par>
                                <p:cTn id="73" presetID="0" presetClass="path" presetSubtype="0" accel="50000" decel="50000" fill="hold" grpId="1" nodeType="withEffect">
                                  <p:stCondLst>
                                    <p:cond delay="0"/>
                                  </p:stCondLst>
                                  <p:childTnLst>
                                    <p:animMotion origin="layout" path="M -4.72222E-6 -2.22222E-6 C 0.0408 -0.00139 0.07969 -0.00254 0.11632 -0.00532 C 0.15296 -0.0081 0.19341 -0.00787 0.2198 -0.01736 C 0.24619 -0.02685 0.2625 -0.04143 0.275 -0.0618 C 0.2875 -0.08241 0.29063 -0.1243 0.2948 -0.14051 " pathEditMode="relative" rAng="0" ptsTypes="AAAAA">
                                      <p:cBhvr>
                                        <p:cTn id="74" dur="2000" fill="hold"/>
                                        <p:tgtEl>
                                          <p:spTgt spid="14"/>
                                        </p:tgtEl>
                                        <p:attrNameLst>
                                          <p:attrName>ppt_x</p:attrName>
                                          <p:attrName>ppt_y</p:attrName>
                                        </p:attrNameLst>
                                      </p:cBhvr>
                                      <p:rCtr x="14740" y="-7037"/>
                                    </p:animMotion>
                                  </p:childTnLst>
                                </p:cTn>
                              </p:par>
                              <p:par>
                                <p:cTn id="75" presetID="10" presetClass="exit" presetSubtype="0" fill="hold" grpId="1" nodeType="withEffect">
                                  <p:stCondLst>
                                    <p:cond delay="0"/>
                                  </p:stCondLst>
                                  <p:childTnLst>
                                    <p:animEffect transition="out" filter="fade">
                                      <p:cBhvr>
                                        <p:cTn id="76" dur="1500"/>
                                        <p:tgtEl>
                                          <p:spTgt spid="3074"/>
                                        </p:tgtEl>
                                      </p:cBhvr>
                                    </p:animEffect>
                                    <p:set>
                                      <p:cBhvr>
                                        <p:cTn id="77" dur="1" fill="hold">
                                          <p:stCondLst>
                                            <p:cond delay="1499"/>
                                          </p:stCondLst>
                                        </p:cTn>
                                        <p:tgtEl>
                                          <p:spTgt spid="3074"/>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250"/>
                                        <p:tgtEl>
                                          <p:spTgt spid="15"/>
                                        </p:tgtEl>
                                      </p:cBhvr>
                                    </p:animEffect>
                                    <p:set>
                                      <p:cBhvr>
                                        <p:cTn id="80" dur="1" fill="hold">
                                          <p:stCondLst>
                                            <p:cond delay="249"/>
                                          </p:stCondLst>
                                        </p:cTn>
                                        <p:tgtEl>
                                          <p:spTgt spid="15"/>
                                        </p:tgtEl>
                                        <p:attrNameLst>
                                          <p:attrName>style.visibility</p:attrName>
                                        </p:attrNameLst>
                                      </p:cBhvr>
                                      <p:to>
                                        <p:strVal val="hidden"/>
                                      </p:to>
                                    </p:set>
                                  </p:childTnLst>
                                </p:cTn>
                              </p:par>
                              <p:par>
                                <p:cTn id="81" presetID="0" presetClass="exit" presetSubtype="0" fill="hold" grpId="1" nodeType="withEffect">
                                  <p:stCondLst>
                                    <p:cond delay="0"/>
                                  </p:stCondLst>
                                  <p:childTnLst>
                                    <p:set>
                                      <p:cBhvr>
                                        <p:cTn id="82" dur="1" fill="hold">
                                          <p:stCondLst>
                                            <p:cond delay="999"/>
                                          </p:stCondLst>
                                        </p:cTn>
                                        <p:tgtEl>
                                          <p:spTgt spid="16"/>
                                        </p:tgtEl>
                                        <p:attrNameLst>
                                          <p:attrName>style.visibility</p:attrName>
                                        </p:attrNameLst>
                                      </p:cBhvr>
                                      <p:to>
                                        <p:strVal val="hidden"/>
                                      </p:to>
                                    </p:set>
                                    <p:animEffect transition="out" filter="dissolve">
                                      <p:cBhvr>
                                        <p:cTn id="83" dur="1000">
                                          <p:stCondLst>
                                            <p:cond delay="0"/>
                                          </p:stCondLst>
                                        </p:cTn>
                                        <p:tgtEl>
                                          <p:spTgt spid="16"/>
                                        </p:tgtEl>
                                      </p:cBhvr>
                                    </p:animEffect>
                                    <p:anim to="" calcmode="lin" valueType="num">
                                      <p:cBhvr>
                                        <p:cTn id="84" dur="1000" fill="hold">
                                          <p:stCondLst>
                                            <p:cond delay="0"/>
                                          </p:stCondLst>
                                        </p:cTn>
                                        <p:tgtEl>
                                          <p:spTgt spid="16"/>
                                        </p:tgtEl>
                                        <p:attrNameLst>
                                          <p:attrName>ppt_w</p:attrName>
                                        </p:attrNameLst>
                                      </p:cBhvr>
                                      <p:tavLst>
                                        <p:tav tm="0">
                                          <p:val>
                                            <p:strVal val="#ppt_w"/>
                                          </p:val>
                                        </p:tav>
                                        <p:tav tm="100000">
                                          <p:val>
                                            <p:strVal val="#ppt_w*4"/>
                                          </p:val>
                                        </p:tav>
                                      </p:tavLst>
                                    </p:anim>
                                    <p:anim to="" calcmode="lin" valueType="num">
                                      <p:cBhvr>
                                        <p:cTn id="85" dur="1000" fill="hold">
                                          <p:stCondLst>
                                            <p:cond delay="0"/>
                                          </p:stCondLst>
                                        </p:cTn>
                                        <p:tgtEl>
                                          <p:spTgt spid="16"/>
                                        </p:tgtEl>
                                        <p:attrNameLst>
                                          <p:attrName>ppt_h</p:attrName>
                                        </p:attrNameLst>
                                      </p:cBhvr>
                                      <p:tavLst>
                                        <p:tav tm="0">
                                          <p:val>
                                            <p:strVal val="#ppt_h"/>
                                          </p:val>
                                        </p:tav>
                                        <p:tav tm="100000">
                                          <p:val>
                                            <p:strVal val="#ppt_h*4"/>
                                          </p:val>
                                        </p:tav>
                                      </p:tavLst>
                                    </p:anim>
                                  </p:childTnLst>
                                </p:cTn>
                              </p:par>
                              <p:par>
                                <p:cTn id="86" presetID="0" presetClass="path" presetSubtype="0" accel="50000" decel="50000" fill="hold" grpId="2" nodeType="withEffect">
                                  <p:stCondLst>
                                    <p:cond delay="0"/>
                                  </p:stCondLst>
                                  <p:childTnLst>
                                    <p:animMotion origin="layout" path="M 2.22222E-6 -4.81481E-6 L 0.19826 -0.00439 " pathEditMode="relative" rAng="0" ptsTypes="AA">
                                      <p:cBhvr>
                                        <p:cTn id="87" dur="1000" fill="hold"/>
                                        <p:tgtEl>
                                          <p:spTgt spid="16"/>
                                        </p:tgtEl>
                                        <p:attrNameLst>
                                          <p:attrName>ppt_x</p:attrName>
                                          <p:attrName>ppt_y</p:attrName>
                                        </p:attrNameLst>
                                      </p:cBhvr>
                                      <p:rCtr x="9913" y="-231"/>
                                    </p:animMotion>
                                  </p:childTnLst>
                                </p:cTn>
                              </p:par>
                            </p:childTnLst>
                          </p:cTn>
                        </p:par>
                        <p:par>
                          <p:cTn id="88" fill="hold">
                            <p:stCondLst>
                              <p:cond delay="2000"/>
                            </p:stCondLst>
                            <p:childTnLst>
                              <p:par>
                                <p:cTn id="89" presetID="10" presetClass="entr" presetSubtype="0" fill="hold" grpId="0" nodeType="after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fade">
                                      <p:cBhvr>
                                        <p:cTn id="91" dur="100"/>
                                        <p:tgtEl>
                                          <p:spTgt spid="8"/>
                                        </p:tgtEl>
                                      </p:cBhvr>
                                    </p:animEffect>
                                  </p:childTnLst>
                                </p:cTn>
                              </p:par>
                              <p:par>
                                <p:cTn id="92" presetID="10" presetClass="exit" presetSubtype="0" fill="hold" grpId="2" nodeType="withEffect">
                                  <p:stCondLst>
                                    <p:cond delay="0"/>
                                  </p:stCondLst>
                                  <p:childTnLst>
                                    <p:animEffect transition="out" filter="fade">
                                      <p:cBhvr>
                                        <p:cTn id="93" dur="500"/>
                                        <p:tgtEl>
                                          <p:spTgt spid="9"/>
                                        </p:tgtEl>
                                      </p:cBhvr>
                                    </p:animEffect>
                                    <p:set>
                                      <p:cBhvr>
                                        <p:cTn id="94" dur="1" fill="hold">
                                          <p:stCondLst>
                                            <p:cond delay="499"/>
                                          </p:stCondLst>
                                        </p:cTn>
                                        <p:tgtEl>
                                          <p:spTgt spid="9"/>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11"/>
                                        </p:tgtEl>
                                      </p:cBhvr>
                                    </p:animEffect>
                                    <p:set>
                                      <p:cBhvr>
                                        <p:cTn id="100" dur="1" fill="hold">
                                          <p:stCondLst>
                                            <p:cond delay="499"/>
                                          </p:stCondLst>
                                        </p:cTn>
                                        <p:tgtEl>
                                          <p:spTgt spid="11"/>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13"/>
                                        </p:tgtEl>
                                      </p:cBhvr>
                                    </p:animEffect>
                                    <p:set>
                                      <p:cBhvr>
                                        <p:cTn id="106" dur="1" fill="hold">
                                          <p:stCondLst>
                                            <p:cond delay="499"/>
                                          </p:stCondLst>
                                        </p:cTn>
                                        <p:tgtEl>
                                          <p:spTgt spid="13"/>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14"/>
                                        </p:tgtEl>
                                      </p:cBhvr>
                                    </p:animEffect>
                                    <p:set>
                                      <p:cBhvr>
                                        <p:cTn id="10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15" grpId="0"/>
      <p:bldP spid="15" grpId="1"/>
      <p:bldP spid="15" grpId="2"/>
      <p:bldP spid="3074" grpId="0"/>
      <p:bldP spid="3074" grpId="1"/>
      <p:bldP spid="4" grpId="2"/>
      <p:bldP spid="5" grpId="0"/>
      <p:bldP spid="5" grpId="1"/>
      <p:bldP spid="5" grpId="3"/>
      <p:bldP spid="8" grpId="0"/>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6" grpId="0"/>
      <p:bldP spid="16" grpId="1"/>
      <p:bldP spid="16"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44810"/>
          </a:xfrm>
          <a:prstGeom prst="rect">
            <a:avLst/>
          </a:prstGeom>
        </p:spPr>
      </p:pic>
      <p:sp>
        <p:nvSpPr>
          <p:cNvPr id="3" name="Title 1"/>
          <p:cNvSpPr txBox="1">
            <a:spLocks/>
          </p:cNvSpPr>
          <p:nvPr/>
        </p:nvSpPr>
        <p:spPr>
          <a:xfrm>
            <a:off x="829525" y="1445871"/>
            <a:ext cx="7724172"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 authority except from God</a:t>
            </a:r>
          </a:p>
        </p:txBody>
      </p:sp>
      <p:sp>
        <p:nvSpPr>
          <p:cNvPr id="3074" name="Rectangle 2"/>
          <p:cNvSpPr>
            <a:spLocks noGrp="1" noChangeArrowheads="1"/>
          </p:cNvSpPr>
          <p:nvPr>
            <p:ph type="title"/>
          </p:nvPr>
        </p:nvSpPr>
        <p:spPr>
          <a:xfrm>
            <a:off x="196770" y="274638"/>
            <a:ext cx="8634714" cy="614931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Let every soul be subject to the governing authorities. For there      is no authority except from God, and the authorities that exist         are appointed by God. Therefore whoever resists the authority resists the ordinance of God, and those who resist will bring judgment       on themselves.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Romans 13:1-3 </a:t>
            </a:r>
          </a:p>
        </p:txBody>
      </p:sp>
      <p:sp>
        <p:nvSpPr>
          <p:cNvPr id="5" name="Rectangle 4"/>
          <p:cNvSpPr>
            <a:spLocks noChangeArrowheads="1"/>
          </p:cNvSpPr>
          <p:nvPr/>
        </p:nvSpPr>
        <p:spPr bwMode="auto">
          <a:xfrm>
            <a:off x="3405899" y="2849229"/>
            <a:ext cx="181047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63500">
                    <a:schemeClr val="tx1"/>
                  </a:glow>
                </a:effectLst>
                <a:latin typeface="Calibri" panose="020F0502020204030204" pitchFamily="34" charset="0"/>
                <a:cs typeface="Calibri" panose="020F0502020204030204" pitchFamily="34" charset="0"/>
              </a:rPr>
              <a:t>God</a:t>
            </a:r>
            <a:endParaRPr lang="en-US" sz="4410" b="1" i="1" dirty="0">
              <a:solidFill>
                <a:srgbClr val="CC9900"/>
              </a:solidFill>
              <a:effectLst>
                <a:glow rad="63500">
                  <a:schemeClr val="tx1"/>
                </a:glow>
              </a:effectLst>
              <a:latin typeface="Calibri" panose="020F0502020204030204" pitchFamily="34" charset="0"/>
              <a:cs typeface="Calibri" panose="020F0502020204030204" pitchFamily="34" charset="0"/>
            </a:endParaRPr>
          </a:p>
        </p:txBody>
      </p:sp>
      <p:sp>
        <p:nvSpPr>
          <p:cNvPr id="6" name="Title 1"/>
          <p:cNvSpPr txBox="1">
            <a:spLocks/>
          </p:cNvSpPr>
          <p:nvPr/>
        </p:nvSpPr>
        <p:spPr>
          <a:xfrm>
            <a:off x="2768284" y="1392251"/>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
        <p:nvSpPr>
          <p:cNvPr id="7" name="Rectangle 2"/>
          <p:cNvSpPr txBox="1">
            <a:spLocks noChangeArrowheads="1"/>
          </p:cNvSpPr>
          <p:nvPr/>
        </p:nvSpPr>
        <p:spPr bwMode="auto">
          <a:xfrm>
            <a:off x="4438675" y="2781350"/>
            <a:ext cx="1669165" cy="113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latin typeface="Calibri" panose="020F0502020204030204" pitchFamily="34" charset="0"/>
                <a:ea typeface="+mn-ea"/>
                <a:cs typeface="Calibri" panose="020F0502020204030204" pitchFamily="34" charset="0"/>
              </a:rPr>
              <a:t>God</a:t>
            </a:r>
          </a:p>
        </p:txBody>
      </p:sp>
      <p:sp>
        <p:nvSpPr>
          <p:cNvPr id="8" name="Rectangle 5"/>
          <p:cNvSpPr>
            <a:spLocks noChangeArrowheads="1"/>
          </p:cNvSpPr>
          <p:nvPr/>
        </p:nvSpPr>
        <p:spPr bwMode="auto">
          <a:xfrm>
            <a:off x="2665143" y="3038427"/>
            <a:ext cx="27846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a:solidFill>
                  <a:srgbClr val="660066"/>
                </a:solidFill>
                <a:latin typeface="Calibri" panose="020F0502020204030204" pitchFamily="34" charset="0"/>
                <a:cs typeface="Calibri" panose="020F0502020204030204" pitchFamily="34" charset="0"/>
              </a:rPr>
              <a:t>God</a:t>
            </a:r>
            <a:endParaRPr lang="en-US" altLang="en-US" sz="4400" b="1" i="1" dirty="0">
              <a:solidFill>
                <a:srgbClr val="660066"/>
              </a:solidFill>
              <a:latin typeface="Calibri" panose="020F0502020204030204" pitchFamily="34" charset="0"/>
              <a:cs typeface="Calibri" panose="020F0502020204030204" pitchFamily="34" charset="0"/>
            </a:endParaRPr>
          </a:p>
        </p:txBody>
      </p:sp>
      <p:sp>
        <p:nvSpPr>
          <p:cNvPr id="9" name="Rectangle 5"/>
          <p:cNvSpPr>
            <a:spLocks noChangeArrowheads="1"/>
          </p:cNvSpPr>
          <p:nvPr/>
        </p:nvSpPr>
        <p:spPr bwMode="auto">
          <a:xfrm>
            <a:off x="2665143" y="3038427"/>
            <a:ext cx="27846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0000CC"/>
                </a:solidFill>
                <a:latin typeface="Calibri" panose="020F0502020204030204" pitchFamily="34" charset="0"/>
                <a:cs typeface="Calibri" panose="020F0502020204030204" pitchFamily="34" charset="0"/>
              </a:rPr>
              <a:t>    God</a:t>
            </a:r>
            <a:endParaRPr lang="en-US" altLang="en-US" sz="4400" b="1" i="1" dirty="0">
              <a:solidFill>
                <a:srgbClr val="0000CC"/>
              </a:solidFill>
              <a:latin typeface="Calibri" panose="020F0502020204030204" pitchFamily="34" charset="0"/>
              <a:cs typeface="Calibri" panose="020F0502020204030204" pitchFamily="34" charset="0"/>
            </a:endParaRPr>
          </a:p>
        </p:txBody>
      </p:sp>
      <p:sp>
        <p:nvSpPr>
          <p:cNvPr id="10" name="Rectangle 5"/>
          <p:cNvSpPr>
            <a:spLocks noChangeArrowheads="1"/>
          </p:cNvSpPr>
          <p:nvPr/>
        </p:nvSpPr>
        <p:spPr bwMode="auto">
          <a:xfrm>
            <a:off x="2665143" y="3038427"/>
            <a:ext cx="27846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a:solidFill>
                  <a:srgbClr val="3399FF"/>
                </a:solidFill>
                <a:latin typeface="Calibri" panose="020F0502020204030204" pitchFamily="34" charset="0"/>
                <a:cs typeface="Calibri" panose="020F0502020204030204" pitchFamily="34" charset="0"/>
              </a:rPr>
              <a:t>God</a:t>
            </a:r>
            <a:endParaRPr lang="en-US" altLang="en-US" sz="4400" b="1" i="1" dirty="0">
              <a:solidFill>
                <a:srgbClr val="3399FF"/>
              </a:solidFill>
              <a:latin typeface="Calibri" panose="020F0502020204030204" pitchFamily="34" charset="0"/>
              <a:cs typeface="Calibri" panose="020F0502020204030204" pitchFamily="34" charset="0"/>
            </a:endParaRPr>
          </a:p>
        </p:txBody>
      </p:sp>
      <p:sp>
        <p:nvSpPr>
          <p:cNvPr id="11" name="Rectangle 5"/>
          <p:cNvSpPr>
            <a:spLocks noChangeArrowheads="1"/>
          </p:cNvSpPr>
          <p:nvPr/>
        </p:nvSpPr>
        <p:spPr bwMode="auto">
          <a:xfrm>
            <a:off x="2665143" y="3038427"/>
            <a:ext cx="27846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a:solidFill>
                  <a:srgbClr val="009900"/>
                </a:solidFill>
                <a:latin typeface="Calibri" panose="020F0502020204030204" pitchFamily="34" charset="0"/>
                <a:cs typeface="Calibri" panose="020F0502020204030204" pitchFamily="34" charset="0"/>
              </a:rPr>
              <a:t>God</a:t>
            </a:r>
            <a:endParaRPr lang="en-US" altLang="en-US" sz="4400" b="1" i="1" dirty="0">
              <a:solidFill>
                <a:srgbClr val="009900"/>
              </a:solidFill>
              <a:latin typeface="Calibri" panose="020F0502020204030204" pitchFamily="34" charset="0"/>
              <a:cs typeface="Calibri" panose="020F0502020204030204" pitchFamily="34" charset="0"/>
            </a:endParaRPr>
          </a:p>
        </p:txBody>
      </p:sp>
      <p:sp>
        <p:nvSpPr>
          <p:cNvPr id="12" name="Rectangle 5"/>
          <p:cNvSpPr>
            <a:spLocks noChangeArrowheads="1"/>
          </p:cNvSpPr>
          <p:nvPr/>
        </p:nvSpPr>
        <p:spPr bwMode="auto">
          <a:xfrm>
            <a:off x="2665143" y="3038427"/>
            <a:ext cx="27846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a:solidFill>
                  <a:srgbClr val="FFFF00"/>
                </a:solidFill>
                <a:latin typeface="Calibri" panose="020F0502020204030204" pitchFamily="34" charset="0"/>
                <a:cs typeface="Calibri" panose="020F0502020204030204" pitchFamily="34" charset="0"/>
              </a:rPr>
              <a:t>God</a:t>
            </a:r>
            <a:endParaRPr lang="en-US" altLang="en-US" sz="4400" b="1" i="1" dirty="0">
              <a:solidFill>
                <a:srgbClr val="FFFF00"/>
              </a:solidFill>
              <a:latin typeface="Calibri" panose="020F0502020204030204" pitchFamily="34" charset="0"/>
              <a:cs typeface="Calibri" panose="020F0502020204030204" pitchFamily="34" charset="0"/>
            </a:endParaRPr>
          </a:p>
        </p:txBody>
      </p:sp>
      <p:sp>
        <p:nvSpPr>
          <p:cNvPr id="13" name="Rectangle 5"/>
          <p:cNvSpPr>
            <a:spLocks noChangeArrowheads="1"/>
          </p:cNvSpPr>
          <p:nvPr/>
        </p:nvSpPr>
        <p:spPr bwMode="auto">
          <a:xfrm>
            <a:off x="2665143" y="3038427"/>
            <a:ext cx="27846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a:solidFill>
                  <a:srgbClr val="FF9900"/>
                </a:solidFill>
                <a:latin typeface="Calibri" panose="020F0502020204030204" pitchFamily="34" charset="0"/>
                <a:cs typeface="Calibri" panose="020F0502020204030204" pitchFamily="34" charset="0"/>
              </a:rPr>
              <a:t>God</a:t>
            </a:r>
            <a:endParaRPr lang="en-US" altLang="en-US" sz="4400" b="1" i="1" dirty="0">
              <a:solidFill>
                <a:srgbClr val="FF9900"/>
              </a:solidFill>
              <a:latin typeface="Calibri" panose="020F0502020204030204" pitchFamily="34" charset="0"/>
              <a:cs typeface="Calibri" panose="020F0502020204030204" pitchFamily="34" charset="0"/>
            </a:endParaRPr>
          </a:p>
        </p:txBody>
      </p:sp>
      <p:sp>
        <p:nvSpPr>
          <p:cNvPr id="14" name="Rectangle 5"/>
          <p:cNvSpPr>
            <a:spLocks noChangeArrowheads="1"/>
          </p:cNvSpPr>
          <p:nvPr/>
        </p:nvSpPr>
        <p:spPr bwMode="auto">
          <a:xfrm>
            <a:off x="2665143" y="3038427"/>
            <a:ext cx="27846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a:solidFill>
                  <a:srgbClr val="FF0000"/>
                </a:solidFill>
                <a:latin typeface="Calibri" panose="020F0502020204030204" pitchFamily="34" charset="0"/>
                <a:cs typeface="Calibri" panose="020F0502020204030204" pitchFamily="34" charset="0"/>
              </a:rPr>
              <a:t>God</a:t>
            </a:r>
            <a:endParaRPr lang="en-US" altLang="en-US" sz="4400" b="1" i="1" dirty="0">
              <a:solidFill>
                <a:srgbClr val="FF0000"/>
              </a:solidFill>
              <a:latin typeface="Calibri" panose="020F0502020204030204" pitchFamily="34" charset="0"/>
              <a:cs typeface="Calibri" panose="020F0502020204030204" pitchFamily="34" charset="0"/>
            </a:endParaRPr>
          </a:p>
        </p:txBody>
      </p:sp>
      <p:sp>
        <p:nvSpPr>
          <p:cNvPr id="15" name="Rectangle 5"/>
          <p:cNvSpPr>
            <a:spLocks noChangeArrowheads="1"/>
          </p:cNvSpPr>
          <p:nvPr/>
        </p:nvSpPr>
        <p:spPr bwMode="auto">
          <a:xfrm>
            <a:off x="2665143" y="3038427"/>
            <a:ext cx="27846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latin typeface="Calibri" panose="020F0502020204030204" pitchFamily="34" charset="0"/>
                <a:cs typeface="Calibri" panose="020F0502020204030204" pitchFamily="34" charset="0"/>
              </a:rPr>
              <a:t>    God</a:t>
            </a:r>
            <a:endParaRPr lang="en-US" altLang="en-US" sz="4400" b="1" i="1" dirty="0">
              <a:solidFill>
                <a:schemeClr val="bg1"/>
              </a:solidFill>
              <a:latin typeface="Calibri" panose="020F0502020204030204" pitchFamily="34" charset="0"/>
              <a:cs typeface="Calibri" panose="020F0502020204030204" pitchFamily="34" charset="0"/>
            </a:endParaRPr>
          </a:p>
        </p:txBody>
      </p:sp>
      <p:sp>
        <p:nvSpPr>
          <p:cNvPr id="16" name="Rectangle 7"/>
          <p:cNvSpPr>
            <a:spLocks noChangeArrowheads="1"/>
          </p:cNvSpPr>
          <p:nvPr/>
        </p:nvSpPr>
        <p:spPr bwMode="auto">
          <a:xfrm>
            <a:off x="4075037" y="2924440"/>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sz="4400" b="1" dirty="0">
                <a:solidFill>
                  <a:srgbClr val="9900CC"/>
                </a:solidFill>
                <a:latin typeface="Calibri" panose="020F0502020204030204" pitchFamily="34" charset="0"/>
                <a:cs typeface="Calibri" panose="020F0502020204030204" pitchFamily="34" charset="0"/>
              </a:rPr>
              <a:t>  </a:t>
            </a:r>
            <a:r>
              <a:rPr lang="en-US" sz="4400" b="1" dirty="0">
                <a:solidFill>
                  <a:srgbClr val="660066"/>
                </a:solidFill>
                <a:latin typeface="Calibri" panose="020F0502020204030204" pitchFamily="34" charset="0"/>
                <a:cs typeface="Calibri" panose="020F0502020204030204" pitchFamily="34" charset="0"/>
              </a:rPr>
              <a:t>God</a:t>
            </a:r>
            <a:endParaRPr lang="en-US" altLang="en-US" sz="4400" b="1" i="1" dirty="0">
              <a:solidFill>
                <a:srgbClr val="660066"/>
              </a:solidFill>
              <a:latin typeface="Calibri" panose="020F0502020204030204" pitchFamily="34" charset="0"/>
              <a:cs typeface="Calibri" panose="020F0502020204030204" pitchFamily="34" charset="0"/>
            </a:endParaRPr>
          </a:p>
        </p:txBody>
      </p:sp>
      <p:sp>
        <p:nvSpPr>
          <p:cNvPr id="17" name="Rectangle 7"/>
          <p:cNvSpPr>
            <a:spLocks noChangeArrowheads="1"/>
          </p:cNvSpPr>
          <p:nvPr/>
        </p:nvSpPr>
        <p:spPr bwMode="auto">
          <a:xfrm>
            <a:off x="4075037" y="2924440"/>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sz="4400" b="1" dirty="0">
                <a:solidFill>
                  <a:srgbClr val="9900CC"/>
                </a:solidFill>
                <a:latin typeface="Calibri" panose="020F0502020204030204" pitchFamily="34" charset="0"/>
                <a:cs typeface="Calibri" panose="020F0502020204030204" pitchFamily="34" charset="0"/>
              </a:rPr>
              <a:t>  </a:t>
            </a:r>
            <a:r>
              <a:rPr lang="en-US" sz="4400" b="1" dirty="0">
                <a:solidFill>
                  <a:srgbClr val="0000CC"/>
                </a:solidFill>
                <a:latin typeface="Calibri" panose="020F0502020204030204" pitchFamily="34" charset="0"/>
                <a:cs typeface="Calibri" panose="020F0502020204030204" pitchFamily="34" charset="0"/>
              </a:rPr>
              <a:t>God</a:t>
            </a:r>
            <a:endParaRPr lang="en-US" altLang="en-US" sz="4400" b="1" i="1" dirty="0">
              <a:solidFill>
                <a:srgbClr val="0000CC"/>
              </a:solidFill>
              <a:latin typeface="Calibri" panose="020F0502020204030204" pitchFamily="34" charset="0"/>
              <a:cs typeface="Calibri" panose="020F0502020204030204" pitchFamily="34" charset="0"/>
            </a:endParaRPr>
          </a:p>
        </p:txBody>
      </p:sp>
      <p:sp>
        <p:nvSpPr>
          <p:cNvPr id="18" name="Rectangle 7"/>
          <p:cNvSpPr>
            <a:spLocks noChangeArrowheads="1"/>
          </p:cNvSpPr>
          <p:nvPr/>
        </p:nvSpPr>
        <p:spPr bwMode="auto">
          <a:xfrm>
            <a:off x="4075037" y="2924440"/>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sz="4400" b="1" dirty="0">
                <a:solidFill>
                  <a:srgbClr val="9900CC"/>
                </a:solidFill>
                <a:latin typeface="Calibri" panose="020F0502020204030204" pitchFamily="34" charset="0"/>
                <a:cs typeface="Calibri" panose="020F0502020204030204" pitchFamily="34" charset="0"/>
              </a:rPr>
              <a:t>  </a:t>
            </a:r>
            <a:r>
              <a:rPr lang="en-US" sz="4400" b="1" dirty="0">
                <a:solidFill>
                  <a:srgbClr val="3399FF"/>
                </a:solidFill>
                <a:latin typeface="Calibri" panose="020F0502020204030204" pitchFamily="34" charset="0"/>
                <a:cs typeface="Calibri" panose="020F0502020204030204" pitchFamily="34" charset="0"/>
              </a:rPr>
              <a:t>God</a:t>
            </a:r>
            <a:endParaRPr lang="en-US" altLang="en-US" sz="4400" b="1" i="1" dirty="0">
              <a:solidFill>
                <a:srgbClr val="3399FF"/>
              </a:solidFill>
              <a:latin typeface="Calibri" panose="020F0502020204030204" pitchFamily="34" charset="0"/>
              <a:cs typeface="Calibri" panose="020F0502020204030204" pitchFamily="34" charset="0"/>
            </a:endParaRPr>
          </a:p>
        </p:txBody>
      </p:sp>
      <p:sp>
        <p:nvSpPr>
          <p:cNvPr id="19" name="Rectangle 7"/>
          <p:cNvSpPr>
            <a:spLocks noChangeArrowheads="1"/>
          </p:cNvSpPr>
          <p:nvPr/>
        </p:nvSpPr>
        <p:spPr bwMode="auto">
          <a:xfrm>
            <a:off x="4075037" y="2924440"/>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sz="4400" b="1" dirty="0">
                <a:solidFill>
                  <a:srgbClr val="9900CC"/>
                </a:solidFill>
                <a:latin typeface="Calibri" panose="020F0502020204030204" pitchFamily="34" charset="0"/>
                <a:cs typeface="Calibri" panose="020F0502020204030204" pitchFamily="34" charset="0"/>
              </a:rPr>
              <a:t>  </a:t>
            </a:r>
            <a:r>
              <a:rPr lang="en-US" sz="4400" b="1" dirty="0">
                <a:solidFill>
                  <a:srgbClr val="009900"/>
                </a:solidFill>
                <a:latin typeface="Calibri" panose="020F0502020204030204" pitchFamily="34" charset="0"/>
                <a:cs typeface="Calibri" panose="020F0502020204030204" pitchFamily="34" charset="0"/>
              </a:rPr>
              <a:t>God</a:t>
            </a:r>
            <a:endParaRPr lang="en-US" altLang="en-US" sz="4400" b="1" i="1" dirty="0">
              <a:solidFill>
                <a:srgbClr val="009900"/>
              </a:solidFill>
              <a:latin typeface="Calibri" panose="020F0502020204030204" pitchFamily="34" charset="0"/>
              <a:cs typeface="Calibri" panose="020F0502020204030204" pitchFamily="34" charset="0"/>
            </a:endParaRPr>
          </a:p>
        </p:txBody>
      </p:sp>
      <p:sp>
        <p:nvSpPr>
          <p:cNvPr id="20" name="Rectangle 7"/>
          <p:cNvSpPr>
            <a:spLocks noChangeArrowheads="1"/>
          </p:cNvSpPr>
          <p:nvPr/>
        </p:nvSpPr>
        <p:spPr bwMode="auto">
          <a:xfrm>
            <a:off x="4075037" y="2924440"/>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sz="4400" b="1" dirty="0">
                <a:solidFill>
                  <a:srgbClr val="FFFF00"/>
                </a:solidFill>
                <a:latin typeface="Calibri" panose="020F0502020204030204" pitchFamily="34" charset="0"/>
                <a:cs typeface="Calibri" panose="020F0502020204030204" pitchFamily="34" charset="0"/>
              </a:rPr>
              <a:t>  God</a:t>
            </a:r>
            <a:endParaRPr lang="en-US" altLang="en-US" sz="4400" b="1" i="1" dirty="0">
              <a:solidFill>
                <a:srgbClr val="FFFF00"/>
              </a:solidFill>
              <a:latin typeface="Calibri" panose="020F0502020204030204" pitchFamily="34" charset="0"/>
              <a:cs typeface="Calibri" panose="020F0502020204030204" pitchFamily="34" charset="0"/>
            </a:endParaRPr>
          </a:p>
        </p:txBody>
      </p:sp>
      <p:sp>
        <p:nvSpPr>
          <p:cNvPr id="21" name="Rectangle 7"/>
          <p:cNvSpPr>
            <a:spLocks noChangeArrowheads="1"/>
          </p:cNvSpPr>
          <p:nvPr/>
        </p:nvSpPr>
        <p:spPr bwMode="auto">
          <a:xfrm>
            <a:off x="4075037" y="2924440"/>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sz="4400" b="1" dirty="0">
                <a:solidFill>
                  <a:srgbClr val="FF9900"/>
                </a:solidFill>
                <a:latin typeface="Calibri" panose="020F0502020204030204" pitchFamily="34" charset="0"/>
                <a:cs typeface="Calibri" panose="020F0502020204030204" pitchFamily="34" charset="0"/>
              </a:rPr>
              <a:t>  God</a:t>
            </a:r>
            <a:endParaRPr lang="en-US" altLang="en-US" sz="4400" b="1" i="1" dirty="0">
              <a:solidFill>
                <a:srgbClr val="FF9900"/>
              </a:solidFill>
              <a:latin typeface="Calibri" panose="020F0502020204030204" pitchFamily="34" charset="0"/>
              <a:cs typeface="Calibri" panose="020F0502020204030204" pitchFamily="34" charset="0"/>
            </a:endParaRPr>
          </a:p>
        </p:txBody>
      </p:sp>
      <p:sp>
        <p:nvSpPr>
          <p:cNvPr id="22" name="Rectangle 7"/>
          <p:cNvSpPr>
            <a:spLocks noChangeArrowheads="1"/>
          </p:cNvSpPr>
          <p:nvPr/>
        </p:nvSpPr>
        <p:spPr bwMode="auto">
          <a:xfrm>
            <a:off x="4075037" y="2924440"/>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sz="4400" b="1" dirty="0">
                <a:solidFill>
                  <a:srgbClr val="FF0000"/>
                </a:solidFill>
                <a:latin typeface="Calibri" panose="020F0502020204030204" pitchFamily="34" charset="0"/>
                <a:cs typeface="Calibri" panose="020F0502020204030204" pitchFamily="34" charset="0"/>
              </a:rPr>
              <a:t>  God</a:t>
            </a:r>
            <a:endParaRPr lang="en-US" altLang="en-US" sz="4400" b="1" i="1" dirty="0">
              <a:solidFill>
                <a:srgbClr val="FF0000"/>
              </a:solidFill>
              <a:latin typeface="Calibri" panose="020F0502020204030204" pitchFamily="34" charset="0"/>
              <a:cs typeface="Calibri" panose="020F0502020204030204" pitchFamily="34" charset="0"/>
            </a:endParaRPr>
          </a:p>
        </p:txBody>
      </p:sp>
      <p:sp>
        <p:nvSpPr>
          <p:cNvPr id="23" name="Rectangle 7"/>
          <p:cNvSpPr>
            <a:spLocks noChangeArrowheads="1"/>
          </p:cNvSpPr>
          <p:nvPr/>
        </p:nvSpPr>
        <p:spPr bwMode="auto">
          <a:xfrm>
            <a:off x="4075037" y="2924440"/>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sz="4400" b="1" dirty="0">
                <a:solidFill>
                  <a:srgbClr val="9900CC"/>
                </a:solidFill>
                <a:latin typeface="Calibri" panose="020F0502020204030204" pitchFamily="34" charset="0"/>
                <a:cs typeface="Calibri" panose="020F0502020204030204" pitchFamily="34" charset="0"/>
              </a:rPr>
              <a:t>  </a:t>
            </a:r>
            <a:r>
              <a:rPr lang="en-US" sz="4400" b="1" dirty="0">
                <a:solidFill>
                  <a:schemeClr val="bg1"/>
                </a:solidFill>
                <a:latin typeface="Calibri" panose="020F0502020204030204" pitchFamily="34" charset="0"/>
                <a:cs typeface="Calibri" panose="020F0502020204030204" pitchFamily="34" charset="0"/>
              </a:rPr>
              <a:t>God</a:t>
            </a:r>
            <a:endParaRPr lang="en-US" altLang="en-US" sz="4400" b="1" i="1" dirty="0">
              <a:solidFill>
                <a:schemeClr val="bg1"/>
              </a:solidFill>
              <a:latin typeface="Calibri" panose="020F0502020204030204" pitchFamily="34" charset="0"/>
              <a:cs typeface="Calibri" panose="020F0502020204030204" pitchFamily="34" charset="0"/>
            </a:endParaRPr>
          </a:p>
        </p:txBody>
      </p:sp>
      <p:sp>
        <p:nvSpPr>
          <p:cNvPr id="25" name="Rectangle 2"/>
          <p:cNvSpPr txBox="1">
            <a:spLocks noChangeArrowheads="1"/>
          </p:cNvSpPr>
          <p:nvPr/>
        </p:nvSpPr>
        <p:spPr bwMode="auto">
          <a:xfrm>
            <a:off x="6825132" y="1438569"/>
            <a:ext cx="1669165" cy="113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26" name="Rectangle 2"/>
          <p:cNvSpPr txBox="1">
            <a:spLocks noChangeArrowheads="1"/>
          </p:cNvSpPr>
          <p:nvPr/>
        </p:nvSpPr>
        <p:spPr bwMode="auto">
          <a:xfrm>
            <a:off x="4438698" y="2783137"/>
            <a:ext cx="1669165" cy="113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27" name="Rectangle 2"/>
          <p:cNvSpPr txBox="1">
            <a:spLocks noChangeArrowheads="1"/>
          </p:cNvSpPr>
          <p:nvPr/>
        </p:nvSpPr>
        <p:spPr bwMode="auto">
          <a:xfrm>
            <a:off x="4371300" y="4125801"/>
            <a:ext cx="1669165" cy="113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28" name="Rectangle 2"/>
          <p:cNvSpPr txBox="1">
            <a:spLocks noChangeArrowheads="1"/>
          </p:cNvSpPr>
          <p:nvPr/>
        </p:nvSpPr>
        <p:spPr bwMode="auto">
          <a:xfrm>
            <a:off x="4512692" y="4191307"/>
            <a:ext cx="1388310" cy="1001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latin typeface="Calibri" panose="020F0502020204030204" pitchFamily="34" charset="0"/>
                <a:ea typeface="+mn-ea"/>
                <a:cs typeface="Calibri" panose="020F0502020204030204" pitchFamily="34" charset="0"/>
              </a:rPr>
              <a:t>God</a:t>
            </a:r>
          </a:p>
        </p:txBody>
      </p:sp>
      <p:sp>
        <p:nvSpPr>
          <p:cNvPr id="29" name="Rectangle 2"/>
          <p:cNvSpPr txBox="1">
            <a:spLocks noChangeArrowheads="1"/>
          </p:cNvSpPr>
          <p:nvPr/>
        </p:nvSpPr>
        <p:spPr bwMode="auto">
          <a:xfrm>
            <a:off x="6963380" y="1504075"/>
            <a:ext cx="1388310" cy="1001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latin typeface="Calibri" panose="020F0502020204030204" pitchFamily="34" charset="0"/>
                <a:ea typeface="+mn-ea"/>
                <a:cs typeface="Calibri" panose="020F0502020204030204" pitchFamily="34" charset="0"/>
              </a:rPr>
              <a:t>God</a:t>
            </a:r>
          </a:p>
        </p:txBody>
      </p:sp>
      <p:sp>
        <p:nvSpPr>
          <p:cNvPr id="38" name="Rectangle 5"/>
          <p:cNvSpPr>
            <a:spLocks noChangeArrowheads="1"/>
          </p:cNvSpPr>
          <p:nvPr/>
        </p:nvSpPr>
        <p:spPr bwMode="auto">
          <a:xfrm>
            <a:off x="2665143" y="3038427"/>
            <a:ext cx="27846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a:solidFill>
                  <a:srgbClr val="660066"/>
                </a:solidFill>
                <a:latin typeface="Calibri" panose="020F0502020204030204" pitchFamily="34" charset="0"/>
                <a:cs typeface="Calibri" panose="020F0502020204030204" pitchFamily="34" charset="0"/>
              </a:rPr>
              <a:t>God</a:t>
            </a:r>
            <a:endParaRPr lang="en-US" altLang="en-US" sz="4400" b="1" i="1" dirty="0">
              <a:solidFill>
                <a:srgbClr val="660066"/>
              </a:solidFill>
              <a:latin typeface="Calibri" panose="020F0502020204030204" pitchFamily="34" charset="0"/>
              <a:cs typeface="Calibri" panose="020F0502020204030204" pitchFamily="34" charset="0"/>
            </a:endParaRPr>
          </a:p>
        </p:txBody>
      </p:sp>
      <p:sp>
        <p:nvSpPr>
          <p:cNvPr id="39" name="Rectangle 5"/>
          <p:cNvSpPr>
            <a:spLocks noChangeArrowheads="1"/>
          </p:cNvSpPr>
          <p:nvPr/>
        </p:nvSpPr>
        <p:spPr bwMode="auto">
          <a:xfrm>
            <a:off x="2665143" y="3038427"/>
            <a:ext cx="27846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0000CC"/>
                </a:solidFill>
                <a:latin typeface="Calibri" panose="020F0502020204030204" pitchFamily="34" charset="0"/>
                <a:cs typeface="Calibri" panose="020F0502020204030204" pitchFamily="34" charset="0"/>
              </a:rPr>
              <a:t>    God</a:t>
            </a:r>
            <a:endParaRPr lang="en-US" altLang="en-US" sz="4400" b="1" i="1" dirty="0">
              <a:solidFill>
                <a:srgbClr val="0000CC"/>
              </a:solidFill>
              <a:latin typeface="Calibri" panose="020F0502020204030204" pitchFamily="34" charset="0"/>
              <a:cs typeface="Calibri" panose="020F0502020204030204" pitchFamily="34" charset="0"/>
            </a:endParaRPr>
          </a:p>
        </p:txBody>
      </p:sp>
      <p:sp>
        <p:nvSpPr>
          <p:cNvPr id="40" name="Rectangle 5"/>
          <p:cNvSpPr>
            <a:spLocks noChangeArrowheads="1"/>
          </p:cNvSpPr>
          <p:nvPr/>
        </p:nvSpPr>
        <p:spPr bwMode="auto">
          <a:xfrm>
            <a:off x="2665143" y="3038427"/>
            <a:ext cx="27846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a:solidFill>
                  <a:srgbClr val="3399FF"/>
                </a:solidFill>
                <a:latin typeface="Calibri" panose="020F0502020204030204" pitchFamily="34" charset="0"/>
                <a:cs typeface="Calibri" panose="020F0502020204030204" pitchFamily="34" charset="0"/>
              </a:rPr>
              <a:t>God</a:t>
            </a:r>
            <a:endParaRPr lang="en-US" altLang="en-US" sz="4400" b="1" i="1" dirty="0">
              <a:solidFill>
                <a:srgbClr val="3399FF"/>
              </a:solidFill>
              <a:latin typeface="Calibri" panose="020F0502020204030204" pitchFamily="34" charset="0"/>
              <a:cs typeface="Calibri" panose="020F0502020204030204" pitchFamily="34" charset="0"/>
            </a:endParaRPr>
          </a:p>
        </p:txBody>
      </p:sp>
      <p:sp>
        <p:nvSpPr>
          <p:cNvPr id="41" name="Rectangle 5"/>
          <p:cNvSpPr>
            <a:spLocks noChangeArrowheads="1"/>
          </p:cNvSpPr>
          <p:nvPr/>
        </p:nvSpPr>
        <p:spPr bwMode="auto">
          <a:xfrm>
            <a:off x="2665143" y="3038427"/>
            <a:ext cx="27846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a:solidFill>
                  <a:srgbClr val="009900"/>
                </a:solidFill>
                <a:latin typeface="Calibri" panose="020F0502020204030204" pitchFamily="34" charset="0"/>
                <a:cs typeface="Calibri" panose="020F0502020204030204" pitchFamily="34" charset="0"/>
              </a:rPr>
              <a:t>God</a:t>
            </a:r>
            <a:endParaRPr lang="en-US" altLang="en-US" sz="4400" b="1" i="1" dirty="0">
              <a:solidFill>
                <a:srgbClr val="009900"/>
              </a:solidFill>
              <a:latin typeface="Calibri" panose="020F0502020204030204" pitchFamily="34" charset="0"/>
              <a:cs typeface="Calibri" panose="020F0502020204030204" pitchFamily="34" charset="0"/>
            </a:endParaRPr>
          </a:p>
        </p:txBody>
      </p:sp>
      <p:sp>
        <p:nvSpPr>
          <p:cNvPr id="42" name="Rectangle 5"/>
          <p:cNvSpPr>
            <a:spLocks noChangeArrowheads="1"/>
          </p:cNvSpPr>
          <p:nvPr/>
        </p:nvSpPr>
        <p:spPr bwMode="auto">
          <a:xfrm>
            <a:off x="2665143" y="3038427"/>
            <a:ext cx="27846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a:solidFill>
                  <a:srgbClr val="FFFF00"/>
                </a:solidFill>
                <a:latin typeface="Calibri" panose="020F0502020204030204" pitchFamily="34" charset="0"/>
                <a:cs typeface="Calibri" panose="020F0502020204030204" pitchFamily="34" charset="0"/>
              </a:rPr>
              <a:t>God</a:t>
            </a:r>
            <a:endParaRPr lang="en-US" altLang="en-US" sz="4400" b="1" i="1" dirty="0">
              <a:solidFill>
                <a:srgbClr val="FFFF00"/>
              </a:solidFill>
              <a:latin typeface="Calibri" panose="020F0502020204030204" pitchFamily="34" charset="0"/>
              <a:cs typeface="Calibri" panose="020F0502020204030204" pitchFamily="34" charset="0"/>
            </a:endParaRPr>
          </a:p>
        </p:txBody>
      </p:sp>
      <p:sp>
        <p:nvSpPr>
          <p:cNvPr id="43" name="Rectangle 5"/>
          <p:cNvSpPr>
            <a:spLocks noChangeArrowheads="1"/>
          </p:cNvSpPr>
          <p:nvPr/>
        </p:nvSpPr>
        <p:spPr bwMode="auto">
          <a:xfrm>
            <a:off x="2665143" y="3038427"/>
            <a:ext cx="27846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a:solidFill>
                  <a:srgbClr val="FF9900"/>
                </a:solidFill>
                <a:latin typeface="Calibri" panose="020F0502020204030204" pitchFamily="34" charset="0"/>
                <a:cs typeface="Calibri" panose="020F0502020204030204" pitchFamily="34" charset="0"/>
              </a:rPr>
              <a:t>God</a:t>
            </a:r>
            <a:endParaRPr lang="en-US" altLang="en-US" sz="4400" b="1" i="1" dirty="0">
              <a:solidFill>
                <a:srgbClr val="FF9900"/>
              </a:solidFill>
              <a:latin typeface="Calibri" panose="020F0502020204030204" pitchFamily="34" charset="0"/>
              <a:cs typeface="Calibri" panose="020F0502020204030204" pitchFamily="34" charset="0"/>
            </a:endParaRPr>
          </a:p>
        </p:txBody>
      </p:sp>
      <p:sp>
        <p:nvSpPr>
          <p:cNvPr id="44" name="Rectangle 5"/>
          <p:cNvSpPr>
            <a:spLocks noChangeArrowheads="1"/>
          </p:cNvSpPr>
          <p:nvPr/>
        </p:nvSpPr>
        <p:spPr bwMode="auto">
          <a:xfrm>
            <a:off x="2665143" y="3038427"/>
            <a:ext cx="27846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a:solidFill>
                  <a:srgbClr val="FF0000"/>
                </a:solidFill>
                <a:latin typeface="Calibri" panose="020F0502020204030204" pitchFamily="34" charset="0"/>
                <a:cs typeface="Calibri" panose="020F0502020204030204" pitchFamily="34" charset="0"/>
              </a:rPr>
              <a:t>God</a:t>
            </a:r>
            <a:endParaRPr lang="en-US" altLang="en-US" sz="4400" b="1" i="1" dirty="0">
              <a:solidFill>
                <a:srgbClr val="FF0000"/>
              </a:solidFill>
              <a:latin typeface="Calibri" panose="020F0502020204030204" pitchFamily="34" charset="0"/>
              <a:cs typeface="Calibri" panose="020F0502020204030204" pitchFamily="34" charset="0"/>
            </a:endParaRPr>
          </a:p>
        </p:txBody>
      </p:sp>
      <p:sp>
        <p:nvSpPr>
          <p:cNvPr id="45" name="Rectangle 5"/>
          <p:cNvSpPr>
            <a:spLocks noChangeArrowheads="1"/>
          </p:cNvSpPr>
          <p:nvPr/>
        </p:nvSpPr>
        <p:spPr bwMode="auto">
          <a:xfrm>
            <a:off x="2665143" y="3038427"/>
            <a:ext cx="27846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latin typeface="Calibri" panose="020F0502020204030204" pitchFamily="34" charset="0"/>
                <a:cs typeface="Calibri" panose="020F0502020204030204" pitchFamily="34" charset="0"/>
              </a:rPr>
              <a:t>    God</a:t>
            </a:r>
            <a:endParaRPr lang="en-US" altLang="en-US" sz="4400" b="1" i="1" dirty="0">
              <a:solidFill>
                <a:schemeClr val="bg1"/>
              </a:solidFill>
              <a:latin typeface="Calibri" panose="020F0502020204030204" pitchFamily="34" charset="0"/>
              <a:cs typeface="Calibri" panose="020F0502020204030204" pitchFamily="34" charset="0"/>
            </a:endParaRPr>
          </a:p>
        </p:txBody>
      </p:sp>
      <p:sp>
        <p:nvSpPr>
          <p:cNvPr id="46" name="Rectangle 5"/>
          <p:cNvSpPr>
            <a:spLocks noChangeArrowheads="1"/>
          </p:cNvSpPr>
          <p:nvPr/>
        </p:nvSpPr>
        <p:spPr bwMode="auto">
          <a:xfrm>
            <a:off x="2665143" y="3038427"/>
            <a:ext cx="27846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a:solidFill>
                  <a:srgbClr val="660066"/>
                </a:solidFill>
                <a:latin typeface="Calibri" panose="020F0502020204030204" pitchFamily="34" charset="0"/>
                <a:cs typeface="Calibri" panose="020F0502020204030204" pitchFamily="34" charset="0"/>
              </a:rPr>
              <a:t>God</a:t>
            </a:r>
            <a:endParaRPr lang="en-US" altLang="en-US" sz="4400" b="1" i="1" dirty="0">
              <a:solidFill>
                <a:srgbClr val="660066"/>
              </a:solidFill>
              <a:latin typeface="Calibri" panose="020F0502020204030204" pitchFamily="34" charset="0"/>
              <a:cs typeface="Calibri" panose="020F0502020204030204" pitchFamily="34" charset="0"/>
            </a:endParaRPr>
          </a:p>
        </p:txBody>
      </p:sp>
      <p:sp>
        <p:nvSpPr>
          <p:cNvPr id="47" name="Rectangle 5"/>
          <p:cNvSpPr>
            <a:spLocks noChangeArrowheads="1"/>
          </p:cNvSpPr>
          <p:nvPr/>
        </p:nvSpPr>
        <p:spPr bwMode="auto">
          <a:xfrm>
            <a:off x="2665143" y="3038427"/>
            <a:ext cx="27846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0000CC"/>
                </a:solidFill>
                <a:latin typeface="Calibri" panose="020F0502020204030204" pitchFamily="34" charset="0"/>
                <a:cs typeface="Calibri" panose="020F0502020204030204" pitchFamily="34" charset="0"/>
              </a:rPr>
              <a:t>    God</a:t>
            </a:r>
            <a:endParaRPr lang="en-US" altLang="en-US" sz="4400" b="1" i="1" dirty="0">
              <a:solidFill>
                <a:srgbClr val="0000CC"/>
              </a:solidFill>
              <a:latin typeface="Calibri" panose="020F0502020204030204" pitchFamily="34" charset="0"/>
              <a:cs typeface="Calibri" panose="020F0502020204030204" pitchFamily="34" charset="0"/>
            </a:endParaRPr>
          </a:p>
        </p:txBody>
      </p:sp>
      <p:sp>
        <p:nvSpPr>
          <p:cNvPr id="48" name="Rectangle 5"/>
          <p:cNvSpPr>
            <a:spLocks noChangeArrowheads="1"/>
          </p:cNvSpPr>
          <p:nvPr/>
        </p:nvSpPr>
        <p:spPr bwMode="auto">
          <a:xfrm>
            <a:off x="2665143" y="3038427"/>
            <a:ext cx="27846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a:solidFill>
                  <a:srgbClr val="3399FF"/>
                </a:solidFill>
                <a:latin typeface="Calibri" panose="020F0502020204030204" pitchFamily="34" charset="0"/>
                <a:cs typeface="Calibri" panose="020F0502020204030204" pitchFamily="34" charset="0"/>
              </a:rPr>
              <a:t>God</a:t>
            </a:r>
            <a:endParaRPr lang="en-US" altLang="en-US" sz="4400" b="1" i="1" dirty="0">
              <a:solidFill>
                <a:srgbClr val="3399FF"/>
              </a:solidFill>
              <a:latin typeface="Calibri" panose="020F0502020204030204" pitchFamily="34" charset="0"/>
              <a:cs typeface="Calibri" panose="020F0502020204030204" pitchFamily="34" charset="0"/>
            </a:endParaRPr>
          </a:p>
        </p:txBody>
      </p:sp>
      <p:sp>
        <p:nvSpPr>
          <p:cNvPr id="49" name="Rectangle 5"/>
          <p:cNvSpPr>
            <a:spLocks noChangeArrowheads="1"/>
          </p:cNvSpPr>
          <p:nvPr/>
        </p:nvSpPr>
        <p:spPr bwMode="auto">
          <a:xfrm>
            <a:off x="2665143" y="3038427"/>
            <a:ext cx="27846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a:solidFill>
                  <a:srgbClr val="009900"/>
                </a:solidFill>
                <a:latin typeface="Calibri" panose="020F0502020204030204" pitchFamily="34" charset="0"/>
                <a:cs typeface="Calibri" panose="020F0502020204030204" pitchFamily="34" charset="0"/>
              </a:rPr>
              <a:t>God</a:t>
            </a:r>
            <a:endParaRPr lang="en-US" altLang="en-US" sz="4400" b="1" i="1" dirty="0">
              <a:solidFill>
                <a:srgbClr val="009900"/>
              </a:solidFill>
              <a:latin typeface="Calibri" panose="020F0502020204030204" pitchFamily="34" charset="0"/>
              <a:cs typeface="Calibri" panose="020F0502020204030204" pitchFamily="34" charset="0"/>
            </a:endParaRPr>
          </a:p>
        </p:txBody>
      </p:sp>
      <p:sp>
        <p:nvSpPr>
          <p:cNvPr id="50" name="Rectangle 5"/>
          <p:cNvSpPr>
            <a:spLocks noChangeArrowheads="1"/>
          </p:cNvSpPr>
          <p:nvPr/>
        </p:nvSpPr>
        <p:spPr bwMode="auto">
          <a:xfrm>
            <a:off x="2665143" y="3038427"/>
            <a:ext cx="27846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a:solidFill>
                  <a:srgbClr val="FFFF00"/>
                </a:solidFill>
                <a:latin typeface="Calibri" panose="020F0502020204030204" pitchFamily="34" charset="0"/>
                <a:cs typeface="Calibri" panose="020F0502020204030204" pitchFamily="34" charset="0"/>
              </a:rPr>
              <a:t>God</a:t>
            </a:r>
            <a:endParaRPr lang="en-US" altLang="en-US" sz="4400" b="1" i="1" dirty="0">
              <a:solidFill>
                <a:srgbClr val="FFFF00"/>
              </a:solidFill>
              <a:latin typeface="Calibri" panose="020F0502020204030204" pitchFamily="34" charset="0"/>
              <a:cs typeface="Calibri" panose="020F0502020204030204" pitchFamily="34" charset="0"/>
            </a:endParaRPr>
          </a:p>
        </p:txBody>
      </p:sp>
      <p:sp>
        <p:nvSpPr>
          <p:cNvPr id="51" name="Rectangle 5"/>
          <p:cNvSpPr>
            <a:spLocks noChangeArrowheads="1"/>
          </p:cNvSpPr>
          <p:nvPr/>
        </p:nvSpPr>
        <p:spPr bwMode="auto">
          <a:xfrm>
            <a:off x="2665143" y="3038427"/>
            <a:ext cx="27846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a:solidFill>
                  <a:srgbClr val="FF9900"/>
                </a:solidFill>
                <a:latin typeface="Calibri" panose="020F0502020204030204" pitchFamily="34" charset="0"/>
                <a:cs typeface="Calibri" panose="020F0502020204030204" pitchFamily="34" charset="0"/>
              </a:rPr>
              <a:t>God</a:t>
            </a:r>
            <a:endParaRPr lang="en-US" altLang="en-US" sz="4400" b="1" i="1" dirty="0">
              <a:solidFill>
                <a:srgbClr val="FF9900"/>
              </a:solidFill>
              <a:latin typeface="Calibri" panose="020F0502020204030204" pitchFamily="34" charset="0"/>
              <a:cs typeface="Calibri" panose="020F0502020204030204" pitchFamily="34" charset="0"/>
            </a:endParaRPr>
          </a:p>
        </p:txBody>
      </p:sp>
      <p:sp>
        <p:nvSpPr>
          <p:cNvPr id="52" name="Rectangle 5"/>
          <p:cNvSpPr>
            <a:spLocks noChangeArrowheads="1"/>
          </p:cNvSpPr>
          <p:nvPr/>
        </p:nvSpPr>
        <p:spPr bwMode="auto">
          <a:xfrm>
            <a:off x="2665143" y="3038427"/>
            <a:ext cx="27846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a:solidFill>
                  <a:srgbClr val="FF0000"/>
                </a:solidFill>
                <a:latin typeface="Calibri" panose="020F0502020204030204" pitchFamily="34" charset="0"/>
                <a:cs typeface="Calibri" panose="020F0502020204030204" pitchFamily="34" charset="0"/>
              </a:rPr>
              <a:t>God</a:t>
            </a:r>
            <a:endParaRPr lang="en-US" altLang="en-US" sz="4400" b="1" i="1" dirty="0">
              <a:solidFill>
                <a:srgbClr val="FF0000"/>
              </a:solidFill>
              <a:latin typeface="Calibri" panose="020F0502020204030204" pitchFamily="34" charset="0"/>
              <a:cs typeface="Calibri" panose="020F0502020204030204" pitchFamily="34" charset="0"/>
            </a:endParaRPr>
          </a:p>
        </p:txBody>
      </p:sp>
      <p:sp>
        <p:nvSpPr>
          <p:cNvPr id="53" name="Rectangle 5"/>
          <p:cNvSpPr>
            <a:spLocks noChangeArrowheads="1"/>
          </p:cNvSpPr>
          <p:nvPr/>
        </p:nvSpPr>
        <p:spPr bwMode="auto">
          <a:xfrm>
            <a:off x="2665143" y="3038427"/>
            <a:ext cx="27846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latin typeface="Calibri" panose="020F0502020204030204" pitchFamily="34" charset="0"/>
                <a:cs typeface="Calibri" panose="020F0502020204030204" pitchFamily="34" charset="0"/>
              </a:rPr>
              <a:t>    God</a:t>
            </a:r>
            <a:endParaRPr lang="en-US" altLang="en-US" sz="4400" b="1" i="1" dirty="0">
              <a:solidFill>
                <a:schemeClr val="bg1"/>
              </a:solidFill>
              <a:latin typeface="Calibri" panose="020F0502020204030204" pitchFamily="34" charset="0"/>
              <a:cs typeface="Calibri" panose="020F0502020204030204" pitchFamily="34" charset="0"/>
            </a:endParaRPr>
          </a:p>
        </p:txBody>
      </p:sp>
      <p:sp>
        <p:nvSpPr>
          <p:cNvPr id="54" name="Rectangle 7"/>
          <p:cNvSpPr>
            <a:spLocks noChangeArrowheads="1"/>
          </p:cNvSpPr>
          <p:nvPr/>
        </p:nvSpPr>
        <p:spPr bwMode="auto">
          <a:xfrm>
            <a:off x="4012627" y="4272730"/>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sz="4400" b="1" dirty="0">
                <a:solidFill>
                  <a:srgbClr val="9900CC"/>
                </a:solidFill>
                <a:latin typeface="Calibri" panose="020F0502020204030204" pitchFamily="34" charset="0"/>
                <a:cs typeface="Calibri" panose="020F0502020204030204" pitchFamily="34" charset="0"/>
              </a:rPr>
              <a:t>  </a:t>
            </a:r>
            <a:r>
              <a:rPr lang="en-US" sz="4400" b="1" dirty="0">
                <a:solidFill>
                  <a:srgbClr val="660066"/>
                </a:solidFill>
                <a:latin typeface="Calibri" panose="020F0502020204030204" pitchFamily="34" charset="0"/>
                <a:cs typeface="Calibri" panose="020F0502020204030204" pitchFamily="34" charset="0"/>
              </a:rPr>
              <a:t>God</a:t>
            </a:r>
            <a:endParaRPr lang="en-US" altLang="en-US" sz="4400" b="1" i="1" dirty="0">
              <a:solidFill>
                <a:srgbClr val="660066"/>
              </a:solidFill>
              <a:latin typeface="Calibri" panose="020F0502020204030204" pitchFamily="34" charset="0"/>
              <a:cs typeface="Calibri" panose="020F0502020204030204" pitchFamily="34" charset="0"/>
            </a:endParaRPr>
          </a:p>
        </p:txBody>
      </p:sp>
      <p:sp>
        <p:nvSpPr>
          <p:cNvPr id="55" name="Rectangle 7"/>
          <p:cNvSpPr>
            <a:spLocks noChangeArrowheads="1"/>
          </p:cNvSpPr>
          <p:nvPr/>
        </p:nvSpPr>
        <p:spPr bwMode="auto">
          <a:xfrm>
            <a:off x="4012627" y="4272730"/>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sz="4400" b="1" dirty="0">
                <a:solidFill>
                  <a:srgbClr val="9900CC"/>
                </a:solidFill>
                <a:latin typeface="Calibri" panose="020F0502020204030204" pitchFamily="34" charset="0"/>
                <a:cs typeface="Calibri" panose="020F0502020204030204" pitchFamily="34" charset="0"/>
              </a:rPr>
              <a:t>  </a:t>
            </a:r>
            <a:r>
              <a:rPr lang="en-US" sz="4400" b="1" dirty="0">
                <a:solidFill>
                  <a:srgbClr val="0000CC"/>
                </a:solidFill>
                <a:latin typeface="Calibri" panose="020F0502020204030204" pitchFamily="34" charset="0"/>
                <a:cs typeface="Calibri" panose="020F0502020204030204" pitchFamily="34" charset="0"/>
              </a:rPr>
              <a:t>God</a:t>
            </a:r>
            <a:endParaRPr lang="en-US" altLang="en-US" sz="4400" b="1" i="1" dirty="0">
              <a:solidFill>
                <a:srgbClr val="0000CC"/>
              </a:solidFill>
              <a:latin typeface="Calibri" panose="020F0502020204030204" pitchFamily="34" charset="0"/>
              <a:cs typeface="Calibri" panose="020F0502020204030204" pitchFamily="34" charset="0"/>
            </a:endParaRPr>
          </a:p>
        </p:txBody>
      </p:sp>
      <p:sp>
        <p:nvSpPr>
          <p:cNvPr id="56" name="Rectangle 7"/>
          <p:cNvSpPr>
            <a:spLocks noChangeArrowheads="1"/>
          </p:cNvSpPr>
          <p:nvPr/>
        </p:nvSpPr>
        <p:spPr bwMode="auto">
          <a:xfrm>
            <a:off x="4012627" y="4272730"/>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sz="4400" b="1" dirty="0">
                <a:solidFill>
                  <a:srgbClr val="9900CC"/>
                </a:solidFill>
                <a:latin typeface="Calibri" panose="020F0502020204030204" pitchFamily="34" charset="0"/>
                <a:cs typeface="Calibri" panose="020F0502020204030204" pitchFamily="34" charset="0"/>
              </a:rPr>
              <a:t>  </a:t>
            </a:r>
            <a:r>
              <a:rPr lang="en-US" sz="4400" b="1" dirty="0">
                <a:solidFill>
                  <a:srgbClr val="3399FF"/>
                </a:solidFill>
                <a:latin typeface="Calibri" panose="020F0502020204030204" pitchFamily="34" charset="0"/>
                <a:cs typeface="Calibri" panose="020F0502020204030204" pitchFamily="34" charset="0"/>
              </a:rPr>
              <a:t>God</a:t>
            </a:r>
            <a:endParaRPr lang="en-US" altLang="en-US" sz="4400" b="1" i="1" dirty="0">
              <a:solidFill>
                <a:srgbClr val="3399FF"/>
              </a:solidFill>
              <a:latin typeface="Calibri" panose="020F0502020204030204" pitchFamily="34" charset="0"/>
              <a:cs typeface="Calibri" panose="020F0502020204030204" pitchFamily="34" charset="0"/>
            </a:endParaRPr>
          </a:p>
        </p:txBody>
      </p:sp>
      <p:sp>
        <p:nvSpPr>
          <p:cNvPr id="57" name="Rectangle 7"/>
          <p:cNvSpPr>
            <a:spLocks noChangeArrowheads="1"/>
          </p:cNvSpPr>
          <p:nvPr/>
        </p:nvSpPr>
        <p:spPr bwMode="auto">
          <a:xfrm>
            <a:off x="4012627" y="4272730"/>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sz="4400" b="1" dirty="0">
                <a:solidFill>
                  <a:srgbClr val="9900CC"/>
                </a:solidFill>
                <a:latin typeface="Calibri" panose="020F0502020204030204" pitchFamily="34" charset="0"/>
                <a:cs typeface="Calibri" panose="020F0502020204030204" pitchFamily="34" charset="0"/>
              </a:rPr>
              <a:t>  </a:t>
            </a:r>
            <a:r>
              <a:rPr lang="en-US" sz="4400" b="1" dirty="0">
                <a:solidFill>
                  <a:srgbClr val="009900"/>
                </a:solidFill>
                <a:latin typeface="Calibri" panose="020F0502020204030204" pitchFamily="34" charset="0"/>
                <a:cs typeface="Calibri" panose="020F0502020204030204" pitchFamily="34" charset="0"/>
              </a:rPr>
              <a:t>God</a:t>
            </a:r>
            <a:endParaRPr lang="en-US" altLang="en-US" sz="4400" b="1" i="1" dirty="0">
              <a:solidFill>
                <a:srgbClr val="009900"/>
              </a:solidFill>
              <a:latin typeface="Calibri" panose="020F0502020204030204" pitchFamily="34" charset="0"/>
              <a:cs typeface="Calibri" panose="020F0502020204030204" pitchFamily="34" charset="0"/>
            </a:endParaRPr>
          </a:p>
        </p:txBody>
      </p:sp>
      <p:sp>
        <p:nvSpPr>
          <p:cNvPr id="58" name="Rectangle 7"/>
          <p:cNvSpPr>
            <a:spLocks noChangeArrowheads="1"/>
          </p:cNvSpPr>
          <p:nvPr/>
        </p:nvSpPr>
        <p:spPr bwMode="auto">
          <a:xfrm>
            <a:off x="4012627" y="4272730"/>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sz="4400" b="1" dirty="0">
                <a:solidFill>
                  <a:srgbClr val="FFFF00"/>
                </a:solidFill>
                <a:latin typeface="Calibri" panose="020F0502020204030204" pitchFamily="34" charset="0"/>
                <a:cs typeface="Calibri" panose="020F0502020204030204" pitchFamily="34" charset="0"/>
              </a:rPr>
              <a:t>  God</a:t>
            </a:r>
            <a:endParaRPr lang="en-US" altLang="en-US" sz="4400" b="1" i="1" dirty="0">
              <a:solidFill>
                <a:srgbClr val="FFFF00"/>
              </a:solidFill>
              <a:latin typeface="Calibri" panose="020F0502020204030204" pitchFamily="34" charset="0"/>
              <a:cs typeface="Calibri" panose="020F0502020204030204" pitchFamily="34" charset="0"/>
            </a:endParaRPr>
          </a:p>
        </p:txBody>
      </p:sp>
      <p:sp>
        <p:nvSpPr>
          <p:cNvPr id="59" name="Rectangle 7"/>
          <p:cNvSpPr>
            <a:spLocks noChangeArrowheads="1"/>
          </p:cNvSpPr>
          <p:nvPr/>
        </p:nvSpPr>
        <p:spPr bwMode="auto">
          <a:xfrm>
            <a:off x="4012627" y="4272730"/>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sz="4400" b="1" dirty="0">
                <a:solidFill>
                  <a:srgbClr val="FF9900"/>
                </a:solidFill>
                <a:latin typeface="Calibri" panose="020F0502020204030204" pitchFamily="34" charset="0"/>
                <a:cs typeface="Calibri" panose="020F0502020204030204" pitchFamily="34" charset="0"/>
              </a:rPr>
              <a:t>  God</a:t>
            </a:r>
            <a:endParaRPr lang="en-US" altLang="en-US" sz="4400" b="1" i="1" dirty="0">
              <a:solidFill>
                <a:srgbClr val="FF9900"/>
              </a:solidFill>
              <a:latin typeface="Calibri" panose="020F0502020204030204" pitchFamily="34" charset="0"/>
              <a:cs typeface="Calibri" panose="020F0502020204030204" pitchFamily="34" charset="0"/>
            </a:endParaRPr>
          </a:p>
        </p:txBody>
      </p:sp>
      <p:sp>
        <p:nvSpPr>
          <p:cNvPr id="60" name="Rectangle 7"/>
          <p:cNvSpPr>
            <a:spLocks noChangeArrowheads="1"/>
          </p:cNvSpPr>
          <p:nvPr/>
        </p:nvSpPr>
        <p:spPr bwMode="auto">
          <a:xfrm>
            <a:off x="4012627" y="4272730"/>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sz="4400" b="1" dirty="0">
                <a:solidFill>
                  <a:srgbClr val="FF0000"/>
                </a:solidFill>
                <a:latin typeface="Calibri" panose="020F0502020204030204" pitchFamily="34" charset="0"/>
                <a:cs typeface="Calibri" panose="020F0502020204030204" pitchFamily="34" charset="0"/>
              </a:rPr>
              <a:t>  God</a:t>
            </a:r>
            <a:endParaRPr lang="en-US" altLang="en-US" sz="4400" b="1" i="1" dirty="0">
              <a:solidFill>
                <a:srgbClr val="FF0000"/>
              </a:solidFill>
              <a:latin typeface="Calibri" panose="020F0502020204030204" pitchFamily="34" charset="0"/>
              <a:cs typeface="Calibri" panose="020F0502020204030204" pitchFamily="34" charset="0"/>
            </a:endParaRPr>
          </a:p>
        </p:txBody>
      </p:sp>
      <p:sp>
        <p:nvSpPr>
          <p:cNvPr id="61" name="Rectangle 7"/>
          <p:cNvSpPr>
            <a:spLocks noChangeArrowheads="1"/>
          </p:cNvSpPr>
          <p:nvPr/>
        </p:nvSpPr>
        <p:spPr bwMode="auto">
          <a:xfrm>
            <a:off x="4012627" y="4272730"/>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sz="4400" b="1" dirty="0">
                <a:solidFill>
                  <a:srgbClr val="9900CC"/>
                </a:solidFill>
                <a:latin typeface="Calibri" panose="020F0502020204030204" pitchFamily="34" charset="0"/>
                <a:cs typeface="Calibri" panose="020F0502020204030204" pitchFamily="34" charset="0"/>
              </a:rPr>
              <a:t>  </a:t>
            </a:r>
            <a:r>
              <a:rPr lang="en-US" sz="4400" b="1" dirty="0">
                <a:solidFill>
                  <a:schemeClr val="bg1"/>
                </a:solidFill>
                <a:latin typeface="Calibri" panose="020F0502020204030204" pitchFamily="34" charset="0"/>
                <a:cs typeface="Calibri" panose="020F0502020204030204" pitchFamily="34" charset="0"/>
              </a:rPr>
              <a:t>God</a:t>
            </a:r>
            <a:endParaRPr lang="en-US" altLang="en-US" sz="4400" b="1" i="1" dirty="0">
              <a:solidFill>
                <a:schemeClr val="bg1"/>
              </a:solidFill>
              <a:latin typeface="Calibri" panose="020F0502020204030204" pitchFamily="34" charset="0"/>
              <a:cs typeface="Calibri" panose="020F0502020204030204" pitchFamily="34" charset="0"/>
            </a:endParaRPr>
          </a:p>
        </p:txBody>
      </p:sp>
      <p:sp>
        <p:nvSpPr>
          <p:cNvPr id="62" name="Rectangle 7"/>
          <p:cNvSpPr>
            <a:spLocks noChangeArrowheads="1"/>
          </p:cNvSpPr>
          <p:nvPr/>
        </p:nvSpPr>
        <p:spPr bwMode="auto">
          <a:xfrm>
            <a:off x="6465980" y="1587701"/>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sz="4400" b="1" dirty="0">
                <a:solidFill>
                  <a:srgbClr val="9900CC"/>
                </a:solidFill>
                <a:latin typeface="Calibri" panose="020F0502020204030204" pitchFamily="34" charset="0"/>
                <a:cs typeface="Calibri" panose="020F0502020204030204" pitchFamily="34" charset="0"/>
              </a:rPr>
              <a:t>  </a:t>
            </a:r>
            <a:r>
              <a:rPr lang="en-US" sz="4400" b="1" dirty="0">
                <a:solidFill>
                  <a:srgbClr val="660066"/>
                </a:solidFill>
                <a:latin typeface="Calibri" panose="020F0502020204030204" pitchFamily="34" charset="0"/>
                <a:cs typeface="Calibri" panose="020F0502020204030204" pitchFamily="34" charset="0"/>
              </a:rPr>
              <a:t>God</a:t>
            </a:r>
            <a:endParaRPr lang="en-US" altLang="en-US" sz="4400" b="1" i="1" dirty="0">
              <a:solidFill>
                <a:srgbClr val="660066"/>
              </a:solidFill>
              <a:latin typeface="Calibri" panose="020F0502020204030204" pitchFamily="34" charset="0"/>
              <a:cs typeface="Calibri" panose="020F0502020204030204" pitchFamily="34" charset="0"/>
            </a:endParaRPr>
          </a:p>
        </p:txBody>
      </p:sp>
      <p:sp>
        <p:nvSpPr>
          <p:cNvPr id="63" name="Rectangle 7"/>
          <p:cNvSpPr>
            <a:spLocks noChangeArrowheads="1"/>
          </p:cNvSpPr>
          <p:nvPr/>
        </p:nvSpPr>
        <p:spPr bwMode="auto">
          <a:xfrm>
            <a:off x="6465980" y="1587701"/>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sz="4400" b="1" dirty="0">
                <a:solidFill>
                  <a:srgbClr val="9900CC"/>
                </a:solidFill>
                <a:latin typeface="Calibri" panose="020F0502020204030204" pitchFamily="34" charset="0"/>
                <a:cs typeface="Calibri" panose="020F0502020204030204" pitchFamily="34" charset="0"/>
              </a:rPr>
              <a:t>  </a:t>
            </a:r>
            <a:r>
              <a:rPr lang="en-US" sz="4400" b="1" dirty="0">
                <a:solidFill>
                  <a:srgbClr val="0000CC"/>
                </a:solidFill>
                <a:latin typeface="Calibri" panose="020F0502020204030204" pitchFamily="34" charset="0"/>
                <a:cs typeface="Calibri" panose="020F0502020204030204" pitchFamily="34" charset="0"/>
              </a:rPr>
              <a:t>God</a:t>
            </a:r>
            <a:endParaRPr lang="en-US" altLang="en-US" sz="4400" b="1" i="1" dirty="0">
              <a:solidFill>
                <a:srgbClr val="0000CC"/>
              </a:solidFill>
              <a:latin typeface="Calibri" panose="020F0502020204030204" pitchFamily="34" charset="0"/>
              <a:cs typeface="Calibri" panose="020F0502020204030204" pitchFamily="34" charset="0"/>
            </a:endParaRPr>
          </a:p>
        </p:txBody>
      </p:sp>
      <p:sp>
        <p:nvSpPr>
          <p:cNvPr id="64" name="Rectangle 7"/>
          <p:cNvSpPr>
            <a:spLocks noChangeArrowheads="1"/>
          </p:cNvSpPr>
          <p:nvPr/>
        </p:nvSpPr>
        <p:spPr bwMode="auto">
          <a:xfrm>
            <a:off x="6465980" y="1587701"/>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sz="4400" b="1" dirty="0">
                <a:solidFill>
                  <a:srgbClr val="9900CC"/>
                </a:solidFill>
                <a:latin typeface="Calibri" panose="020F0502020204030204" pitchFamily="34" charset="0"/>
                <a:cs typeface="Calibri" panose="020F0502020204030204" pitchFamily="34" charset="0"/>
              </a:rPr>
              <a:t>  </a:t>
            </a:r>
            <a:r>
              <a:rPr lang="en-US" sz="4400" b="1" dirty="0">
                <a:solidFill>
                  <a:srgbClr val="3399FF"/>
                </a:solidFill>
                <a:latin typeface="Calibri" panose="020F0502020204030204" pitchFamily="34" charset="0"/>
                <a:cs typeface="Calibri" panose="020F0502020204030204" pitchFamily="34" charset="0"/>
              </a:rPr>
              <a:t>God</a:t>
            </a:r>
            <a:endParaRPr lang="en-US" altLang="en-US" sz="4400" b="1" i="1" dirty="0">
              <a:solidFill>
                <a:srgbClr val="3399FF"/>
              </a:solidFill>
              <a:latin typeface="Calibri" panose="020F0502020204030204" pitchFamily="34" charset="0"/>
              <a:cs typeface="Calibri" panose="020F0502020204030204" pitchFamily="34" charset="0"/>
            </a:endParaRPr>
          </a:p>
        </p:txBody>
      </p:sp>
      <p:sp>
        <p:nvSpPr>
          <p:cNvPr id="65" name="Rectangle 7"/>
          <p:cNvSpPr>
            <a:spLocks noChangeArrowheads="1"/>
          </p:cNvSpPr>
          <p:nvPr/>
        </p:nvSpPr>
        <p:spPr bwMode="auto">
          <a:xfrm>
            <a:off x="6465980" y="1587701"/>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sz="4400" b="1" dirty="0">
                <a:solidFill>
                  <a:srgbClr val="9900CC"/>
                </a:solidFill>
                <a:latin typeface="Calibri" panose="020F0502020204030204" pitchFamily="34" charset="0"/>
                <a:cs typeface="Calibri" panose="020F0502020204030204" pitchFamily="34" charset="0"/>
              </a:rPr>
              <a:t>  </a:t>
            </a:r>
            <a:r>
              <a:rPr lang="en-US" sz="4400" b="1" dirty="0">
                <a:solidFill>
                  <a:srgbClr val="009900"/>
                </a:solidFill>
                <a:latin typeface="Calibri" panose="020F0502020204030204" pitchFamily="34" charset="0"/>
                <a:cs typeface="Calibri" panose="020F0502020204030204" pitchFamily="34" charset="0"/>
              </a:rPr>
              <a:t>God</a:t>
            </a:r>
            <a:endParaRPr lang="en-US" altLang="en-US" sz="4400" b="1" i="1" dirty="0">
              <a:solidFill>
                <a:srgbClr val="009900"/>
              </a:solidFill>
              <a:latin typeface="Calibri" panose="020F0502020204030204" pitchFamily="34" charset="0"/>
              <a:cs typeface="Calibri" panose="020F0502020204030204" pitchFamily="34" charset="0"/>
            </a:endParaRPr>
          </a:p>
        </p:txBody>
      </p:sp>
      <p:sp>
        <p:nvSpPr>
          <p:cNvPr id="66" name="Rectangle 7"/>
          <p:cNvSpPr>
            <a:spLocks noChangeArrowheads="1"/>
          </p:cNvSpPr>
          <p:nvPr/>
        </p:nvSpPr>
        <p:spPr bwMode="auto">
          <a:xfrm>
            <a:off x="6465980" y="1587701"/>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sz="4400" b="1" dirty="0">
                <a:solidFill>
                  <a:srgbClr val="FFFF00"/>
                </a:solidFill>
                <a:latin typeface="Calibri" panose="020F0502020204030204" pitchFamily="34" charset="0"/>
                <a:cs typeface="Calibri" panose="020F0502020204030204" pitchFamily="34" charset="0"/>
              </a:rPr>
              <a:t>  God</a:t>
            </a:r>
            <a:endParaRPr lang="en-US" altLang="en-US" sz="4400" b="1" i="1" dirty="0">
              <a:solidFill>
                <a:srgbClr val="FFFF00"/>
              </a:solidFill>
              <a:latin typeface="Calibri" panose="020F0502020204030204" pitchFamily="34" charset="0"/>
              <a:cs typeface="Calibri" panose="020F0502020204030204" pitchFamily="34" charset="0"/>
            </a:endParaRPr>
          </a:p>
        </p:txBody>
      </p:sp>
      <p:sp>
        <p:nvSpPr>
          <p:cNvPr id="67" name="Rectangle 7"/>
          <p:cNvSpPr>
            <a:spLocks noChangeArrowheads="1"/>
          </p:cNvSpPr>
          <p:nvPr/>
        </p:nvSpPr>
        <p:spPr bwMode="auto">
          <a:xfrm>
            <a:off x="6465980" y="1587701"/>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sz="4400" b="1" dirty="0">
                <a:solidFill>
                  <a:srgbClr val="FF9900"/>
                </a:solidFill>
                <a:latin typeface="Calibri" panose="020F0502020204030204" pitchFamily="34" charset="0"/>
                <a:cs typeface="Calibri" panose="020F0502020204030204" pitchFamily="34" charset="0"/>
              </a:rPr>
              <a:t>  God</a:t>
            </a:r>
            <a:endParaRPr lang="en-US" altLang="en-US" sz="4400" b="1" i="1" dirty="0">
              <a:solidFill>
                <a:srgbClr val="FF9900"/>
              </a:solidFill>
              <a:latin typeface="Calibri" panose="020F0502020204030204" pitchFamily="34" charset="0"/>
              <a:cs typeface="Calibri" panose="020F0502020204030204" pitchFamily="34" charset="0"/>
            </a:endParaRPr>
          </a:p>
        </p:txBody>
      </p:sp>
      <p:sp>
        <p:nvSpPr>
          <p:cNvPr id="68" name="Rectangle 7"/>
          <p:cNvSpPr>
            <a:spLocks noChangeArrowheads="1"/>
          </p:cNvSpPr>
          <p:nvPr/>
        </p:nvSpPr>
        <p:spPr bwMode="auto">
          <a:xfrm>
            <a:off x="6465980" y="1587701"/>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sz="4400" b="1" dirty="0">
                <a:solidFill>
                  <a:srgbClr val="FF0000"/>
                </a:solidFill>
                <a:latin typeface="Calibri" panose="020F0502020204030204" pitchFamily="34" charset="0"/>
                <a:cs typeface="Calibri" panose="020F0502020204030204" pitchFamily="34" charset="0"/>
              </a:rPr>
              <a:t>  God</a:t>
            </a:r>
            <a:endParaRPr lang="en-US" altLang="en-US" sz="4400" b="1" i="1" dirty="0">
              <a:solidFill>
                <a:srgbClr val="FF0000"/>
              </a:solidFill>
              <a:latin typeface="Calibri" panose="020F0502020204030204" pitchFamily="34" charset="0"/>
              <a:cs typeface="Calibri" panose="020F0502020204030204" pitchFamily="34" charset="0"/>
            </a:endParaRPr>
          </a:p>
        </p:txBody>
      </p:sp>
      <p:sp>
        <p:nvSpPr>
          <p:cNvPr id="69" name="Rectangle 7"/>
          <p:cNvSpPr>
            <a:spLocks noChangeArrowheads="1"/>
          </p:cNvSpPr>
          <p:nvPr/>
        </p:nvSpPr>
        <p:spPr bwMode="auto">
          <a:xfrm>
            <a:off x="6465980" y="1587701"/>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sz="4400" b="1" dirty="0">
                <a:solidFill>
                  <a:srgbClr val="9900CC"/>
                </a:solidFill>
                <a:latin typeface="Calibri" panose="020F0502020204030204" pitchFamily="34" charset="0"/>
                <a:cs typeface="Calibri" panose="020F0502020204030204" pitchFamily="34" charset="0"/>
              </a:rPr>
              <a:t>  </a:t>
            </a:r>
            <a:r>
              <a:rPr lang="en-US" sz="4400" b="1" dirty="0">
                <a:solidFill>
                  <a:schemeClr val="bg1"/>
                </a:solidFill>
                <a:latin typeface="Calibri" panose="020F0502020204030204" pitchFamily="34" charset="0"/>
                <a:cs typeface="Calibri" panose="020F0502020204030204" pitchFamily="34" charset="0"/>
              </a:rPr>
              <a:t>God</a:t>
            </a:r>
            <a:endParaRPr lang="en-US" altLang="en-US" sz="4400" b="1" i="1" dirty="0">
              <a:solidFill>
                <a:schemeClr val="bg1"/>
              </a:solidFill>
              <a:latin typeface="Calibri" panose="020F0502020204030204" pitchFamily="34" charset="0"/>
              <a:cs typeface="Calibri" panose="020F0502020204030204" pitchFamily="34" charset="0"/>
            </a:endParaRPr>
          </a:p>
        </p:txBody>
      </p:sp>
      <p:sp>
        <p:nvSpPr>
          <p:cNvPr id="24" name="Rectangle 2" hidden="1"/>
          <p:cNvSpPr txBox="1">
            <a:spLocks noChangeArrowheads="1"/>
          </p:cNvSpPr>
          <p:nvPr/>
        </p:nvSpPr>
        <p:spPr bwMode="auto">
          <a:xfrm>
            <a:off x="2206810" y="1392246"/>
            <a:ext cx="1669165" cy="113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p>
        </p:txBody>
      </p:sp>
    </p:spTree>
    <p:extLst>
      <p:ext uri="{BB962C8B-B14F-4D97-AF65-F5344CB8AC3E}">
        <p14:creationId xmlns:p14="http://schemas.microsoft.com/office/powerpoint/2010/main" val="7935757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2"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7">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xEl>
                                              <p:pRg st="0" end="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xEl>
                                              <p:pRg st="0" end="0"/>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2">
                                            <p:txEl>
                                              <p:pRg st="0" end="0"/>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3">
                                            <p:txEl>
                                              <p:pRg st="0" end="0"/>
                                            </p:txEl>
                                          </p:spTgt>
                                        </p:tgtEl>
                                        <p:attrNameLst>
                                          <p:attrName>style.visibility</p:attrName>
                                        </p:attrNameLst>
                                      </p:cBhvr>
                                      <p:to>
                                        <p:strVal val="visible"/>
                                      </p:to>
                                    </p:set>
                                  </p:childTnLst>
                                </p:cTn>
                              </p:par>
                              <p:par>
                                <p:cTn id="55" presetID="0" presetClass="exit" presetSubtype="0" fill="hold" grpId="1" nodeType="withEffect">
                                  <p:stCondLst>
                                    <p:cond delay="0"/>
                                  </p:stCondLst>
                                  <p:childTnLst>
                                    <p:set>
                                      <p:cBhvr>
                                        <p:cTn id="56" dur="1" fill="hold">
                                          <p:stCondLst>
                                            <p:cond delay="749"/>
                                          </p:stCondLst>
                                        </p:cTn>
                                        <p:tgtEl>
                                          <p:spTgt spid="8">
                                            <p:txEl>
                                              <p:pRg st="0" end="0"/>
                                            </p:txEl>
                                          </p:spTgt>
                                        </p:tgtEl>
                                        <p:attrNameLst>
                                          <p:attrName>style.visibility</p:attrName>
                                        </p:attrNameLst>
                                      </p:cBhvr>
                                      <p:to>
                                        <p:strVal val="hidden"/>
                                      </p:to>
                                    </p:set>
                                    <p:animEffect transition="out" filter="fade">
                                      <p:cBhvr>
                                        <p:cTn id="57" dur="750">
                                          <p:stCondLst>
                                            <p:cond delay="0"/>
                                          </p:stCondLst>
                                        </p:cTn>
                                        <p:tgtEl>
                                          <p:spTgt spid="8">
                                            <p:txEl>
                                              <p:pRg st="0" end="0"/>
                                            </p:txEl>
                                          </p:spTgt>
                                        </p:tgtEl>
                                      </p:cBhvr>
                                    </p:animEffect>
                                    <p:anim to="" calcmode="lin" valueType="num">
                                      <p:cBhvr>
                                        <p:cTn id="58" dur="750" fill="hold">
                                          <p:stCondLst>
                                            <p:cond delay="0"/>
                                          </p:stCondLst>
                                        </p:cTn>
                                        <p:tgtEl>
                                          <p:spTgt spid="8">
                                            <p:txEl>
                                              <p:pRg st="0" end="0"/>
                                            </p:txEl>
                                          </p:spTgt>
                                        </p:tgtEl>
                                        <p:attrNameLst>
                                          <p:attrName>ppt_w</p:attrName>
                                        </p:attrNameLst>
                                      </p:cBhvr>
                                      <p:tavLst>
                                        <p:tav tm="0">
                                          <p:val>
                                            <p:strVal val="#ppt_w"/>
                                          </p:val>
                                        </p:tav>
                                        <p:tav tm="100000">
                                          <p:val>
                                            <p:strVal val="#ppt_w*4"/>
                                          </p:val>
                                        </p:tav>
                                      </p:tavLst>
                                    </p:anim>
                                    <p:anim to="" calcmode="lin" valueType="num">
                                      <p:cBhvr>
                                        <p:cTn id="59" dur="750" fill="hold">
                                          <p:stCondLst>
                                            <p:cond delay="0"/>
                                          </p:stCondLst>
                                        </p:cTn>
                                        <p:tgtEl>
                                          <p:spTgt spid="8">
                                            <p:txEl>
                                              <p:pRg st="0" end="0"/>
                                            </p:txEl>
                                          </p:spTgt>
                                        </p:tgtEl>
                                        <p:attrNameLst>
                                          <p:attrName>ppt_h</p:attrName>
                                        </p:attrNameLst>
                                      </p:cBhvr>
                                      <p:tavLst>
                                        <p:tav tm="0">
                                          <p:val>
                                            <p:strVal val="#ppt_h"/>
                                          </p:val>
                                        </p:tav>
                                        <p:tav tm="100000">
                                          <p:val>
                                            <p:strVal val="#ppt_h*4"/>
                                          </p:val>
                                        </p:tav>
                                      </p:tavLst>
                                    </p:anim>
                                  </p:childTnLst>
                                </p:cTn>
                              </p:par>
                              <p:par>
                                <p:cTn id="60" presetID="0" presetClass="path" presetSubtype="0" accel="50000" decel="50000" fill="hold" grpId="2" nodeType="withEffect">
                                  <p:stCondLst>
                                    <p:cond delay="0"/>
                                  </p:stCondLst>
                                  <p:childTnLst>
                                    <p:animMotion origin="layout" path="M 0.00018 -1.11111E-6 L 0.04914 -0.00671 " pathEditMode="relative" rAng="0" ptsTypes="AA">
                                      <p:cBhvr>
                                        <p:cTn id="61" dur="750" fill="hold"/>
                                        <p:tgtEl>
                                          <p:spTgt spid="8">
                                            <p:txEl>
                                              <p:pRg st="0" end="0"/>
                                            </p:txEl>
                                          </p:spTgt>
                                        </p:tgtEl>
                                        <p:attrNameLst>
                                          <p:attrName>ppt_x</p:attrName>
                                          <p:attrName>ppt_y</p:attrName>
                                        </p:attrNameLst>
                                      </p:cBhvr>
                                      <p:rCtr x="2448" y="-347"/>
                                    </p:animMotion>
                                  </p:childTnLst>
                                </p:cTn>
                              </p:par>
                              <p:par>
                                <p:cTn id="62" presetID="0" presetClass="exit" presetSubtype="0" fill="hold" grpId="1" nodeType="withEffect">
                                  <p:stCondLst>
                                    <p:cond delay="0"/>
                                  </p:stCondLst>
                                  <p:childTnLst>
                                    <p:set>
                                      <p:cBhvr>
                                        <p:cTn id="63" dur="1" fill="hold">
                                          <p:stCondLst>
                                            <p:cond delay="749"/>
                                          </p:stCondLst>
                                        </p:cTn>
                                        <p:tgtEl>
                                          <p:spTgt spid="38">
                                            <p:txEl>
                                              <p:pRg st="0" end="0"/>
                                            </p:txEl>
                                          </p:spTgt>
                                        </p:tgtEl>
                                        <p:attrNameLst>
                                          <p:attrName>style.visibility</p:attrName>
                                        </p:attrNameLst>
                                      </p:cBhvr>
                                      <p:to>
                                        <p:strVal val="hidden"/>
                                      </p:to>
                                    </p:set>
                                    <p:animEffect transition="out" filter="fade">
                                      <p:cBhvr>
                                        <p:cTn id="64" dur="750">
                                          <p:stCondLst>
                                            <p:cond delay="0"/>
                                          </p:stCondLst>
                                        </p:cTn>
                                        <p:tgtEl>
                                          <p:spTgt spid="38">
                                            <p:txEl>
                                              <p:pRg st="0" end="0"/>
                                            </p:txEl>
                                          </p:spTgt>
                                        </p:tgtEl>
                                      </p:cBhvr>
                                    </p:animEffect>
                                    <p:anim to="" calcmode="lin" valueType="num">
                                      <p:cBhvr>
                                        <p:cTn id="65" dur="750" fill="hold">
                                          <p:stCondLst>
                                            <p:cond delay="0"/>
                                          </p:stCondLst>
                                        </p:cTn>
                                        <p:tgtEl>
                                          <p:spTgt spid="38">
                                            <p:txEl>
                                              <p:pRg st="0" end="0"/>
                                            </p:txEl>
                                          </p:spTgt>
                                        </p:tgtEl>
                                        <p:attrNameLst>
                                          <p:attrName>ppt_w</p:attrName>
                                        </p:attrNameLst>
                                      </p:cBhvr>
                                      <p:tavLst>
                                        <p:tav tm="0">
                                          <p:val>
                                            <p:strVal val="#ppt_w"/>
                                          </p:val>
                                        </p:tav>
                                        <p:tav tm="100000">
                                          <p:val>
                                            <p:strVal val="#ppt_w*4"/>
                                          </p:val>
                                        </p:tav>
                                      </p:tavLst>
                                    </p:anim>
                                    <p:anim to="" calcmode="lin" valueType="num">
                                      <p:cBhvr>
                                        <p:cTn id="66" dur="750" fill="hold">
                                          <p:stCondLst>
                                            <p:cond delay="0"/>
                                          </p:stCondLst>
                                        </p:cTn>
                                        <p:tgtEl>
                                          <p:spTgt spid="38">
                                            <p:txEl>
                                              <p:pRg st="0" end="0"/>
                                            </p:txEl>
                                          </p:spTgt>
                                        </p:tgtEl>
                                        <p:attrNameLst>
                                          <p:attrName>ppt_h</p:attrName>
                                        </p:attrNameLst>
                                      </p:cBhvr>
                                      <p:tavLst>
                                        <p:tav tm="0">
                                          <p:val>
                                            <p:strVal val="#ppt_h"/>
                                          </p:val>
                                        </p:tav>
                                        <p:tav tm="100000">
                                          <p:val>
                                            <p:strVal val="#ppt_h*4"/>
                                          </p:val>
                                        </p:tav>
                                      </p:tavLst>
                                    </p:anim>
                                  </p:childTnLst>
                                </p:cTn>
                              </p:par>
                              <p:par>
                                <p:cTn id="67" presetID="0" presetClass="path" presetSubtype="0" accel="50000" decel="50000" fill="hold" grpId="2" nodeType="withEffect">
                                  <p:stCondLst>
                                    <p:cond delay="0"/>
                                  </p:stCondLst>
                                  <p:childTnLst>
                                    <p:animMotion origin="layout" path="M 0.00018 -1.11111E-6 L 0.03646 0.0963 " pathEditMode="relative" rAng="0" ptsTypes="AA">
                                      <p:cBhvr>
                                        <p:cTn id="68" dur="750" fill="hold"/>
                                        <p:tgtEl>
                                          <p:spTgt spid="38">
                                            <p:txEl>
                                              <p:pRg st="0" end="0"/>
                                            </p:txEl>
                                          </p:spTgt>
                                        </p:tgtEl>
                                        <p:attrNameLst>
                                          <p:attrName>ppt_x</p:attrName>
                                          <p:attrName>ppt_y</p:attrName>
                                        </p:attrNameLst>
                                      </p:cBhvr>
                                      <p:rCtr x="1806" y="4815"/>
                                    </p:animMotion>
                                  </p:childTnLst>
                                </p:cTn>
                              </p:par>
                              <p:par>
                                <p:cTn id="69" presetID="0" presetClass="exit" presetSubtype="0" fill="hold" grpId="1" nodeType="withEffect">
                                  <p:stCondLst>
                                    <p:cond delay="0"/>
                                  </p:stCondLst>
                                  <p:childTnLst>
                                    <p:set>
                                      <p:cBhvr>
                                        <p:cTn id="70" dur="1" fill="hold">
                                          <p:stCondLst>
                                            <p:cond delay="749"/>
                                          </p:stCondLst>
                                        </p:cTn>
                                        <p:tgtEl>
                                          <p:spTgt spid="46">
                                            <p:txEl>
                                              <p:pRg st="0" end="0"/>
                                            </p:txEl>
                                          </p:spTgt>
                                        </p:tgtEl>
                                        <p:attrNameLst>
                                          <p:attrName>style.visibility</p:attrName>
                                        </p:attrNameLst>
                                      </p:cBhvr>
                                      <p:to>
                                        <p:strVal val="hidden"/>
                                      </p:to>
                                    </p:set>
                                    <p:animEffect transition="out" filter="fade">
                                      <p:cBhvr>
                                        <p:cTn id="71" dur="750">
                                          <p:stCondLst>
                                            <p:cond delay="0"/>
                                          </p:stCondLst>
                                        </p:cTn>
                                        <p:tgtEl>
                                          <p:spTgt spid="46">
                                            <p:txEl>
                                              <p:pRg st="0" end="0"/>
                                            </p:txEl>
                                          </p:spTgt>
                                        </p:tgtEl>
                                      </p:cBhvr>
                                    </p:animEffect>
                                    <p:anim to="" calcmode="lin" valueType="num">
                                      <p:cBhvr>
                                        <p:cTn id="72" dur="750" fill="hold">
                                          <p:stCondLst>
                                            <p:cond delay="0"/>
                                          </p:stCondLst>
                                        </p:cTn>
                                        <p:tgtEl>
                                          <p:spTgt spid="46">
                                            <p:txEl>
                                              <p:pRg st="0" end="0"/>
                                            </p:txEl>
                                          </p:spTgt>
                                        </p:tgtEl>
                                        <p:attrNameLst>
                                          <p:attrName>ppt_w</p:attrName>
                                        </p:attrNameLst>
                                      </p:cBhvr>
                                      <p:tavLst>
                                        <p:tav tm="0">
                                          <p:val>
                                            <p:strVal val="#ppt_w"/>
                                          </p:val>
                                        </p:tav>
                                        <p:tav tm="100000">
                                          <p:val>
                                            <p:strVal val="#ppt_w*4"/>
                                          </p:val>
                                        </p:tav>
                                      </p:tavLst>
                                    </p:anim>
                                    <p:anim to="" calcmode="lin" valueType="num">
                                      <p:cBhvr>
                                        <p:cTn id="73" dur="750" fill="hold">
                                          <p:stCondLst>
                                            <p:cond delay="0"/>
                                          </p:stCondLst>
                                        </p:cTn>
                                        <p:tgtEl>
                                          <p:spTgt spid="46">
                                            <p:txEl>
                                              <p:pRg st="0" end="0"/>
                                            </p:txEl>
                                          </p:spTgt>
                                        </p:tgtEl>
                                        <p:attrNameLst>
                                          <p:attrName>ppt_h</p:attrName>
                                        </p:attrNameLst>
                                      </p:cBhvr>
                                      <p:tavLst>
                                        <p:tav tm="0">
                                          <p:val>
                                            <p:strVal val="#ppt_h"/>
                                          </p:val>
                                        </p:tav>
                                        <p:tav tm="100000">
                                          <p:val>
                                            <p:strVal val="#ppt_h*4"/>
                                          </p:val>
                                        </p:tav>
                                      </p:tavLst>
                                    </p:anim>
                                  </p:childTnLst>
                                </p:cTn>
                              </p:par>
                              <p:par>
                                <p:cTn id="74" presetID="0" presetClass="path" presetSubtype="0" accel="50000" decel="50000" fill="hold" grpId="2" nodeType="withEffect">
                                  <p:stCondLst>
                                    <p:cond delay="0"/>
                                  </p:stCondLst>
                                  <p:childTnLst>
                                    <p:animMotion origin="layout" path="M 0.00018 -1.11111E-6 L 0.17848 -0.0963 " pathEditMode="relative" rAng="0" ptsTypes="AA">
                                      <p:cBhvr>
                                        <p:cTn id="75" dur="750" fill="hold"/>
                                        <p:tgtEl>
                                          <p:spTgt spid="46">
                                            <p:txEl>
                                              <p:pRg st="0" end="0"/>
                                            </p:txEl>
                                          </p:spTgt>
                                        </p:tgtEl>
                                        <p:attrNameLst>
                                          <p:attrName>ppt_x</p:attrName>
                                          <p:attrName>ppt_y</p:attrName>
                                        </p:attrNameLst>
                                      </p:cBhvr>
                                      <p:rCtr x="8906" y="-4815"/>
                                    </p:animMotion>
                                  </p:childTnLst>
                                </p:cTn>
                              </p:par>
                              <p:par>
                                <p:cTn id="76" presetID="0" presetClass="exit" presetSubtype="0" fill="hold" grpId="1" nodeType="withEffect">
                                  <p:stCondLst>
                                    <p:cond delay="100"/>
                                  </p:stCondLst>
                                  <p:childTnLst>
                                    <p:set>
                                      <p:cBhvr>
                                        <p:cTn id="77" dur="1" fill="hold">
                                          <p:stCondLst>
                                            <p:cond delay="749"/>
                                          </p:stCondLst>
                                        </p:cTn>
                                        <p:tgtEl>
                                          <p:spTgt spid="9">
                                            <p:txEl>
                                              <p:pRg st="0" end="0"/>
                                            </p:txEl>
                                          </p:spTgt>
                                        </p:tgtEl>
                                        <p:attrNameLst>
                                          <p:attrName>style.visibility</p:attrName>
                                        </p:attrNameLst>
                                      </p:cBhvr>
                                      <p:to>
                                        <p:strVal val="hidden"/>
                                      </p:to>
                                    </p:set>
                                    <p:animEffect transition="out" filter="fade">
                                      <p:cBhvr>
                                        <p:cTn id="78" dur="750">
                                          <p:stCondLst>
                                            <p:cond delay="0"/>
                                          </p:stCondLst>
                                        </p:cTn>
                                        <p:tgtEl>
                                          <p:spTgt spid="9">
                                            <p:txEl>
                                              <p:pRg st="0" end="0"/>
                                            </p:txEl>
                                          </p:spTgt>
                                        </p:tgtEl>
                                      </p:cBhvr>
                                    </p:animEffect>
                                    <p:anim to="" calcmode="lin" valueType="num">
                                      <p:cBhvr>
                                        <p:cTn id="79" dur="750" fill="hold">
                                          <p:stCondLst>
                                            <p:cond delay="0"/>
                                          </p:stCondLst>
                                        </p:cTn>
                                        <p:tgtEl>
                                          <p:spTgt spid="9">
                                            <p:txEl>
                                              <p:pRg st="0" end="0"/>
                                            </p:txEl>
                                          </p:spTgt>
                                        </p:tgtEl>
                                        <p:attrNameLst>
                                          <p:attrName>ppt_w</p:attrName>
                                        </p:attrNameLst>
                                      </p:cBhvr>
                                      <p:tavLst>
                                        <p:tav tm="0">
                                          <p:val>
                                            <p:strVal val="#ppt_w"/>
                                          </p:val>
                                        </p:tav>
                                        <p:tav tm="100000">
                                          <p:val>
                                            <p:strVal val="#ppt_w*4"/>
                                          </p:val>
                                        </p:tav>
                                      </p:tavLst>
                                    </p:anim>
                                    <p:anim to="" calcmode="lin" valueType="num">
                                      <p:cBhvr>
                                        <p:cTn id="80" dur="750" fill="hold">
                                          <p:stCondLst>
                                            <p:cond delay="0"/>
                                          </p:stCondLst>
                                        </p:cTn>
                                        <p:tgtEl>
                                          <p:spTgt spid="9">
                                            <p:txEl>
                                              <p:pRg st="0" end="0"/>
                                            </p:txEl>
                                          </p:spTgt>
                                        </p:tgtEl>
                                        <p:attrNameLst>
                                          <p:attrName>ppt_h</p:attrName>
                                        </p:attrNameLst>
                                      </p:cBhvr>
                                      <p:tavLst>
                                        <p:tav tm="0">
                                          <p:val>
                                            <p:strVal val="#ppt_h"/>
                                          </p:val>
                                        </p:tav>
                                        <p:tav tm="100000">
                                          <p:val>
                                            <p:strVal val="#ppt_h*4"/>
                                          </p:val>
                                        </p:tav>
                                      </p:tavLst>
                                    </p:anim>
                                  </p:childTnLst>
                                </p:cTn>
                              </p:par>
                              <p:par>
                                <p:cTn id="81" presetID="0" presetClass="path" presetSubtype="0" accel="50000" decel="50000" fill="hold" grpId="2" nodeType="withEffect">
                                  <p:stCondLst>
                                    <p:cond delay="100"/>
                                  </p:stCondLst>
                                  <p:childTnLst>
                                    <p:animMotion origin="layout" path="M 0.00018 -1.11111E-6 L 0.04914 -0.00694 " pathEditMode="relative" rAng="0" ptsTypes="AA">
                                      <p:cBhvr>
                                        <p:cTn id="82" dur="750" fill="hold"/>
                                        <p:tgtEl>
                                          <p:spTgt spid="9">
                                            <p:txEl>
                                              <p:pRg st="0" end="0"/>
                                            </p:txEl>
                                          </p:spTgt>
                                        </p:tgtEl>
                                        <p:attrNameLst>
                                          <p:attrName>ppt_x</p:attrName>
                                          <p:attrName>ppt_y</p:attrName>
                                        </p:attrNameLst>
                                      </p:cBhvr>
                                      <p:rCtr x="2448" y="-347"/>
                                    </p:animMotion>
                                  </p:childTnLst>
                                </p:cTn>
                              </p:par>
                              <p:par>
                                <p:cTn id="83" presetID="0" presetClass="exit" presetSubtype="0" fill="hold" grpId="1" nodeType="withEffect">
                                  <p:stCondLst>
                                    <p:cond delay="100"/>
                                  </p:stCondLst>
                                  <p:childTnLst>
                                    <p:set>
                                      <p:cBhvr>
                                        <p:cTn id="84" dur="1" fill="hold">
                                          <p:stCondLst>
                                            <p:cond delay="749"/>
                                          </p:stCondLst>
                                        </p:cTn>
                                        <p:tgtEl>
                                          <p:spTgt spid="39">
                                            <p:txEl>
                                              <p:pRg st="0" end="0"/>
                                            </p:txEl>
                                          </p:spTgt>
                                        </p:tgtEl>
                                        <p:attrNameLst>
                                          <p:attrName>style.visibility</p:attrName>
                                        </p:attrNameLst>
                                      </p:cBhvr>
                                      <p:to>
                                        <p:strVal val="hidden"/>
                                      </p:to>
                                    </p:set>
                                    <p:animEffect transition="out" filter="fade">
                                      <p:cBhvr>
                                        <p:cTn id="85" dur="750">
                                          <p:stCondLst>
                                            <p:cond delay="0"/>
                                          </p:stCondLst>
                                        </p:cTn>
                                        <p:tgtEl>
                                          <p:spTgt spid="39">
                                            <p:txEl>
                                              <p:pRg st="0" end="0"/>
                                            </p:txEl>
                                          </p:spTgt>
                                        </p:tgtEl>
                                      </p:cBhvr>
                                    </p:animEffect>
                                    <p:anim to="" calcmode="lin" valueType="num">
                                      <p:cBhvr>
                                        <p:cTn id="86" dur="750" fill="hold">
                                          <p:stCondLst>
                                            <p:cond delay="0"/>
                                          </p:stCondLst>
                                        </p:cTn>
                                        <p:tgtEl>
                                          <p:spTgt spid="39">
                                            <p:txEl>
                                              <p:pRg st="0" end="0"/>
                                            </p:txEl>
                                          </p:spTgt>
                                        </p:tgtEl>
                                        <p:attrNameLst>
                                          <p:attrName>ppt_w</p:attrName>
                                        </p:attrNameLst>
                                      </p:cBhvr>
                                      <p:tavLst>
                                        <p:tav tm="0">
                                          <p:val>
                                            <p:strVal val="#ppt_w"/>
                                          </p:val>
                                        </p:tav>
                                        <p:tav tm="100000">
                                          <p:val>
                                            <p:strVal val="#ppt_w*4"/>
                                          </p:val>
                                        </p:tav>
                                      </p:tavLst>
                                    </p:anim>
                                    <p:anim to="" calcmode="lin" valueType="num">
                                      <p:cBhvr>
                                        <p:cTn id="87" dur="750" fill="hold">
                                          <p:stCondLst>
                                            <p:cond delay="0"/>
                                          </p:stCondLst>
                                        </p:cTn>
                                        <p:tgtEl>
                                          <p:spTgt spid="39">
                                            <p:txEl>
                                              <p:pRg st="0" end="0"/>
                                            </p:txEl>
                                          </p:spTgt>
                                        </p:tgtEl>
                                        <p:attrNameLst>
                                          <p:attrName>ppt_h</p:attrName>
                                        </p:attrNameLst>
                                      </p:cBhvr>
                                      <p:tavLst>
                                        <p:tav tm="0">
                                          <p:val>
                                            <p:strVal val="#ppt_h"/>
                                          </p:val>
                                        </p:tav>
                                        <p:tav tm="100000">
                                          <p:val>
                                            <p:strVal val="#ppt_h*4"/>
                                          </p:val>
                                        </p:tav>
                                      </p:tavLst>
                                    </p:anim>
                                  </p:childTnLst>
                                </p:cTn>
                              </p:par>
                              <p:par>
                                <p:cTn id="88" presetID="0" presetClass="path" presetSubtype="0" accel="50000" decel="50000" fill="hold" grpId="2" nodeType="withEffect">
                                  <p:stCondLst>
                                    <p:cond delay="100"/>
                                  </p:stCondLst>
                                  <p:childTnLst>
                                    <p:animMotion origin="layout" path="M 0.00018 -1.11111E-6 L 0.03646 0.09607 " pathEditMode="relative" rAng="0" ptsTypes="AA">
                                      <p:cBhvr>
                                        <p:cTn id="89" dur="750" fill="hold"/>
                                        <p:tgtEl>
                                          <p:spTgt spid="39">
                                            <p:txEl>
                                              <p:pRg st="0" end="0"/>
                                            </p:txEl>
                                          </p:spTgt>
                                        </p:tgtEl>
                                        <p:attrNameLst>
                                          <p:attrName>ppt_x</p:attrName>
                                          <p:attrName>ppt_y</p:attrName>
                                        </p:attrNameLst>
                                      </p:cBhvr>
                                      <p:rCtr x="1806" y="4792"/>
                                    </p:animMotion>
                                  </p:childTnLst>
                                </p:cTn>
                              </p:par>
                              <p:par>
                                <p:cTn id="90" presetID="0" presetClass="exit" presetSubtype="0" fill="hold" grpId="1" nodeType="withEffect">
                                  <p:stCondLst>
                                    <p:cond delay="100"/>
                                  </p:stCondLst>
                                  <p:childTnLst>
                                    <p:set>
                                      <p:cBhvr>
                                        <p:cTn id="91" dur="1" fill="hold">
                                          <p:stCondLst>
                                            <p:cond delay="749"/>
                                          </p:stCondLst>
                                        </p:cTn>
                                        <p:tgtEl>
                                          <p:spTgt spid="47">
                                            <p:txEl>
                                              <p:pRg st="0" end="0"/>
                                            </p:txEl>
                                          </p:spTgt>
                                        </p:tgtEl>
                                        <p:attrNameLst>
                                          <p:attrName>style.visibility</p:attrName>
                                        </p:attrNameLst>
                                      </p:cBhvr>
                                      <p:to>
                                        <p:strVal val="hidden"/>
                                      </p:to>
                                    </p:set>
                                    <p:animEffect transition="out" filter="fade">
                                      <p:cBhvr>
                                        <p:cTn id="92" dur="750">
                                          <p:stCondLst>
                                            <p:cond delay="0"/>
                                          </p:stCondLst>
                                        </p:cTn>
                                        <p:tgtEl>
                                          <p:spTgt spid="47">
                                            <p:txEl>
                                              <p:pRg st="0" end="0"/>
                                            </p:txEl>
                                          </p:spTgt>
                                        </p:tgtEl>
                                      </p:cBhvr>
                                    </p:animEffect>
                                    <p:anim to="" calcmode="lin" valueType="num">
                                      <p:cBhvr>
                                        <p:cTn id="93" dur="750" fill="hold">
                                          <p:stCondLst>
                                            <p:cond delay="0"/>
                                          </p:stCondLst>
                                        </p:cTn>
                                        <p:tgtEl>
                                          <p:spTgt spid="47">
                                            <p:txEl>
                                              <p:pRg st="0" end="0"/>
                                            </p:txEl>
                                          </p:spTgt>
                                        </p:tgtEl>
                                        <p:attrNameLst>
                                          <p:attrName>ppt_w</p:attrName>
                                        </p:attrNameLst>
                                      </p:cBhvr>
                                      <p:tavLst>
                                        <p:tav tm="0">
                                          <p:val>
                                            <p:strVal val="#ppt_w"/>
                                          </p:val>
                                        </p:tav>
                                        <p:tav tm="100000">
                                          <p:val>
                                            <p:strVal val="#ppt_w*4"/>
                                          </p:val>
                                        </p:tav>
                                      </p:tavLst>
                                    </p:anim>
                                    <p:anim to="" calcmode="lin" valueType="num">
                                      <p:cBhvr>
                                        <p:cTn id="94" dur="750" fill="hold">
                                          <p:stCondLst>
                                            <p:cond delay="0"/>
                                          </p:stCondLst>
                                        </p:cTn>
                                        <p:tgtEl>
                                          <p:spTgt spid="47">
                                            <p:txEl>
                                              <p:pRg st="0" end="0"/>
                                            </p:txEl>
                                          </p:spTgt>
                                        </p:tgtEl>
                                        <p:attrNameLst>
                                          <p:attrName>ppt_h</p:attrName>
                                        </p:attrNameLst>
                                      </p:cBhvr>
                                      <p:tavLst>
                                        <p:tav tm="0">
                                          <p:val>
                                            <p:strVal val="#ppt_h"/>
                                          </p:val>
                                        </p:tav>
                                        <p:tav tm="100000">
                                          <p:val>
                                            <p:strVal val="#ppt_h*4"/>
                                          </p:val>
                                        </p:tav>
                                      </p:tavLst>
                                    </p:anim>
                                  </p:childTnLst>
                                </p:cTn>
                              </p:par>
                              <p:par>
                                <p:cTn id="95" presetID="0" presetClass="path" presetSubtype="0" accel="50000" decel="50000" fill="hold" grpId="2" nodeType="withEffect">
                                  <p:stCondLst>
                                    <p:cond delay="100"/>
                                  </p:stCondLst>
                                  <p:childTnLst>
                                    <p:animMotion origin="layout" path="M 0.00018 -1.11111E-6 L 0.17813 -0.0963 " pathEditMode="relative" rAng="0" ptsTypes="AA">
                                      <p:cBhvr>
                                        <p:cTn id="96" dur="750" fill="hold"/>
                                        <p:tgtEl>
                                          <p:spTgt spid="47">
                                            <p:txEl>
                                              <p:pRg st="0" end="0"/>
                                            </p:txEl>
                                          </p:spTgt>
                                        </p:tgtEl>
                                        <p:attrNameLst>
                                          <p:attrName>ppt_x</p:attrName>
                                          <p:attrName>ppt_y</p:attrName>
                                        </p:attrNameLst>
                                      </p:cBhvr>
                                      <p:rCtr x="8889" y="-4815"/>
                                    </p:animMotion>
                                  </p:childTnLst>
                                </p:cTn>
                              </p:par>
                              <p:par>
                                <p:cTn id="97" presetID="0" presetClass="exit" presetSubtype="0" fill="hold" grpId="1" nodeType="withEffect">
                                  <p:stCondLst>
                                    <p:cond delay="200"/>
                                  </p:stCondLst>
                                  <p:childTnLst>
                                    <p:set>
                                      <p:cBhvr>
                                        <p:cTn id="98" dur="1" fill="hold">
                                          <p:stCondLst>
                                            <p:cond delay="749"/>
                                          </p:stCondLst>
                                        </p:cTn>
                                        <p:tgtEl>
                                          <p:spTgt spid="10">
                                            <p:txEl>
                                              <p:pRg st="0" end="0"/>
                                            </p:txEl>
                                          </p:spTgt>
                                        </p:tgtEl>
                                        <p:attrNameLst>
                                          <p:attrName>style.visibility</p:attrName>
                                        </p:attrNameLst>
                                      </p:cBhvr>
                                      <p:to>
                                        <p:strVal val="hidden"/>
                                      </p:to>
                                    </p:set>
                                    <p:animEffect transition="out" filter="fade">
                                      <p:cBhvr>
                                        <p:cTn id="99" dur="750">
                                          <p:stCondLst>
                                            <p:cond delay="0"/>
                                          </p:stCondLst>
                                        </p:cTn>
                                        <p:tgtEl>
                                          <p:spTgt spid="10">
                                            <p:txEl>
                                              <p:pRg st="0" end="0"/>
                                            </p:txEl>
                                          </p:spTgt>
                                        </p:tgtEl>
                                      </p:cBhvr>
                                    </p:animEffect>
                                    <p:anim to="" calcmode="lin" valueType="num">
                                      <p:cBhvr>
                                        <p:cTn id="100" dur="750" fill="hold">
                                          <p:stCondLst>
                                            <p:cond delay="0"/>
                                          </p:stCondLst>
                                        </p:cTn>
                                        <p:tgtEl>
                                          <p:spTgt spid="10">
                                            <p:txEl>
                                              <p:pRg st="0" end="0"/>
                                            </p:txEl>
                                          </p:spTgt>
                                        </p:tgtEl>
                                        <p:attrNameLst>
                                          <p:attrName>ppt_w</p:attrName>
                                        </p:attrNameLst>
                                      </p:cBhvr>
                                      <p:tavLst>
                                        <p:tav tm="0">
                                          <p:val>
                                            <p:strVal val="#ppt_w"/>
                                          </p:val>
                                        </p:tav>
                                        <p:tav tm="100000">
                                          <p:val>
                                            <p:strVal val="#ppt_w*4"/>
                                          </p:val>
                                        </p:tav>
                                      </p:tavLst>
                                    </p:anim>
                                    <p:anim to="" calcmode="lin" valueType="num">
                                      <p:cBhvr>
                                        <p:cTn id="101" dur="750" fill="hold">
                                          <p:stCondLst>
                                            <p:cond delay="0"/>
                                          </p:stCondLst>
                                        </p:cTn>
                                        <p:tgtEl>
                                          <p:spTgt spid="10">
                                            <p:txEl>
                                              <p:pRg st="0" end="0"/>
                                            </p:txEl>
                                          </p:spTgt>
                                        </p:tgtEl>
                                        <p:attrNameLst>
                                          <p:attrName>ppt_h</p:attrName>
                                        </p:attrNameLst>
                                      </p:cBhvr>
                                      <p:tavLst>
                                        <p:tav tm="0">
                                          <p:val>
                                            <p:strVal val="#ppt_h"/>
                                          </p:val>
                                        </p:tav>
                                        <p:tav tm="100000">
                                          <p:val>
                                            <p:strVal val="#ppt_h*4"/>
                                          </p:val>
                                        </p:tav>
                                      </p:tavLst>
                                    </p:anim>
                                  </p:childTnLst>
                                </p:cTn>
                              </p:par>
                              <p:par>
                                <p:cTn id="102" presetID="0" presetClass="path" presetSubtype="0" accel="50000" decel="50000" fill="hold" grpId="2" nodeType="withEffect">
                                  <p:stCondLst>
                                    <p:cond delay="200"/>
                                  </p:stCondLst>
                                  <p:childTnLst>
                                    <p:animMotion origin="layout" path="M 0.00018 -1.11111E-6 L 0.04896 -0.00694 " pathEditMode="relative" rAng="0" ptsTypes="AA">
                                      <p:cBhvr>
                                        <p:cTn id="103" dur="750" fill="hold"/>
                                        <p:tgtEl>
                                          <p:spTgt spid="10">
                                            <p:txEl>
                                              <p:pRg st="0" end="0"/>
                                            </p:txEl>
                                          </p:spTgt>
                                        </p:tgtEl>
                                        <p:attrNameLst>
                                          <p:attrName>ppt_x</p:attrName>
                                          <p:attrName>ppt_y</p:attrName>
                                        </p:attrNameLst>
                                      </p:cBhvr>
                                      <p:rCtr x="2431" y="-347"/>
                                    </p:animMotion>
                                  </p:childTnLst>
                                </p:cTn>
                              </p:par>
                              <p:par>
                                <p:cTn id="104" presetID="0" presetClass="exit" presetSubtype="0" fill="hold" grpId="1" nodeType="withEffect">
                                  <p:stCondLst>
                                    <p:cond delay="200"/>
                                  </p:stCondLst>
                                  <p:childTnLst>
                                    <p:set>
                                      <p:cBhvr>
                                        <p:cTn id="105" dur="1" fill="hold">
                                          <p:stCondLst>
                                            <p:cond delay="749"/>
                                          </p:stCondLst>
                                        </p:cTn>
                                        <p:tgtEl>
                                          <p:spTgt spid="40">
                                            <p:txEl>
                                              <p:pRg st="0" end="0"/>
                                            </p:txEl>
                                          </p:spTgt>
                                        </p:tgtEl>
                                        <p:attrNameLst>
                                          <p:attrName>style.visibility</p:attrName>
                                        </p:attrNameLst>
                                      </p:cBhvr>
                                      <p:to>
                                        <p:strVal val="hidden"/>
                                      </p:to>
                                    </p:set>
                                    <p:animEffect transition="out" filter="fade">
                                      <p:cBhvr>
                                        <p:cTn id="106" dur="750">
                                          <p:stCondLst>
                                            <p:cond delay="0"/>
                                          </p:stCondLst>
                                        </p:cTn>
                                        <p:tgtEl>
                                          <p:spTgt spid="40">
                                            <p:txEl>
                                              <p:pRg st="0" end="0"/>
                                            </p:txEl>
                                          </p:spTgt>
                                        </p:tgtEl>
                                      </p:cBhvr>
                                    </p:animEffect>
                                    <p:anim to="" calcmode="lin" valueType="num">
                                      <p:cBhvr>
                                        <p:cTn id="107" dur="750" fill="hold">
                                          <p:stCondLst>
                                            <p:cond delay="0"/>
                                          </p:stCondLst>
                                        </p:cTn>
                                        <p:tgtEl>
                                          <p:spTgt spid="40">
                                            <p:txEl>
                                              <p:pRg st="0" end="0"/>
                                            </p:txEl>
                                          </p:spTgt>
                                        </p:tgtEl>
                                        <p:attrNameLst>
                                          <p:attrName>ppt_w</p:attrName>
                                        </p:attrNameLst>
                                      </p:cBhvr>
                                      <p:tavLst>
                                        <p:tav tm="0">
                                          <p:val>
                                            <p:strVal val="#ppt_w"/>
                                          </p:val>
                                        </p:tav>
                                        <p:tav tm="100000">
                                          <p:val>
                                            <p:strVal val="#ppt_w*4"/>
                                          </p:val>
                                        </p:tav>
                                      </p:tavLst>
                                    </p:anim>
                                    <p:anim to="" calcmode="lin" valueType="num">
                                      <p:cBhvr>
                                        <p:cTn id="108" dur="750" fill="hold">
                                          <p:stCondLst>
                                            <p:cond delay="0"/>
                                          </p:stCondLst>
                                        </p:cTn>
                                        <p:tgtEl>
                                          <p:spTgt spid="40">
                                            <p:txEl>
                                              <p:pRg st="0" end="0"/>
                                            </p:txEl>
                                          </p:spTgt>
                                        </p:tgtEl>
                                        <p:attrNameLst>
                                          <p:attrName>ppt_h</p:attrName>
                                        </p:attrNameLst>
                                      </p:cBhvr>
                                      <p:tavLst>
                                        <p:tav tm="0">
                                          <p:val>
                                            <p:strVal val="#ppt_h"/>
                                          </p:val>
                                        </p:tav>
                                        <p:tav tm="100000">
                                          <p:val>
                                            <p:strVal val="#ppt_h*4"/>
                                          </p:val>
                                        </p:tav>
                                      </p:tavLst>
                                    </p:anim>
                                  </p:childTnLst>
                                </p:cTn>
                              </p:par>
                              <p:par>
                                <p:cTn id="109" presetID="0" presetClass="path" presetSubtype="0" accel="50000" decel="50000" fill="hold" grpId="2" nodeType="withEffect">
                                  <p:stCondLst>
                                    <p:cond delay="200"/>
                                  </p:stCondLst>
                                  <p:childTnLst>
                                    <p:animMotion origin="layout" path="M 0.00018 -1.11111E-6 L 0.03646 0.0963 " pathEditMode="relative" rAng="0" ptsTypes="AA">
                                      <p:cBhvr>
                                        <p:cTn id="110" dur="750" fill="hold"/>
                                        <p:tgtEl>
                                          <p:spTgt spid="40">
                                            <p:txEl>
                                              <p:pRg st="0" end="0"/>
                                            </p:txEl>
                                          </p:spTgt>
                                        </p:tgtEl>
                                        <p:attrNameLst>
                                          <p:attrName>ppt_x</p:attrName>
                                          <p:attrName>ppt_y</p:attrName>
                                        </p:attrNameLst>
                                      </p:cBhvr>
                                      <p:rCtr x="1806" y="4815"/>
                                    </p:animMotion>
                                  </p:childTnLst>
                                </p:cTn>
                              </p:par>
                              <p:par>
                                <p:cTn id="111" presetID="0" presetClass="exit" presetSubtype="0" fill="hold" grpId="1" nodeType="withEffect">
                                  <p:stCondLst>
                                    <p:cond delay="200"/>
                                  </p:stCondLst>
                                  <p:childTnLst>
                                    <p:set>
                                      <p:cBhvr>
                                        <p:cTn id="112" dur="1" fill="hold">
                                          <p:stCondLst>
                                            <p:cond delay="749"/>
                                          </p:stCondLst>
                                        </p:cTn>
                                        <p:tgtEl>
                                          <p:spTgt spid="48">
                                            <p:txEl>
                                              <p:pRg st="0" end="0"/>
                                            </p:txEl>
                                          </p:spTgt>
                                        </p:tgtEl>
                                        <p:attrNameLst>
                                          <p:attrName>style.visibility</p:attrName>
                                        </p:attrNameLst>
                                      </p:cBhvr>
                                      <p:to>
                                        <p:strVal val="hidden"/>
                                      </p:to>
                                    </p:set>
                                    <p:animEffect transition="out" filter="fade">
                                      <p:cBhvr>
                                        <p:cTn id="113" dur="750">
                                          <p:stCondLst>
                                            <p:cond delay="0"/>
                                          </p:stCondLst>
                                        </p:cTn>
                                        <p:tgtEl>
                                          <p:spTgt spid="48">
                                            <p:txEl>
                                              <p:pRg st="0" end="0"/>
                                            </p:txEl>
                                          </p:spTgt>
                                        </p:tgtEl>
                                      </p:cBhvr>
                                    </p:animEffect>
                                    <p:anim to="" calcmode="lin" valueType="num">
                                      <p:cBhvr>
                                        <p:cTn id="114" dur="750" fill="hold">
                                          <p:stCondLst>
                                            <p:cond delay="0"/>
                                          </p:stCondLst>
                                        </p:cTn>
                                        <p:tgtEl>
                                          <p:spTgt spid="48">
                                            <p:txEl>
                                              <p:pRg st="0" end="0"/>
                                            </p:txEl>
                                          </p:spTgt>
                                        </p:tgtEl>
                                        <p:attrNameLst>
                                          <p:attrName>ppt_w</p:attrName>
                                        </p:attrNameLst>
                                      </p:cBhvr>
                                      <p:tavLst>
                                        <p:tav tm="0">
                                          <p:val>
                                            <p:strVal val="#ppt_w"/>
                                          </p:val>
                                        </p:tav>
                                        <p:tav tm="100000">
                                          <p:val>
                                            <p:strVal val="#ppt_w*4"/>
                                          </p:val>
                                        </p:tav>
                                      </p:tavLst>
                                    </p:anim>
                                    <p:anim to="" calcmode="lin" valueType="num">
                                      <p:cBhvr>
                                        <p:cTn id="115" dur="750" fill="hold">
                                          <p:stCondLst>
                                            <p:cond delay="0"/>
                                          </p:stCondLst>
                                        </p:cTn>
                                        <p:tgtEl>
                                          <p:spTgt spid="48">
                                            <p:txEl>
                                              <p:pRg st="0" end="0"/>
                                            </p:txEl>
                                          </p:spTgt>
                                        </p:tgtEl>
                                        <p:attrNameLst>
                                          <p:attrName>ppt_h</p:attrName>
                                        </p:attrNameLst>
                                      </p:cBhvr>
                                      <p:tavLst>
                                        <p:tav tm="0">
                                          <p:val>
                                            <p:strVal val="#ppt_h"/>
                                          </p:val>
                                        </p:tav>
                                        <p:tav tm="100000">
                                          <p:val>
                                            <p:strVal val="#ppt_h*4"/>
                                          </p:val>
                                        </p:tav>
                                      </p:tavLst>
                                    </p:anim>
                                  </p:childTnLst>
                                </p:cTn>
                              </p:par>
                              <p:par>
                                <p:cTn id="116" presetID="0" presetClass="path" presetSubtype="0" accel="50000" decel="50000" fill="hold" grpId="2" nodeType="withEffect">
                                  <p:stCondLst>
                                    <p:cond delay="200"/>
                                  </p:stCondLst>
                                  <p:childTnLst>
                                    <p:animMotion origin="layout" path="M 0.00018 -1.11111E-6 L 0.17848 -0.0963 " pathEditMode="relative" rAng="0" ptsTypes="AA">
                                      <p:cBhvr>
                                        <p:cTn id="117" dur="750" fill="hold"/>
                                        <p:tgtEl>
                                          <p:spTgt spid="48">
                                            <p:txEl>
                                              <p:pRg st="0" end="0"/>
                                            </p:txEl>
                                          </p:spTgt>
                                        </p:tgtEl>
                                        <p:attrNameLst>
                                          <p:attrName>ppt_x</p:attrName>
                                          <p:attrName>ppt_y</p:attrName>
                                        </p:attrNameLst>
                                      </p:cBhvr>
                                      <p:rCtr x="8906" y="-4815"/>
                                    </p:animMotion>
                                  </p:childTnLst>
                                </p:cTn>
                              </p:par>
                              <p:par>
                                <p:cTn id="118" presetID="0" presetClass="exit" presetSubtype="0" fill="hold" grpId="1" nodeType="withEffect">
                                  <p:stCondLst>
                                    <p:cond delay="300"/>
                                  </p:stCondLst>
                                  <p:childTnLst>
                                    <p:set>
                                      <p:cBhvr>
                                        <p:cTn id="119" dur="1" fill="hold">
                                          <p:stCondLst>
                                            <p:cond delay="749"/>
                                          </p:stCondLst>
                                        </p:cTn>
                                        <p:tgtEl>
                                          <p:spTgt spid="11">
                                            <p:txEl>
                                              <p:pRg st="0" end="0"/>
                                            </p:txEl>
                                          </p:spTgt>
                                        </p:tgtEl>
                                        <p:attrNameLst>
                                          <p:attrName>style.visibility</p:attrName>
                                        </p:attrNameLst>
                                      </p:cBhvr>
                                      <p:to>
                                        <p:strVal val="hidden"/>
                                      </p:to>
                                    </p:set>
                                    <p:animEffect transition="out" filter="fade">
                                      <p:cBhvr>
                                        <p:cTn id="120" dur="750">
                                          <p:stCondLst>
                                            <p:cond delay="0"/>
                                          </p:stCondLst>
                                        </p:cTn>
                                        <p:tgtEl>
                                          <p:spTgt spid="11">
                                            <p:txEl>
                                              <p:pRg st="0" end="0"/>
                                            </p:txEl>
                                          </p:spTgt>
                                        </p:tgtEl>
                                      </p:cBhvr>
                                    </p:animEffect>
                                    <p:anim to="" calcmode="lin" valueType="num">
                                      <p:cBhvr>
                                        <p:cTn id="121" dur="750" fill="hold">
                                          <p:stCondLst>
                                            <p:cond delay="0"/>
                                          </p:stCondLst>
                                        </p:cTn>
                                        <p:tgtEl>
                                          <p:spTgt spid="11">
                                            <p:txEl>
                                              <p:pRg st="0" end="0"/>
                                            </p:txEl>
                                          </p:spTgt>
                                        </p:tgtEl>
                                        <p:attrNameLst>
                                          <p:attrName>ppt_w</p:attrName>
                                        </p:attrNameLst>
                                      </p:cBhvr>
                                      <p:tavLst>
                                        <p:tav tm="0">
                                          <p:val>
                                            <p:strVal val="#ppt_w"/>
                                          </p:val>
                                        </p:tav>
                                        <p:tav tm="100000">
                                          <p:val>
                                            <p:strVal val="#ppt_w*4"/>
                                          </p:val>
                                        </p:tav>
                                      </p:tavLst>
                                    </p:anim>
                                    <p:anim to="" calcmode="lin" valueType="num">
                                      <p:cBhvr>
                                        <p:cTn id="122" dur="750" fill="hold">
                                          <p:stCondLst>
                                            <p:cond delay="0"/>
                                          </p:stCondLst>
                                        </p:cTn>
                                        <p:tgtEl>
                                          <p:spTgt spid="11">
                                            <p:txEl>
                                              <p:pRg st="0" end="0"/>
                                            </p:txEl>
                                          </p:spTgt>
                                        </p:tgtEl>
                                        <p:attrNameLst>
                                          <p:attrName>ppt_h</p:attrName>
                                        </p:attrNameLst>
                                      </p:cBhvr>
                                      <p:tavLst>
                                        <p:tav tm="0">
                                          <p:val>
                                            <p:strVal val="#ppt_h"/>
                                          </p:val>
                                        </p:tav>
                                        <p:tav tm="100000">
                                          <p:val>
                                            <p:strVal val="#ppt_h*4"/>
                                          </p:val>
                                        </p:tav>
                                      </p:tavLst>
                                    </p:anim>
                                  </p:childTnLst>
                                </p:cTn>
                              </p:par>
                              <p:par>
                                <p:cTn id="123" presetID="0" presetClass="path" presetSubtype="0" accel="50000" decel="50000" fill="hold" grpId="2" nodeType="withEffect">
                                  <p:stCondLst>
                                    <p:cond delay="300"/>
                                  </p:stCondLst>
                                  <p:childTnLst>
                                    <p:animMotion origin="layout" path="M 0.00018 -1.11111E-6 L 0.04896 -0.00694 " pathEditMode="relative" rAng="0" ptsTypes="AA">
                                      <p:cBhvr>
                                        <p:cTn id="124" dur="750" fill="hold"/>
                                        <p:tgtEl>
                                          <p:spTgt spid="11">
                                            <p:txEl>
                                              <p:pRg st="0" end="0"/>
                                            </p:txEl>
                                          </p:spTgt>
                                        </p:tgtEl>
                                        <p:attrNameLst>
                                          <p:attrName>ppt_x</p:attrName>
                                          <p:attrName>ppt_y</p:attrName>
                                        </p:attrNameLst>
                                      </p:cBhvr>
                                      <p:rCtr x="2431" y="-347"/>
                                    </p:animMotion>
                                  </p:childTnLst>
                                </p:cTn>
                              </p:par>
                              <p:par>
                                <p:cTn id="125" presetID="0" presetClass="exit" presetSubtype="0" fill="hold" grpId="1" nodeType="withEffect">
                                  <p:stCondLst>
                                    <p:cond delay="300"/>
                                  </p:stCondLst>
                                  <p:childTnLst>
                                    <p:set>
                                      <p:cBhvr>
                                        <p:cTn id="126" dur="1" fill="hold">
                                          <p:stCondLst>
                                            <p:cond delay="749"/>
                                          </p:stCondLst>
                                        </p:cTn>
                                        <p:tgtEl>
                                          <p:spTgt spid="41">
                                            <p:txEl>
                                              <p:pRg st="0" end="0"/>
                                            </p:txEl>
                                          </p:spTgt>
                                        </p:tgtEl>
                                        <p:attrNameLst>
                                          <p:attrName>style.visibility</p:attrName>
                                        </p:attrNameLst>
                                      </p:cBhvr>
                                      <p:to>
                                        <p:strVal val="hidden"/>
                                      </p:to>
                                    </p:set>
                                    <p:animEffect transition="out" filter="fade">
                                      <p:cBhvr>
                                        <p:cTn id="127" dur="750">
                                          <p:stCondLst>
                                            <p:cond delay="0"/>
                                          </p:stCondLst>
                                        </p:cTn>
                                        <p:tgtEl>
                                          <p:spTgt spid="41">
                                            <p:txEl>
                                              <p:pRg st="0" end="0"/>
                                            </p:txEl>
                                          </p:spTgt>
                                        </p:tgtEl>
                                      </p:cBhvr>
                                    </p:animEffect>
                                    <p:anim to="" calcmode="lin" valueType="num">
                                      <p:cBhvr>
                                        <p:cTn id="128" dur="750" fill="hold">
                                          <p:stCondLst>
                                            <p:cond delay="0"/>
                                          </p:stCondLst>
                                        </p:cTn>
                                        <p:tgtEl>
                                          <p:spTgt spid="41">
                                            <p:txEl>
                                              <p:pRg st="0" end="0"/>
                                            </p:txEl>
                                          </p:spTgt>
                                        </p:tgtEl>
                                        <p:attrNameLst>
                                          <p:attrName>ppt_w</p:attrName>
                                        </p:attrNameLst>
                                      </p:cBhvr>
                                      <p:tavLst>
                                        <p:tav tm="0">
                                          <p:val>
                                            <p:strVal val="#ppt_w"/>
                                          </p:val>
                                        </p:tav>
                                        <p:tav tm="100000">
                                          <p:val>
                                            <p:strVal val="#ppt_w*4"/>
                                          </p:val>
                                        </p:tav>
                                      </p:tavLst>
                                    </p:anim>
                                    <p:anim to="" calcmode="lin" valueType="num">
                                      <p:cBhvr>
                                        <p:cTn id="129" dur="750" fill="hold">
                                          <p:stCondLst>
                                            <p:cond delay="0"/>
                                          </p:stCondLst>
                                        </p:cTn>
                                        <p:tgtEl>
                                          <p:spTgt spid="41">
                                            <p:txEl>
                                              <p:pRg st="0" end="0"/>
                                            </p:txEl>
                                          </p:spTgt>
                                        </p:tgtEl>
                                        <p:attrNameLst>
                                          <p:attrName>ppt_h</p:attrName>
                                        </p:attrNameLst>
                                      </p:cBhvr>
                                      <p:tavLst>
                                        <p:tav tm="0">
                                          <p:val>
                                            <p:strVal val="#ppt_h"/>
                                          </p:val>
                                        </p:tav>
                                        <p:tav tm="100000">
                                          <p:val>
                                            <p:strVal val="#ppt_h*4"/>
                                          </p:val>
                                        </p:tav>
                                      </p:tavLst>
                                    </p:anim>
                                  </p:childTnLst>
                                </p:cTn>
                              </p:par>
                              <p:par>
                                <p:cTn id="130" presetID="0" presetClass="path" presetSubtype="0" accel="50000" decel="50000" fill="hold" grpId="2" nodeType="withEffect">
                                  <p:stCondLst>
                                    <p:cond delay="300"/>
                                  </p:stCondLst>
                                  <p:childTnLst>
                                    <p:animMotion origin="layout" path="M 0.00018 -1.11111E-6 L 0.03646 0.0963 " pathEditMode="relative" rAng="0" ptsTypes="AA">
                                      <p:cBhvr>
                                        <p:cTn id="131" dur="750" fill="hold"/>
                                        <p:tgtEl>
                                          <p:spTgt spid="41">
                                            <p:txEl>
                                              <p:pRg st="0" end="0"/>
                                            </p:txEl>
                                          </p:spTgt>
                                        </p:tgtEl>
                                        <p:attrNameLst>
                                          <p:attrName>ppt_x</p:attrName>
                                          <p:attrName>ppt_y</p:attrName>
                                        </p:attrNameLst>
                                      </p:cBhvr>
                                      <p:rCtr x="1806" y="4815"/>
                                    </p:animMotion>
                                  </p:childTnLst>
                                </p:cTn>
                              </p:par>
                              <p:par>
                                <p:cTn id="132" presetID="0" presetClass="exit" presetSubtype="0" fill="hold" grpId="1" nodeType="withEffect">
                                  <p:stCondLst>
                                    <p:cond delay="300"/>
                                  </p:stCondLst>
                                  <p:childTnLst>
                                    <p:set>
                                      <p:cBhvr>
                                        <p:cTn id="133" dur="1" fill="hold">
                                          <p:stCondLst>
                                            <p:cond delay="749"/>
                                          </p:stCondLst>
                                        </p:cTn>
                                        <p:tgtEl>
                                          <p:spTgt spid="49">
                                            <p:txEl>
                                              <p:pRg st="0" end="0"/>
                                            </p:txEl>
                                          </p:spTgt>
                                        </p:tgtEl>
                                        <p:attrNameLst>
                                          <p:attrName>style.visibility</p:attrName>
                                        </p:attrNameLst>
                                      </p:cBhvr>
                                      <p:to>
                                        <p:strVal val="hidden"/>
                                      </p:to>
                                    </p:set>
                                    <p:animEffect transition="out" filter="fade">
                                      <p:cBhvr>
                                        <p:cTn id="134" dur="750">
                                          <p:stCondLst>
                                            <p:cond delay="0"/>
                                          </p:stCondLst>
                                        </p:cTn>
                                        <p:tgtEl>
                                          <p:spTgt spid="49">
                                            <p:txEl>
                                              <p:pRg st="0" end="0"/>
                                            </p:txEl>
                                          </p:spTgt>
                                        </p:tgtEl>
                                      </p:cBhvr>
                                    </p:animEffect>
                                    <p:anim to="" calcmode="lin" valueType="num">
                                      <p:cBhvr>
                                        <p:cTn id="135" dur="750" fill="hold">
                                          <p:stCondLst>
                                            <p:cond delay="0"/>
                                          </p:stCondLst>
                                        </p:cTn>
                                        <p:tgtEl>
                                          <p:spTgt spid="49">
                                            <p:txEl>
                                              <p:pRg st="0" end="0"/>
                                            </p:txEl>
                                          </p:spTgt>
                                        </p:tgtEl>
                                        <p:attrNameLst>
                                          <p:attrName>ppt_w</p:attrName>
                                        </p:attrNameLst>
                                      </p:cBhvr>
                                      <p:tavLst>
                                        <p:tav tm="0">
                                          <p:val>
                                            <p:strVal val="#ppt_w"/>
                                          </p:val>
                                        </p:tav>
                                        <p:tav tm="100000">
                                          <p:val>
                                            <p:strVal val="#ppt_w*4"/>
                                          </p:val>
                                        </p:tav>
                                      </p:tavLst>
                                    </p:anim>
                                    <p:anim to="" calcmode="lin" valueType="num">
                                      <p:cBhvr>
                                        <p:cTn id="136" dur="750" fill="hold">
                                          <p:stCondLst>
                                            <p:cond delay="0"/>
                                          </p:stCondLst>
                                        </p:cTn>
                                        <p:tgtEl>
                                          <p:spTgt spid="49">
                                            <p:txEl>
                                              <p:pRg st="0" end="0"/>
                                            </p:txEl>
                                          </p:spTgt>
                                        </p:tgtEl>
                                        <p:attrNameLst>
                                          <p:attrName>ppt_h</p:attrName>
                                        </p:attrNameLst>
                                      </p:cBhvr>
                                      <p:tavLst>
                                        <p:tav tm="0">
                                          <p:val>
                                            <p:strVal val="#ppt_h"/>
                                          </p:val>
                                        </p:tav>
                                        <p:tav tm="100000">
                                          <p:val>
                                            <p:strVal val="#ppt_h*4"/>
                                          </p:val>
                                        </p:tav>
                                      </p:tavLst>
                                    </p:anim>
                                  </p:childTnLst>
                                </p:cTn>
                              </p:par>
                              <p:par>
                                <p:cTn id="137" presetID="0" presetClass="path" presetSubtype="0" accel="50000" decel="50000" fill="hold" grpId="2" nodeType="withEffect">
                                  <p:stCondLst>
                                    <p:cond delay="300"/>
                                  </p:stCondLst>
                                  <p:childTnLst>
                                    <p:animMotion origin="layout" path="M 0.00018 -1.11111E-6 L 0.17813 -0.0963 " pathEditMode="relative" rAng="0" ptsTypes="AA">
                                      <p:cBhvr>
                                        <p:cTn id="138" dur="750" fill="hold"/>
                                        <p:tgtEl>
                                          <p:spTgt spid="49">
                                            <p:txEl>
                                              <p:pRg st="0" end="0"/>
                                            </p:txEl>
                                          </p:spTgt>
                                        </p:tgtEl>
                                        <p:attrNameLst>
                                          <p:attrName>ppt_x</p:attrName>
                                          <p:attrName>ppt_y</p:attrName>
                                        </p:attrNameLst>
                                      </p:cBhvr>
                                      <p:rCtr x="8889" y="-4815"/>
                                    </p:animMotion>
                                  </p:childTnLst>
                                </p:cTn>
                              </p:par>
                              <p:par>
                                <p:cTn id="139" presetID="0" presetClass="exit" presetSubtype="0" fill="hold" grpId="1" nodeType="withEffect">
                                  <p:stCondLst>
                                    <p:cond delay="400"/>
                                  </p:stCondLst>
                                  <p:childTnLst>
                                    <p:set>
                                      <p:cBhvr>
                                        <p:cTn id="140" dur="1" fill="hold">
                                          <p:stCondLst>
                                            <p:cond delay="749"/>
                                          </p:stCondLst>
                                        </p:cTn>
                                        <p:tgtEl>
                                          <p:spTgt spid="12">
                                            <p:txEl>
                                              <p:pRg st="0" end="0"/>
                                            </p:txEl>
                                          </p:spTgt>
                                        </p:tgtEl>
                                        <p:attrNameLst>
                                          <p:attrName>style.visibility</p:attrName>
                                        </p:attrNameLst>
                                      </p:cBhvr>
                                      <p:to>
                                        <p:strVal val="hidden"/>
                                      </p:to>
                                    </p:set>
                                    <p:animEffect transition="out" filter="fade">
                                      <p:cBhvr>
                                        <p:cTn id="141" dur="750">
                                          <p:stCondLst>
                                            <p:cond delay="0"/>
                                          </p:stCondLst>
                                        </p:cTn>
                                        <p:tgtEl>
                                          <p:spTgt spid="12">
                                            <p:txEl>
                                              <p:pRg st="0" end="0"/>
                                            </p:txEl>
                                          </p:spTgt>
                                        </p:tgtEl>
                                      </p:cBhvr>
                                    </p:animEffect>
                                    <p:anim to="" calcmode="lin" valueType="num">
                                      <p:cBhvr>
                                        <p:cTn id="142" dur="750" fill="hold">
                                          <p:stCondLst>
                                            <p:cond delay="0"/>
                                          </p:stCondLst>
                                        </p:cTn>
                                        <p:tgtEl>
                                          <p:spTgt spid="12">
                                            <p:txEl>
                                              <p:pRg st="0" end="0"/>
                                            </p:txEl>
                                          </p:spTgt>
                                        </p:tgtEl>
                                        <p:attrNameLst>
                                          <p:attrName>ppt_w</p:attrName>
                                        </p:attrNameLst>
                                      </p:cBhvr>
                                      <p:tavLst>
                                        <p:tav tm="0">
                                          <p:val>
                                            <p:strVal val="#ppt_w"/>
                                          </p:val>
                                        </p:tav>
                                        <p:tav tm="100000">
                                          <p:val>
                                            <p:strVal val="#ppt_w*4"/>
                                          </p:val>
                                        </p:tav>
                                      </p:tavLst>
                                    </p:anim>
                                    <p:anim to="" calcmode="lin" valueType="num">
                                      <p:cBhvr>
                                        <p:cTn id="143" dur="750" fill="hold">
                                          <p:stCondLst>
                                            <p:cond delay="0"/>
                                          </p:stCondLst>
                                        </p:cTn>
                                        <p:tgtEl>
                                          <p:spTgt spid="12">
                                            <p:txEl>
                                              <p:pRg st="0" end="0"/>
                                            </p:txEl>
                                          </p:spTgt>
                                        </p:tgtEl>
                                        <p:attrNameLst>
                                          <p:attrName>ppt_h</p:attrName>
                                        </p:attrNameLst>
                                      </p:cBhvr>
                                      <p:tavLst>
                                        <p:tav tm="0">
                                          <p:val>
                                            <p:strVal val="#ppt_h"/>
                                          </p:val>
                                        </p:tav>
                                        <p:tav tm="100000">
                                          <p:val>
                                            <p:strVal val="#ppt_h*4"/>
                                          </p:val>
                                        </p:tav>
                                      </p:tavLst>
                                    </p:anim>
                                  </p:childTnLst>
                                </p:cTn>
                              </p:par>
                              <p:par>
                                <p:cTn id="144" presetID="0" presetClass="path" presetSubtype="0" accel="50000" decel="50000" fill="hold" grpId="2" nodeType="withEffect">
                                  <p:stCondLst>
                                    <p:cond delay="400"/>
                                  </p:stCondLst>
                                  <p:childTnLst>
                                    <p:animMotion origin="layout" path="M 0.00018 -1.11111E-6 L 0.04844 -0.00671 " pathEditMode="relative" rAng="0" ptsTypes="AA">
                                      <p:cBhvr>
                                        <p:cTn id="145" dur="750" fill="hold"/>
                                        <p:tgtEl>
                                          <p:spTgt spid="12">
                                            <p:txEl>
                                              <p:pRg st="0" end="0"/>
                                            </p:txEl>
                                          </p:spTgt>
                                        </p:tgtEl>
                                        <p:attrNameLst>
                                          <p:attrName>ppt_x</p:attrName>
                                          <p:attrName>ppt_y</p:attrName>
                                        </p:attrNameLst>
                                      </p:cBhvr>
                                      <p:rCtr x="2413" y="-347"/>
                                    </p:animMotion>
                                  </p:childTnLst>
                                </p:cTn>
                              </p:par>
                              <p:par>
                                <p:cTn id="146" presetID="0" presetClass="exit" presetSubtype="0" fill="hold" grpId="1" nodeType="withEffect">
                                  <p:stCondLst>
                                    <p:cond delay="400"/>
                                  </p:stCondLst>
                                  <p:childTnLst>
                                    <p:set>
                                      <p:cBhvr>
                                        <p:cTn id="147" dur="1" fill="hold">
                                          <p:stCondLst>
                                            <p:cond delay="749"/>
                                          </p:stCondLst>
                                        </p:cTn>
                                        <p:tgtEl>
                                          <p:spTgt spid="42">
                                            <p:txEl>
                                              <p:pRg st="0" end="0"/>
                                            </p:txEl>
                                          </p:spTgt>
                                        </p:tgtEl>
                                        <p:attrNameLst>
                                          <p:attrName>style.visibility</p:attrName>
                                        </p:attrNameLst>
                                      </p:cBhvr>
                                      <p:to>
                                        <p:strVal val="hidden"/>
                                      </p:to>
                                    </p:set>
                                    <p:animEffect transition="out" filter="fade">
                                      <p:cBhvr>
                                        <p:cTn id="148" dur="750">
                                          <p:stCondLst>
                                            <p:cond delay="0"/>
                                          </p:stCondLst>
                                        </p:cTn>
                                        <p:tgtEl>
                                          <p:spTgt spid="42">
                                            <p:txEl>
                                              <p:pRg st="0" end="0"/>
                                            </p:txEl>
                                          </p:spTgt>
                                        </p:tgtEl>
                                      </p:cBhvr>
                                    </p:animEffect>
                                    <p:anim to="" calcmode="lin" valueType="num">
                                      <p:cBhvr>
                                        <p:cTn id="149" dur="750" fill="hold">
                                          <p:stCondLst>
                                            <p:cond delay="0"/>
                                          </p:stCondLst>
                                        </p:cTn>
                                        <p:tgtEl>
                                          <p:spTgt spid="42">
                                            <p:txEl>
                                              <p:pRg st="0" end="0"/>
                                            </p:txEl>
                                          </p:spTgt>
                                        </p:tgtEl>
                                        <p:attrNameLst>
                                          <p:attrName>ppt_w</p:attrName>
                                        </p:attrNameLst>
                                      </p:cBhvr>
                                      <p:tavLst>
                                        <p:tav tm="0">
                                          <p:val>
                                            <p:strVal val="#ppt_w"/>
                                          </p:val>
                                        </p:tav>
                                        <p:tav tm="100000">
                                          <p:val>
                                            <p:strVal val="#ppt_w*4"/>
                                          </p:val>
                                        </p:tav>
                                      </p:tavLst>
                                    </p:anim>
                                    <p:anim to="" calcmode="lin" valueType="num">
                                      <p:cBhvr>
                                        <p:cTn id="150" dur="750" fill="hold">
                                          <p:stCondLst>
                                            <p:cond delay="0"/>
                                          </p:stCondLst>
                                        </p:cTn>
                                        <p:tgtEl>
                                          <p:spTgt spid="42">
                                            <p:txEl>
                                              <p:pRg st="0" end="0"/>
                                            </p:txEl>
                                          </p:spTgt>
                                        </p:tgtEl>
                                        <p:attrNameLst>
                                          <p:attrName>ppt_h</p:attrName>
                                        </p:attrNameLst>
                                      </p:cBhvr>
                                      <p:tavLst>
                                        <p:tav tm="0">
                                          <p:val>
                                            <p:strVal val="#ppt_h"/>
                                          </p:val>
                                        </p:tav>
                                        <p:tav tm="100000">
                                          <p:val>
                                            <p:strVal val="#ppt_h*4"/>
                                          </p:val>
                                        </p:tav>
                                      </p:tavLst>
                                    </p:anim>
                                  </p:childTnLst>
                                </p:cTn>
                              </p:par>
                              <p:par>
                                <p:cTn id="151" presetID="0" presetClass="path" presetSubtype="0" accel="50000" decel="50000" fill="hold" grpId="2" nodeType="withEffect">
                                  <p:stCondLst>
                                    <p:cond delay="400"/>
                                  </p:stCondLst>
                                  <p:childTnLst>
                                    <p:animMotion origin="layout" path="M 0.00018 -1.11111E-6 L 0.03681 0.09607 " pathEditMode="relative" rAng="0" ptsTypes="AA">
                                      <p:cBhvr>
                                        <p:cTn id="152" dur="750" fill="hold"/>
                                        <p:tgtEl>
                                          <p:spTgt spid="42">
                                            <p:txEl>
                                              <p:pRg st="0" end="0"/>
                                            </p:txEl>
                                          </p:spTgt>
                                        </p:tgtEl>
                                        <p:attrNameLst>
                                          <p:attrName>ppt_x</p:attrName>
                                          <p:attrName>ppt_y</p:attrName>
                                        </p:attrNameLst>
                                      </p:cBhvr>
                                      <p:rCtr x="1823" y="4792"/>
                                    </p:animMotion>
                                  </p:childTnLst>
                                </p:cTn>
                              </p:par>
                              <p:par>
                                <p:cTn id="153" presetID="0" presetClass="exit" presetSubtype="0" fill="hold" grpId="1" nodeType="withEffect">
                                  <p:stCondLst>
                                    <p:cond delay="400"/>
                                  </p:stCondLst>
                                  <p:childTnLst>
                                    <p:set>
                                      <p:cBhvr>
                                        <p:cTn id="154" dur="1" fill="hold">
                                          <p:stCondLst>
                                            <p:cond delay="749"/>
                                          </p:stCondLst>
                                        </p:cTn>
                                        <p:tgtEl>
                                          <p:spTgt spid="50">
                                            <p:txEl>
                                              <p:pRg st="0" end="0"/>
                                            </p:txEl>
                                          </p:spTgt>
                                        </p:tgtEl>
                                        <p:attrNameLst>
                                          <p:attrName>style.visibility</p:attrName>
                                        </p:attrNameLst>
                                      </p:cBhvr>
                                      <p:to>
                                        <p:strVal val="hidden"/>
                                      </p:to>
                                    </p:set>
                                    <p:animEffect transition="out" filter="fade">
                                      <p:cBhvr>
                                        <p:cTn id="155" dur="750">
                                          <p:stCondLst>
                                            <p:cond delay="0"/>
                                          </p:stCondLst>
                                        </p:cTn>
                                        <p:tgtEl>
                                          <p:spTgt spid="50">
                                            <p:txEl>
                                              <p:pRg st="0" end="0"/>
                                            </p:txEl>
                                          </p:spTgt>
                                        </p:tgtEl>
                                      </p:cBhvr>
                                    </p:animEffect>
                                    <p:anim to="" calcmode="lin" valueType="num">
                                      <p:cBhvr>
                                        <p:cTn id="156" dur="750" fill="hold">
                                          <p:stCondLst>
                                            <p:cond delay="0"/>
                                          </p:stCondLst>
                                        </p:cTn>
                                        <p:tgtEl>
                                          <p:spTgt spid="50">
                                            <p:txEl>
                                              <p:pRg st="0" end="0"/>
                                            </p:txEl>
                                          </p:spTgt>
                                        </p:tgtEl>
                                        <p:attrNameLst>
                                          <p:attrName>ppt_w</p:attrName>
                                        </p:attrNameLst>
                                      </p:cBhvr>
                                      <p:tavLst>
                                        <p:tav tm="0">
                                          <p:val>
                                            <p:strVal val="#ppt_w"/>
                                          </p:val>
                                        </p:tav>
                                        <p:tav tm="100000">
                                          <p:val>
                                            <p:strVal val="#ppt_w*4"/>
                                          </p:val>
                                        </p:tav>
                                      </p:tavLst>
                                    </p:anim>
                                    <p:anim to="" calcmode="lin" valueType="num">
                                      <p:cBhvr>
                                        <p:cTn id="157" dur="750" fill="hold">
                                          <p:stCondLst>
                                            <p:cond delay="0"/>
                                          </p:stCondLst>
                                        </p:cTn>
                                        <p:tgtEl>
                                          <p:spTgt spid="50">
                                            <p:txEl>
                                              <p:pRg st="0" end="0"/>
                                            </p:txEl>
                                          </p:spTgt>
                                        </p:tgtEl>
                                        <p:attrNameLst>
                                          <p:attrName>ppt_h</p:attrName>
                                        </p:attrNameLst>
                                      </p:cBhvr>
                                      <p:tavLst>
                                        <p:tav tm="0">
                                          <p:val>
                                            <p:strVal val="#ppt_h"/>
                                          </p:val>
                                        </p:tav>
                                        <p:tav tm="100000">
                                          <p:val>
                                            <p:strVal val="#ppt_h*4"/>
                                          </p:val>
                                        </p:tav>
                                      </p:tavLst>
                                    </p:anim>
                                  </p:childTnLst>
                                </p:cTn>
                              </p:par>
                              <p:par>
                                <p:cTn id="158" presetID="0" presetClass="path" presetSubtype="0" accel="50000" decel="50000" fill="hold" grpId="2" nodeType="withEffect">
                                  <p:stCondLst>
                                    <p:cond delay="400"/>
                                  </p:stCondLst>
                                  <p:childTnLst>
                                    <p:animMotion origin="layout" path="M 0.00018 -1.11111E-6 L 0.17813 -0.09606 " pathEditMode="relative" rAng="0" ptsTypes="AA">
                                      <p:cBhvr>
                                        <p:cTn id="159" dur="750" fill="hold"/>
                                        <p:tgtEl>
                                          <p:spTgt spid="50">
                                            <p:txEl>
                                              <p:pRg st="0" end="0"/>
                                            </p:txEl>
                                          </p:spTgt>
                                        </p:tgtEl>
                                        <p:attrNameLst>
                                          <p:attrName>ppt_x</p:attrName>
                                          <p:attrName>ppt_y</p:attrName>
                                        </p:attrNameLst>
                                      </p:cBhvr>
                                      <p:rCtr x="8889" y="-4815"/>
                                    </p:animMotion>
                                  </p:childTnLst>
                                </p:cTn>
                              </p:par>
                              <p:par>
                                <p:cTn id="160" presetID="0" presetClass="exit" presetSubtype="0" fill="hold" grpId="1" nodeType="withEffect">
                                  <p:stCondLst>
                                    <p:cond delay="500"/>
                                  </p:stCondLst>
                                  <p:childTnLst>
                                    <p:set>
                                      <p:cBhvr>
                                        <p:cTn id="161" dur="1" fill="hold">
                                          <p:stCondLst>
                                            <p:cond delay="749"/>
                                          </p:stCondLst>
                                        </p:cTn>
                                        <p:tgtEl>
                                          <p:spTgt spid="13">
                                            <p:txEl>
                                              <p:pRg st="0" end="0"/>
                                            </p:txEl>
                                          </p:spTgt>
                                        </p:tgtEl>
                                        <p:attrNameLst>
                                          <p:attrName>style.visibility</p:attrName>
                                        </p:attrNameLst>
                                      </p:cBhvr>
                                      <p:to>
                                        <p:strVal val="hidden"/>
                                      </p:to>
                                    </p:set>
                                    <p:animEffect transition="out" filter="fade">
                                      <p:cBhvr>
                                        <p:cTn id="162" dur="750">
                                          <p:stCondLst>
                                            <p:cond delay="0"/>
                                          </p:stCondLst>
                                        </p:cTn>
                                        <p:tgtEl>
                                          <p:spTgt spid="13">
                                            <p:txEl>
                                              <p:pRg st="0" end="0"/>
                                            </p:txEl>
                                          </p:spTgt>
                                        </p:tgtEl>
                                      </p:cBhvr>
                                    </p:animEffect>
                                    <p:anim to="" calcmode="lin" valueType="num">
                                      <p:cBhvr>
                                        <p:cTn id="163" dur="750" fill="hold">
                                          <p:stCondLst>
                                            <p:cond delay="0"/>
                                          </p:stCondLst>
                                        </p:cTn>
                                        <p:tgtEl>
                                          <p:spTgt spid="13">
                                            <p:txEl>
                                              <p:pRg st="0" end="0"/>
                                            </p:txEl>
                                          </p:spTgt>
                                        </p:tgtEl>
                                        <p:attrNameLst>
                                          <p:attrName>ppt_w</p:attrName>
                                        </p:attrNameLst>
                                      </p:cBhvr>
                                      <p:tavLst>
                                        <p:tav tm="0">
                                          <p:val>
                                            <p:strVal val="#ppt_w"/>
                                          </p:val>
                                        </p:tav>
                                        <p:tav tm="100000">
                                          <p:val>
                                            <p:strVal val="#ppt_w*4"/>
                                          </p:val>
                                        </p:tav>
                                      </p:tavLst>
                                    </p:anim>
                                    <p:anim to="" calcmode="lin" valueType="num">
                                      <p:cBhvr>
                                        <p:cTn id="164" dur="750" fill="hold">
                                          <p:stCondLst>
                                            <p:cond delay="0"/>
                                          </p:stCondLst>
                                        </p:cTn>
                                        <p:tgtEl>
                                          <p:spTgt spid="13">
                                            <p:txEl>
                                              <p:pRg st="0" end="0"/>
                                            </p:txEl>
                                          </p:spTgt>
                                        </p:tgtEl>
                                        <p:attrNameLst>
                                          <p:attrName>ppt_h</p:attrName>
                                        </p:attrNameLst>
                                      </p:cBhvr>
                                      <p:tavLst>
                                        <p:tav tm="0">
                                          <p:val>
                                            <p:strVal val="#ppt_h"/>
                                          </p:val>
                                        </p:tav>
                                        <p:tav tm="100000">
                                          <p:val>
                                            <p:strVal val="#ppt_h*4"/>
                                          </p:val>
                                        </p:tav>
                                      </p:tavLst>
                                    </p:anim>
                                  </p:childTnLst>
                                </p:cTn>
                              </p:par>
                              <p:par>
                                <p:cTn id="165" presetID="0" presetClass="path" presetSubtype="0" accel="50000" decel="50000" fill="hold" grpId="2" nodeType="withEffect">
                                  <p:stCondLst>
                                    <p:cond delay="500"/>
                                  </p:stCondLst>
                                  <p:childTnLst>
                                    <p:animMotion origin="layout" path="M 0.00018 -1.11111E-6 L 0.04896 -0.00694 " pathEditMode="relative" rAng="0" ptsTypes="AA">
                                      <p:cBhvr>
                                        <p:cTn id="166" dur="750" fill="hold"/>
                                        <p:tgtEl>
                                          <p:spTgt spid="13">
                                            <p:txEl>
                                              <p:pRg st="0" end="0"/>
                                            </p:txEl>
                                          </p:spTgt>
                                        </p:tgtEl>
                                        <p:attrNameLst>
                                          <p:attrName>ppt_x</p:attrName>
                                          <p:attrName>ppt_y</p:attrName>
                                        </p:attrNameLst>
                                      </p:cBhvr>
                                      <p:rCtr x="2431" y="-347"/>
                                    </p:animMotion>
                                  </p:childTnLst>
                                </p:cTn>
                              </p:par>
                              <p:par>
                                <p:cTn id="167" presetID="0" presetClass="exit" presetSubtype="0" fill="hold" grpId="1" nodeType="withEffect">
                                  <p:stCondLst>
                                    <p:cond delay="500"/>
                                  </p:stCondLst>
                                  <p:childTnLst>
                                    <p:set>
                                      <p:cBhvr>
                                        <p:cTn id="168" dur="1" fill="hold">
                                          <p:stCondLst>
                                            <p:cond delay="749"/>
                                          </p:stCondLst>
                                        </p:cTn>
                                        <p:tgtEl>
                                          <p:spTgt spid="43">
                                            <p:txEl>
                                              <p:pRg st="0" end="0"/>
                                            </p:txEl>
                                          </p:spTgt>
                                        </p:tgtEl>
                                        <p:attrNameLst>
                                          <p:attrName>style.visibility</p:attrName>
                                        </p:attrNameLst>
                                      </p:cBhvr>
                                      <p:to>
                                        <p:strVal val="hidden"/>
                                      </p:to>
                                    </p:set>
                                    <p:animEffect transition="out" filter="fade">
                                      <p:cBhvr>
                                        <p:cTn id="169" dur="750">
                                          <p:stCondLst>
                                            <p:cond delay="0"/>
                                          </p:stCondLst>
                                        </p:cTn>
                                        <p:tgtEl>
                                          <p:spTgt spid="43">
                                            <p:txEl>
                                              <p:pRg st="0" end="0"/>
                                            </p:txEl>
                                          </p:spTgt>
                                        </p:tgtEl>
                                      </p:cBhvr>
                                    </p:animEffect>
                                    <p:anim to="" calcmode="lin" valueType="num">
                                      <p:cBhvr>
                                        <p:cTn id="170" dur="750" fill="hold">
                                          <p:stCondLst>
                                            <p:cond delay="0"/>
                                          </p:stCondLst>
                                        </p:cTn>
                                        <p:tgtEl>
                                          <p:spTgt spid="43">
                                            <p:txEl>
                                              <p:pRg st="0" end="0"/>
                                            </p:txEl>
                                          </p:spTgt>
                                        </p:tgtEl>
                                        <p:attrNameLst>
                                          <p:attrName>ppt_w</p:attrName>
                                        </p:attrNameLst>
                                      </p:cBhvr>
                                      <p:tavLst>
                                        <p:tav tm="0">
                                          <p:val>
                                            <p:strVal val="#ppt_w"/>
                                          </p:val>
                                        </p:tav>
                                        <p:tav tm="100000">
                                          <p:val>
                                            <p:strVal val="#ppt_w*4"/>
                                          </p:val>
                                        </p:tav>
                                      </p:tavLst>
                                    </p:anim>
                                    <p:anim to="" calcmode="lin" valueType="num">
                                      <p:cBhvr>
                                        <p:cTn id="171" dur="750" fill="hold">
                                          <p:stCondLst>
                                            <p:cond delay="0"/>
                                          </p:stCondLst>
                                        </p:cTn>
                                        <p:tgtEl>
                                          <p:spTgt spid="43">
                                            <p:txEl>
                                              <p:pRg st="0" end="0"/>
                                            </p:txEl>
                                          </p:spTgt>
                                        </p:tgtEl>
                                        <p:attrNameLst>
                                          <p:attrName>ppt_h</p:attrName>
                                        </p:attrNameLst>
                                      </p:cBhvr>
                                      <p:tavLst>
                                        <p:tav tm="0">
                                          <p:val>
                                            <p:strVal val="#ppt_h"/>
                                          </p:val>
                                        </p:tav>
                                        <p:tav tm="100000">
                                          <p:val>
                                            <p:strVal val="#ppt_h*4"/>
                                          </p:val>
                                        </p:tav>
                                      </p:tavLst>
                                    </p:anim>
                                  </p:childTnLst>
                                </p:cTn>
                              </p:par>
                              <p:par>
                                <p:cTn id="172" presetID="0" presetClass="path" presetSubtype="0" accel="50000" decel="50000" fill="hold" grpId="2" nodeType="withEffect">
                                  <p:stCondLst>
                                    <p:cond delay="500"/>
                                  </p:stCondLst>
                                  <p:childTnLst>
                                    <p:animMotion origin="layout" path="M 0.00018 -1.11111E-6 L 0.03664 0.0963 " pathEditMode="relative" rAng="0" ptsTypes="AA">
                                      <p:cBhvr>
                                        <p:cTn id="173" dur="750" fill="hold"/>
                                        <p:tgtEl>
                                          <p:spTgt spid="43">
                                            <p:txEl>
                                              <p:pRg st="0" end="0"/>
                                            </p:txEl>
                                          </p:spTgt>
                                        </p:tgtEl>
                                        <p:attrNameLst>
                                          <p:attrName>ppt_x</p:attrName>
                                          <p:attrName>ppt_y</p:attrName>
                                        </p:attrNameLst>
                                      </p:cBhvr>
                                      <p:rCtr x="1823" y="4815"/>
                                    </p:animMotion>
                                  </p:childTnLst>
                                </p:cTn>
                              </p:par>
                              <p:par>
                                <p:cTn id="174" presetID="0" presetClass="exit" presetSubtype="0" fill="hold" grpId="1" nodeType="withEffect">
                                  <p:stCondLst>
                                    <p:cond delay="500"/>
                                  </p:stCondLst>
                                  <p:childTnLst>
                                    <p:set>
                                      <p:cBhvr>
                                        <p:cTn id="175" dur="1" fill="hold">
                                          <p:stCondLst>
                                            <p:cond delay="749"/>
                                          </p:stCondLst>
                                        </p:cTn>
                                        <p:tgtEl>
                                          <p:spTgt spid="51">
                                            <p:txEl>
                                              <p:pRg st="0" end="0"/>
                                            </p:txEl>
                                          </p:spTgt>
                                        </p:tgtEl>
                                        <p:attrNameLst>
                                          <p:attrName>style.visibility</p:attrName>
                                        </p:attrNameLst>
                                      </p:cBhvr>
                                      <p:to>
                                        <p:strVal val="hidden"/>
                                      </p:to>
                                    </p:set>
                                    <p:animEffect transition="out" filter="fade">
                                      <p:cBhvr>
                                        <p:cTn id="176" dur="750">
                                          <p:stCondLst>
                                            <p:cond delay="0"/>
                                          </p:stCondLst>
                                        </p:cTn>
                                        <p:tgtEl>
                                          <p:spTgt spid="51">
                                            <p:txEl>
                                              <p:pRg st="0" end="0"/>
                                            </p:txEl>
                                          </p:spTgt>
                                        </p:tgtEl>
                                      </p:cBhvr>
                                    </p:animEffect>
                                    <p:anim to="" calcmode="lin" valueType="num">
                                      <p:cBhvr>
                                        <p:cTn id="177" dur="750" fill="hold">
                                          <p:stCondLst>
                                            <p:cond delay="0"/>
                                          </p:stCondLst>
                                        </p:cTn>
                                        <p:tgtEl>
                                          <p:spTgt spid="51">
                                            <p:txEl>
                                              <p:pRg st="0" end="0"/>
                                            </p:txEl>
                                          </p:spTgt>
                                        </p:tgtEl>
                                        <p:attrNameLst>
                                          <p:attrName>ppt_w</p:attrName>
                                        </p:attrNameLst>
                                      </p:cBhvr>
                                      <p:tavLst>
                                        <p:tav tm="0">
                                          <p:val>
                                            <p:strVal val="#ppt_w"/>
                                          </p:val>
                                        </p:tav>
                                        <p:tav tm="100000">
                                          <p:val>
                                            <p:strVal val="#ppt_w*4"/>
                                          </p:val>
                                        </p:tav>
                                      </p:tavLst>
                                    </p:anim>
                                    <p:anim to="" calcmode="lin" valueType="num">
                                      <p:cBhvr>
                                        <p:cTn id="178" dur="750" fill="hold">
                                          <p:stCondLst>
                                            <p:cond delay="0"/>
                                          </p:stCondLst>
                                        </p:cTn>
                                        <p:tgtEl>
                                          <p:spTgt spid="51">
                                            <p:txEl>
                                              <p:pRg st="0" end="0"/>
                                            </p:txEl>
                                          </p:spTgt>
                                        </p:tgtEl>
                                        <p:attrNameLst>
                                          <p:attrName>ppt_h</p:attrName>
                                        </p:attrNameLst>
                                      </p:cBhvr>
                                      <p:tavLst>
                                        <p:tav tm="0">
                                          <p:val>
                                            <p:strVal val="#ppt_h"/>
                                          </p:val>
                                        </p:tav>
                                        <p:tav tm="100000">
                                          <p:val>
                                            <p:strVal val="#ppt_h*4"/>
                                          </p:val>
                                        </p:tav>
                                      </p:tavLst>
                                    </p:anim>
                                  </p:childTnLst>
                                </p:cTn>
                              </p:par>
                              <p:par>
                                <p:cTn id="179" presetID="0" presetClass="path" presetSubtype="0" accel="50000" decel="50000" fill="hold" grpId="2" nodeType="withEffect">
                                  <p:stCondLst>
                                    <p:cond delay="500"/>
                                  </p:stCondLst>
                                  <p:childTnLst>
                                    <p:animMotion origin="layout" path="M 0.00018 -1.11111E-6 L 0.17813 -0.0963 " pathEditMode="relative" rAng="0" ptsTypes="AA">
                                      <p:cBhvr>
                                        <p:cTn id="180" dur="750" fill="hold"/>
                                        <p:tgtEl>
                                          <p:spTgt spid="51">
                                            <p:txEl>
                                              <p:pRg st="0" end="0"/>
                                            </p:txEl>
                                          </p:spTgt>
                                        </p:tgtEl>
                                        <p:attrNameLst>
                                          <p:attrName>ppt_x</p:attrName>
                                          <p:attrName>ppt_y</p:attrName>
                                        </p:attrNameLst>
                                      </p:cBhvr>
                                      <p:rCtr x="8889" y="-4815"/>
                                    </p:animMotion>
                                  </p:childTnLst>
                                </p:cTn>
                              </p:par>
                              <p:par>
                                <p:cTn id="181" presetID="0" presetClass="exit" presetSubtype="0" fill="hold" grpId="1" nodeType="withEffect">
                                  <p:stCondLst>
                                    <p:cond delay="600"/>
                                  </p:stCondLst>
                                  <p:childTnLst>
                                    <p:set>
                                      <p:cBhvr>
                                        <p:cTn id="182" dur="1" fill="hold">
                                          <p:stCondLst>
                                            <p:cond delay="749"/>
                                          </p:stCondLst>
                                        </p:cTn>
                                        <p:tgtEl>
                                          <p:spTgt spid="14">
                                            <p:txEl>
                                              <p:pRg st="0" end="0"/>
                                            </p:txEl>
                                          </p:spTgt>
                                        </p:tgtEl>
                                        <p:attrNameLst>
                                          <p:attrName>style.visibility</p:attrName>
                                        </p:attrNameLst>
                                      </p:cBhvr>
                                      <p:to>
                                        <p:strVal val="hidden"/>
                                      </p:to>
                                    </p:set>
                                    <p:animEffect transition="out" filter="fade">
                                      <p:cBhvr>
                                        <p:cTn id="183" dur="750">
                                          <p:stCondLst>
                                            <p:cond delay="0"/>
                                          </p:stCondLst>
                                        </p:cTn>
                                        <p:tgtEl>
                                          <p:spTgt spid="14">
                                            <p:txEl>
                                              <p:pRg st="0" end="0"/>
                                            </p:txEl>
                                          </p:spTgt>
                                        </p:tgtEl>
                                      </p:cBhvr>
                                    </p:animEffect>
                                    <p:anim to="" calcmode="lin" valueType="num">
                                      <p:cBhvr>
                                        <p:cTn id="184" dur="750" fill="hold">
                                          <p:stCondLst>
                                            <p:cond delay="0"/>
                                          </p:stCondLst>
                                        </p:cTn>
                                        <p:tgtEl>
                                          <p:spTgt spid="14">
                                            <p:txEl>
                                              <p:pRg st="0" end="0"/>
                                            </p:txEl>
                                          </p:spTgt>
                                        </p:tgtEl>
                                        <p:attrNameLst>
                                          <p:attrName>ppt_w</p:attrName>
                                        </p:attrNameLst>
                                      </p:cBhvr>
                                      <p:tavLst>
                                        <p:tav tm="0">
                                          <p:val>
                                            <p:strVal val="#ppt_w"/>
                                          </p:val>
                                        </p:tav>
                                        <p:tav tm="100000">
                                          <p:val>
                                            <p:strVal val="#ppt_w*4"/>
                                          </p:val>
                                        </p:tav>
                                      </p:tavLst>
                                    </p:anim>
                                    <p:anim to="" calcmode="lin" valueType="num">
                                      <p:cBhvr>
                                        <p:cTn id="185" dur="750" fill="hold">
                                          <p:stCondLst>
                                            <p:cond delay="0"/>
                                          </p:stCondLst>
                                        </p:cTn>
                                        <p:tgtEl>
                                          <p:spTgt spid="14">
                                            <p:txEl>
                                              <p:pRg st="0" end="0"/>
                                            </p:txEl>
                                          </p:spTgt>
                                        </p:tgtEl>
                                        <p:attrNameLst>
                                          <p:attrName>ppt_h</p:attrName>
                                        </p:attrNameLst>
                                      </p:cBhvr>
                                      <p:tavLst>
                                        <p:tav tm="0">
                                          <p:val>
                                            <p:strVal val="#ppt_h"/>
                                          </p:val>
                                        </p:tav>
                                        <p:tav tm="100000">
                                          <p:val>
                                            <p:strVal val="#ppt_h*4"/>
                                          </p:val>
                                        </p:tav>
                                      </p:tavLst>
                                    </p:anim>
                                  </p:childTnLst>
                                </p:cTn>
                              </p:par>
                              <p:par>
                                <p:cTn id="186" presetID="0" presetClass="path" presetSubtype="0" accel="50000" decel="50000" fill="hold" grpId="2" nodeType="withEffect">
                                  <p:stCondLst>
                                    <p:cond delay="600"/>
                                  </p:stCondLst>
                                  <p:childTnLst>
                                    <p:animMotion origin="layout" path="M 0.00018 -1.11111E-6 L 0.04896 -0.00671 " pathEditMode="relative" rAng="0" ptsTypes="AA">
                                      <p:cBhvr>
                                        <p:cTn id="187" dur="750" fill="hold"/>
                                        <p:tgtEl>
                                          <p:spTgt spid="14">
                                            <p:txEl>
                                              <p:pRg st="0" end="0"/>
                                            </p:txEl>
                                          </p:spTgt>
                                        </p:tgtEl>
                                        <p:attrNameLst>
                                          <p:attrName>ppt_x</p:attrName>
                                          <p:attrName>ppt_y</p:attrName>
                                        </p:attrNameLst>
                                      </p:cBhvr>
                                      <p:rCtr x="2431" y="-347"/>
                                    </p:animMotion>
                                  </p:childTnLst>
                                </p:cTn>
                              </p:par>
                              <p:par>
                                <p:cTn id="188" presetID="0" presetClass="exit" presetSubtype="0" fill="hold" grpId="1" nodeType="withEffect">
                                  <p:stCondLst>
                                    <p:cond delay="600"/>
                                  </p:stCondLst>
                                  <p:childTnLst>
                                    <p:set>
                                      <p:cBhvr>
                                        <p:cTn id="189" dur="1" fill="hold">
                                          <p:stCondLst>
                                            <p:cond delay="749"/>
                                          </p:stCondLst>
                                        </p:cTn>
                                        <p:tgtEl>
                                          <p:spTgt spid="44">
                                            <p:txEl>
                                              <p:pRg st="0" end="0"/>
                                            </p:txEl>
                                          </p:spTgt>
                                        </p:tgtEl>
                                        <p:attrNameLst>
                                          <p:attrName>style.visibility</p:attrName>
                                        </p:attrNameLst>
                                      </p:cBhvr>
                                      <p:to>
                                        <p:strVal val="hidden"/>
                                      </p:to>
                                    </p:set>
                                    <p:animEffect transition="out" filter="fade">
                                      <p:cBhvr>
                                        <p:cTn id="190" dur="750">
                                          <p:stCondLst>
                                            <p:cond delay="0"/>
                                          </p:stCondLst>
                                        </p:cTn>
                                        <p:tgtEl>
                                          <p:spTgt spid="44">
                                            <p:txEl>
                                              <p:pRg st="0" end="0"/>
                                            </p:txEl>
                                          </p:spTgt>
                                        </p:tgtEl>
                                      </p:cBhvr>
                                    </p:animEffect>
                                    <p:anim to="" calcmode="lin" valueType="num">
                                      <p:cBhvr>
                                        <p:cTn id="191" dur="750" fill="hold">
                                          <p:stCondLst>
                                            <p:cond delay="0"/>
                                          </p:stCondLst>
                                        </p:cTn>
                                        <p:tgtEl>
                                          <p:spTgt spid="44">
                                            <p:txEl>
                                              <p:pRg st="0" end="0"/>
                                            </p:txEl>
                                          </p:spTgt>
                                        </p:tgtEl>
                                        <p:attrNameLst>
                                          <p:attrName>ppt_w</p:attrName>
                                        </p:attrNameLst>
                                      </p:cBhvr>
                                      <p:tavLst>
                                        <p:tav tm="0">
                                          <p:val>
                                            <p:strVal val="#ppt_w"/>
                                          </p:val>
                                        </p:tav>
                                        <p:tav tm="100000">
                                          <p:val>
                                            <p:strVal val="#ppt_w*4"/>
                                          </p:val>
                                        </p:tav>
                                      </p:tavLst>
                                    </p:anim>
                                    <p:anim to="" calcmode="lin" valueType="num">
                                      <p:cBhvr>
                                        <p:cTn id="192" dur="750" fill="hold">
                                          <p:stCondLst>
                                            <p:cond delay="0"/>
                                          </p:stCondLst>
                                        </p:cTn>
                                        <p:tgtEl>
                                          <p:spTgt spid="44">
                                            <p:txEl>
                                              <p:pRg st="0" end="0"/>
                                            </p:txEl>
                                          </p:spTgt>
                                        </p:tgtEl>
                                        <p:attrNameLst>
                                          <p:attrName>ppt_h</p:attrName>
                                        </p:attrNameLst>
                                      </p:cBhvr>
                                      <p:tavLst>
                                        <p:tav tm="0">
                                          <p:val>
                                            <p:strVal val="#ppt_h"/>
                                          </p:val>
                                        </p:tav>
                                        <p:tav tm="100000">
                                          <p:val>
                                            <p:strVal val="#ppt_h*4"/>
                                          </p:val>
                                        </p:tav>
                                      </p:tavLst>
                                    </p:anim>
                                  </p:childTnLst>
                                </p:cTn>
                              </p:par>
                              <p:par>
                                <p:cTn id="193" presetID="0" presetClass="path" presetSubtype="0" accel="50000" decel="50000" fill="hold" grpId="2" nodeType="withEffect">
                                  <p:stCondLst>
                                    <p:cond delay="600"/>
                                  </p:stCondLst>
                                  <p:childTnLst>
                                    <p:animMotion origin="layout" path="M 0.00018 -1.11111E-6 L 0.03646 0.0963 " pathEditMode="relative" rAng="0" ptsTypes="AA">
                                      <p:cBhvr>
                                        <p:cTn id="194" dur="750" fill="hold"/>
                                        <p:tgtEl>
                                          <p:spTgt spid="44">
                                            <p:txEl>
                                              <p:pRg st="0" end="0"/>
                                            </p:txEl>
                                          </p:spTgt>
                                        </p:tgtEl>
                                        <p:attrNameLst>
                                          <p:attrName>ppt_x</p:attrName>
                                          <p:attrName>ppt_y</p:attrName>
                                        </p:attrNameLst>
                                      </p:cBhvr>
                                      <p:rCtr x="1806" y="4815"/>
                                    </p:animMotion>
                                  </p:childTnLst>
                                </p:cTn>
                              </p:par>
                              <p:par>
                                <p:cTn id="195" presetID="0" presetClass="exit" presetSubtype="0" fill="hold" grpId="1" nodeType="withEffect">
                                  <p:stCondLst>
                                    <p:cond delay="600"/>
                                  </p:stCondLst>
                                  <p:childTnLst>
                                    <p:set>
                                      <p:cBhvr>
                                        <p:cTn id="196" dur="1" fill="hold">
                                          <p:stCondLst>
                                            <p:cond delay="749"/>
                                          </p:stCondLst>
                                        </p:cTn>
                                        <p:tgtEl>
                                          <p:spTgt spid="52">
                                            <p:txEl>
                                              <p:pRg st="0" end="0"/>
                                            </p:txEl>
                                          </p:spTgt>
                                        </p:tgtEl>
                                        <p:attrNameLst>
                                          <p:attrName>style.visibility</p:attrName>
                                        </p:attrNameLst>
                                      </p:cBhvr>
                                      <p:to>
                                        <p:strVal val="hidden"/>
                                      </p:to>
                                    </p:set>
                                    <p:animEffect transition="out" filter="fade">
                                      <p:cBhvr>
                                        <p:cTn id="197" dur="750">
                                          <p:stCondLst>
                                            <p:cond delay="0"/>
                                          </p:stCondLst>
                                        </p:cTn>
                                        <p:tgtEl>
                                          <p:spTgt spid="52">
                                            <p:txEl>
                                              <p:pRg st="0" end="0"/>
                                            </p:txEl>
                                          </p:spTgt>
                                        </p:tgtEl>
                                      </p:cBhvr>
                                    </p:animEffect>
                                    <p:anim to="" calcmode="lin" valueType="num">
                                      <p:cBhvr>
                                        <p:cTn id="198" dur="750" fill="hold">
                                          <p:stCondLst>
                                            <p:cond delay="0"/>
                                          </p:stCondLst>
                                        </p:cTn>
                                        <p:tgtEl>
                                          <p:spTgt spid="52">
                                            <p:txEl>
                                              <p:pRg st="0" end="0"/>
                                            </p:txEl>
                                          </p:spTgt>
                                        </p:tgtEl>
                                        <p:attrNameLst>
                                          <p:attrName>ppt_w</p:attrName>
                                        </p:attrNameLst>
                                      </p:cBhvr>
                                      <p:tavLst>
                                        <p:tav tm="0">
                                          <p:val>
                                            <p:strVal val="#ppt_w"/>
                                          </p:val>
                                        </p:tav>
                                        <p:tav tm="100000">
                                          <p:val>
                                            <p:strVal val="#ppt_w*4"/>
                                          </p:val>
                                        </p:tav>
                                      </p:tavLst>
                                    </p:anim>
                                    <p:anim to="" calcmode="lin" valueType="num">
                                      <p:cBhvr>
                                        <p:cTn id="199" dur="750" fill="hold">
                                          <p:stCondLst>
                                            <p:cond delay="0"/>
                                          </p:stCondLst>
                                        </p:cTn>
                                        <p:tgtEl>
                                          <p:spTgt spid="52">
                                            <p:txEl>
                                              <p:pRg st="0" end="0"/>
                                            </p:txEl>
                                          </p:spTgt>
                                        </p:tgtEl>
                                        <p:attrNameLst>
                                          <p:attrName>ppt_h</p:attrName>
                                        </p:attrNameLst>
                                      </p:cBhvr>
                                      <p:tavLst>
                                        <p:tav tm="0">
                                          <p:val>
                                            <p:strVal val="#ppt_h"/>
                                          </p:val>
                                        </p:tav>
                                        <p:tav tm="100000">
                                          <p:val>
                                            <p:strVal val="#ppt_h*4"/>
                                          </p:val>
                                        </p:tav>
                                      </p:tavLst>
                                    </p:anim>
                                  </p:childTnLst>
                                </p:cTn>
                              </p:par>
                              <p:par>
                                <p:cTn id="200" presetID="0" presetClass="path" presetSubtype="0" accel="50000" decel="50000" fill="hold" grpId="2" nodeType="withEffect">
                                  <p:stCondLst>
                                    <p:cond delay="600"/>
                                  </p:stCondLst>
                                  <p:childTnLst>
                                    <p:animMotion origin="layout" path="M 0.00018 -1.11111E-6 L 0.17848 -0.0963 " pathEditMode="relative" rAng="0" ptsTypes="AA">
                                      <p:cBhvr>
                                        <p:cTn id="201" dur="750" fill="hold"/>
                                        <p:tgtEl>
                                          <p:spTgt spid="52">
                                            <p:txEl>
                                              <p:pRg st="0" end="0"/>
                                            </p:txEl>
                                          </p:spTgt>
                                        </p:tgtEl>
                                        <p:attrNameLst>
                                          <p:attrName>ppt_x</p:attrName>
                                          <p:attrName>ppt_y</p:attrName>
                                        </p:attrNameLst>
                                      </p:cBhvr>
                                      <p:rCtr x="8906" y="-4815"/>
                                    </p:animMotion>
                                  </p:childTnLst>
                                </p:cTn>
                              </p:par>
                              <p:par>
                                <p:cTn id="202" presetID="0" presetClass="exit" presetSubtype="0" fill="hold" grpId="1" nodeType="withEffect">
                                  <p:stCondLst>
                                    <p:cond delay="700"/>
                                  </p:stCondLst>
                                  <p:childTnLst>
                                    <p:set>
                                      <p:cBhvr>
                                        <p:cTn id="203" dur="1" fill="hold">
                                          <p:stCondLst>
                                            <p:cond delay="749"/>
                                          </p:stCondLst>
                                        </p:cTn>
                                        <p:tgtEl>
                                          <p:spTgt spid="15">
                                            <p:txEl>
                                              <p:pRg st="0" end="0"/>
                                            </p:txEl>
                                          </p:spTgt>
                                        </p:tgtEl>
                                        <p:attrNameLst>
                                          <p:attrName>style.visibility</p:attrName>
                                        </p:attrNameLst>
                                      </p:cBhvr>
                                      <p:to>
                                        <p:strVal val="hidden"/>
                                      </p:to>
                                    </p:set>
                                    <p:animEffect transition="out" filter="fade">
                                      <p:cBhvr>
                                        <p:cTn id="204" dur="750">
                                          <p:stCondLst>
                                            <p:cond delay="0"/>
                                          </p:stCondLst>
                                        </p:cTn>
                                        <p:tgtEl>
                                          <p:spTgt spid="15">
                                            <p:txEl>
                                              <p:pRg st="0" end="0"/>
                                            </p:txEl>
                                          </p:spTgt>
                                        </p:tgtEl>
                                      </p:cBhvr>
                                    </p:animEffect>
                                    <p:anim to="" calcmode="lin" valueType="num">
                                      <p:cBhvr>
                                        <p:cTn id="205" dur="750" fill="hold">
                                          <p:stCondLst>
                                            <p:cond delay="0"/>
                                          </p:stCondLst>
                                        </p:cTn>
                                        <p:tgtEl>
                                          <p:spTgt spid="15">
                                            <p:txEl>
                                              <p:pRg st="0" end="0"/>
                                            </p:txEl>
                                          </p:spTgt>
                                        </p:tgtEl>
                                        <p:attrNameLst>
                                          <p:attrName>ppt_w</p:attrName>
                                        </p:attrNameLst>
                                      </p:cBhvr>
                                      <p:tavLst>
                                        <p:tav tm="0">
                                          <p:val>
                                            <p:strVal val="#ppt_w"/>
                                          </p:val>
                                        </p:tav>
                                        <p:tav tm="100000">
                                          <p:val>
                                            <p:strVal val="#ppt_w*4"/>
                                          </p:val>
                                        </p:tav>
                                      </p:tavLst>
                                    </p:anim>
                                    <p:anim to="" calcmode="lin" valueType="num">
                                      <p:cBhvr>
                                        <p:cTn id="206" dur="750" fill="hold">
                                          <p:stCondLst>
                                            <p:cond delay="0"/>
                                          </p:stCondLst>
                                        </p:cTn>
                                        <p:tgtEl>
                                          <p:spTgt spid="15">
                                            <p:txEl>
                                              <p:pRg st="0" end="0"/>
                                            </p:txEl>
                                          </p:spTgt>
                                        </p:tgtEl>
                                        <p:attrNameLst>
                                          <p:attrName>ppt_h</p:attrName>
                                        </p:attrNameLst>
                                      </p:cBhvr>
                                      <p:tavLst>
                                        <p:tav tm="0">
                                          <p:val>
                                            <p:strVal val="#ppt_h"/>
                                          </p:val>
                                        </p:tav>
                                        <p:tav tm="100000">
                                          <p:val>
                                            <p:strVal val="#ppt_h*4"/>
                                          </p:val>
                                        </p:tav>
                                      </p:tavLst>
                                    </p:anim>
                                  </p:childTnLst>
                                </p:cTn>
                              </p:par>
                              <p:par>
                                <p:cTn id="207" presetID="0" presetClass="path" presetSubtype="0" accel="50000" decel="50000" fill="hold" grpId="2" nodeType="withEffect">
                                  <p:stCondLst>
                                    <p:cond delay="700"/>
                                  </p:stCondLst>
                                  <p:childTnLst>
                                    <p:animMotion origin="layout" path="M 0.00018 -1.11111E-6 L 0.04862 -0.00648 " pathEditMode="relative" rAng="0" ptsTypes="AA">
                                      <p:cBhvr>
                                        <p:cTn id="208" dur="750" fill="hold"/>
                                        <p:tgtEl>
                                          <p:spTgt spid="15">
                                            <p:txEl>
                                              <p:pRg st="0" end="0"/>
                                            </p:txEl>
                                          </p:spTgt>
                                        </p:tgtEl>
                                        <p:attrNameLst>
                                          <p:attrName>ppt_x</p:attrName>
                                          <p:attrName>ppt_y</p:attrName>
                                        </p:attrNameLst>
                                      </p:cBhvr>
                                      <p:rCtr x="2413" y="-324"/>
                                    </p:animMotion>
                                  </p:childTnLst>
                                </p:cTn>
                              </p:par>
                              <p:par>
                                <p:cTn id="209" presetID="0" presetClass="exit" presetSubtype="0" fill="hold" grpId="1" nodeType="withEffect">
                                  <p:stCondLst>
                                    <p:cond delay="700"/>
                                  </p:stCondLst>
                                  <p:childTnLst>
                                    <p:set>
                                      <p:cBhvr>
                                        <p:cTn id="210" dur="1" fill="hold">
                                          <p:stCondLst>
                                            <p:cond delay="749"/>
                                          </p:stCondLst>
                                        </p:cTn>
                                        <p:tgtEl>
                                          <p:spTgt spid="45">
                                            <p:txEl>
                                              <p:pRg st="0" end="0"/>
                                            </p:txEl>
                                          </p:spTgt>
                                        </p:tgtEl>
                                        <p:attrNameLst>
                                          <p:attrName>style.visibility</p:attrName>
                                        </p:attrNameLst>
                                      </p:cBhvr>
                                      <p:to>
                                        <p:strVal val="hidden"/>
                                      </p:to>
                                    </p:set>
                                    <p:animEffect transition="out" filter="fade">
                                      <p:cBhvr>
                                        <p:cTn id="211" dur="750">
                                          <p:stCondLst>
                                            <p:cond delay="0"/>
                                          </p:stCondLst>
                                        </p:cTn>
                                        <p:tgtEl>
                                          <p:spTgt spid="45">
                                            <p:txEl>
                                              <p:pRg st="0" end="0"/>
                                            </p:txEl>
                                          </p:spTgt>
                                        </p:tgtEl>
                                      </p:cBhvr>
                                    </p:animEffect>
                                    <p:anim to="" calcmode="lin" valueType="num">
                                      <p:cBhvr>
                                        <p:cTn id="212" dur="750" fill="hold">
                                          <p:stCondLst>
                                            <p:cond delay="0"/>
                                          </p:stCondLst>
                                        </p:cTn>
                                        <p:tgtEl>
                                          <p:spTgt spid="45">
                                            <p:txEl>
                                              <p:pRg st="0" end="0"/>
                                            </p:txEl>
                                          </p:spTgt>
                                        </p:tgtEl>
                                        <p:attrNameLst>
                                          <p:attrName>ppt_w</p:attrName>
                                        </p:attrNameLst>
                                      </p:cBhvr>
                                      <p:tavLst>
                                        <p:tav tm="0">
                                          <p:val>
                                            <p:strVal val="#ppt_w"/>
                                          </p:val>
                                        </p:tav>
                                        <p:tav tm="100000">
                                          <p:val>
                                            <p:strVal val="#ppt_w*4"/>
                                          </p:val>
                                        </p:tav>
                                      </p:tavLst>
                                    </p:anim>
                                    <p:anim to="" calcmode="lin" valueType="num">
                                      <p:cBhvr>
                                        <p:cTn id="213" dur="750" fill="hold">
                                          <p:stCondLst>
                                            <p:cond delay="0"/>
                                          </p:stCondLst>
                                        </p:cTn>
                                        <p:tgtEl>
                                          <p:spTgt spid="45">
                                            <p:txEl>
                                              <p:pRg st="0" end="0"/>
                                            </p:txEl>
                                          </p:spTgt>
                                        </p:tgtEl>
                                        <p:attrNameLst>
                                          <p:attrName>ppt_h</p:attrName>
                                        </p:attrNameLst>
                                      </p:cBhvr>
                                      <p:tavLst>
                                        <p:tav tm="0">
                                          <p:val>
                                            <p:strVal val="#ppt_h"/>
                                          </p:val>
                                        </p:tav>
                                        <p:tav tm="100000">
                                          <p:val>
                                            <p:strVal val="#ppt_h*4"/>
                                          </p:val>
                                        </p:tav>
                                      </p:tavLst>
                                    </p:anim>
                                  </p:childTnLst>
                                </p:cTn>
                              </p:par>
                              <p:par>
                                <p:cTn id="214" presetID="0" presetClass="path" presetSubtype="0" accel="50000" decel="50000" fill="hold" grpId="2" nodeType="withEffect">
                                  <p:stCondLst>
                                    <p:cond delay="700"/>
                                  </p:stCondLst>
                                  <p:childTnLst>
                                    <p:animMotion origin="layout" path="M 0.00018 -1.11111E-6 L 0.03612 0.0963 " pathEditMode="relative" rAng="0" ptsTypes="AA">
                                      <p:cBhvr>
                                        <p:cTn id="215" dur="750" fill="hold"/>
                                        <p:tgtEl>
                                          <p:spTgt spid="45">
                                            <p:txEl>
                                              <p:pRg st="0" end="0"/>
                                            </p:txEl>
                                          </p:spTgt>
                                        </p:tgtEl>
                                        <p:attrNameLst>
                                          <p:attrName>ppt_x</p:attrName>
                                          <p:attrName>ppt_y</p:attrName>
                                        </p:attrNameLst>
                                      </p:cBhvr>
                                      <p:rCtr x="1788" y="4815"/>
                                    </p:animMotion>
                                  </p:childTnLst>
                                </p:cTn>
                              </p:par>
                              <p:par>
                                <p:cTn id="216" presetID="0" presetClass="exit" presetSubtype="0" fill="hold" grpId="1" nodeType="withEffect">
                                  <p:stCondLst>
                                    <p:cond delay="700"/>
                                  </p:stCondLst>
                                  <p:childTnLst>
                                    <p:set>
                                      <p:cBhvr>
                                        <p:cTn id="217" dur="1" fill="hold">
                                          <p:stCondLst>
                                            <p:cond delay="749"/>
                                          </p:stCondLst>
                                        </p:cTn>
                                        <p:tgtEl>
                                          <p:spTgt spid="53">
                                            <p:txEl>
                                              <p:pRg st="0" end="0"/>
                                            </p:txEl>
                                          </p:spTgt>
                                        </p:tgtEl>
                                        <p:attrNameLst>
                                          <p:attrName>style.visibility</p:attrName>
                                        </p:attrNameLst>
                                      </p:cBhvr>
                                      <p:to>
                                        <p:strVal val="hidden"/>
                                      </p:to>
                                    </p:set>
                                    <p:animEffect transition="out" filter="fade">
                                      <p:cBhvr>
                                        <p:cTn id="218" dur="750">
                                          <p:stCondLst>
                                            <p:cond delay="0"/>
                                          </p:stCondLst>
                                        </p:cTn>
                                        <p:tgtEl>
                                          <p:spTgt spid="53">
                                            <p:txEl>
                                              <p:pRg st="0" end="0"/>
                                            </p:txEl>
                                          </p:spTgt>
                                        </p:tgtEl>
                                      </p:cBhvr>
                                    </p:animEffect>
                                    <p:anim to="" calcmode="lin" valueType="num">
                                      <p:cBhvr>
                                        <p:cTn id="219" dur="750" fill="hold">
                                          <p:stCondLst>
                                            <p:cond delay="0"/>
                                          </p:stCondLst>
                                        </p:cTn>
                                        <p:tgtEl>
                                          <p:spTgt spid="53">
                                            <p:txEl>
                                              <p:pRg st="0" end="0"/>
                                            </p:txEl>
                                          </p:spTgt>
                                        </p:tgtEl>
                                        <p:attrNameLst>
                                          <p:attrName>ppt_w</p:attrName>
                                        </p:attrNameLst>
                                      </p:cBhvr>
                                      <p:tavLst>
                                        <p:tav tm="0">
                                          <p:val>
                                            <p:strVal val="#ppt_w"/>
                                          </p:val>
                                        </p:tav>
                                        <p:tav tm="100000">
                                          <p:val>
                                            <p:strVal val="#ppt_w*4"/>
                                          </p:val>
                                        </p:tav>
                                      </p:tavLst>
                                    </p:anim>
                                    <p:anim to="" calcmode="lin" valueType="num">
                                      <p:cBhvr>
                                        <p:cTn id="220" dur="750" fill="hold">
                                          <p:stCondLst>
                                            <p:cond delay="0"/>
                                          </p:stCondLst>
                                        </p:cTn>
                                        <p:tgtEl>
                                          <p:spTgt spid="53">
                                            <p:txEl>
                                              <p:pRg st="0" end="0"/>
                                            </p:txEl>
                                          </p:spTgt>
                                        </p:tgtEl>
                                        <p:attrNameLst>
                                          <p:attrName>ppt_h</p:attrName>
                                        </p:attrNameLst>
                                      </p:cBhvr>
                                      <p:tavLst>
                                        <p:tav tm="0">
                                          <p:val>
                                            <p:strVal val="#ppt_h"/>
                                          </p:val>
                                        </p:tav>
                                        <p:tav tm="100000">
                                          <p:val>
                                            <p:strVal val="#ppt_h*4"/>
                                          </p:val>
                                        </p:tav>
                                      </p:tavLst>
                                    </p:anim>
                                  </p:childTnLst>
                                </p:cTn>
                              </p:par>
                              <p:par>
                                <p:cTn id="221" presetID="0" presetClass="path" presetSubtype="0" accel="50000" decel="50000" fill="hold" grpId="2" nodeType="withEffect">
                                  <p:stCondLst>
                                    <p:cond delay="700"/>
                                  </p:stCondLst>
                                  <p:childTnLst>
                                    <p:animMotion origin="layout" path="M 0.00018 -1.11111E-6 L 0.17813 -0.0963 " pathEditMode="relative" rAng="0" ptsTypes="AA">
                                      <p:cBhvr>
                                        <p:cTn id="222" dur="750" fill="hold"/>
                                        <p:tgtEl>
                                          <p:spTgt spid="53">
                                            <p:txEl>
                                              <p:pRg st="0" end="0"/>
                                            </p:txEl>
                                          </p:spTgt>
                                        </p:tgtEl>
                                        <p:attrNameLst>
                                          <p:attrName>ppt_x</p:attrName>
                                          <p:attrName>ppt_y</p:attrName>
                                        </p:attrNameLst>
                                      </p:cBhvr>
                                      <p:rCtr x="8889" y="-4815"/>
                                    </p:animMotion>
                                  </p:childTnLst>
                                </p:cTn>
                              </p:par>
                              <p:par>
                                <p:cTn id="223" presetID="0" presetClass="entr" presetSubtype="0" fill="hold" grpId="0" nodeType="withEffect">
                                  <p:stCondLst>
                                    <p:cond delay="1200"/>
                                  </p:stCondLst>
                                  <p:childTnLst>
                                    <p:set>
                                      <p:cBhvr>
                                        <p:cTn id="224" dur="1" fill="hold">
                                          <p:stCondLst>
                                            <p:cond delay="0"/>
                                          </p:stCondLst>
                                        </p:cTn>
                                        <p:tgtEl>
                                          <p:spTgt spid="23">
                                            <p:txEl>
                                              <p:pRg st="0" end="0"/>
                                            </p:txEl>
                                          </p:spTgt>
                                        </p:tgtEl>
                                        <p:attrNameLst>
                                          <p:attrName>style.visibility</p:attrName>
                                        </p:attrNameLst>
                                      </p:cBhvr>
                                      <p:to>
                                        <p:strVal val="visible"/>
                                      </p:to>
                                    </p:set>
                                    <p:animEffect transition="in" filter="fade">
                                      <p:cBhvr>
                                        <p:cTn id="225" dur="750">
                                          <p:stCondLst>
                                            <p:cond delay="0"/>
                                          </p:stCondLst>
                                        </p:cTn>
                                        <p:tgtEl>
                                          <p:spTgt spid="23">
                                            <p:txEl>
                                              <p:pRg st="0" end="0"/>
                                            </p:txEl>
                                          </p:spTgt>
                                        </p:tgtEl>
                                      </p:cBhvr>
                                    </p:animEffect>
                                    <p:anim to="" calcmode="lin" valueType="num">
                                      <p:cBhvr>
                                        <p:cTn id="226" dur="750" fill="hold">
                                          <p:stCondLst>
                                            <p:cond delay="0"/>
                                          </p:stCondLst>
                                        </p:cTn>
                                        <p:tgtEl>
                                          <p:spTgt spid="23">
                                            <p:txEl>
                                              <p:pRg st="0" end="0"/>
                                            </p:txEl>
                                          </p:spTgt>
                                        </p:tgtEl>
                                        <p:attrNameLst>
                                          <p:attrName>ppt_w</p:attrName>
                                        </p:attrNameLst>
                                      </p:cBhvr>
                                      <p:tavLst>
                                        <p:tav tm="0">
                                          <p:val>
                                            <p:strVal val="#ppt_w*4"/>
                                          </p:val>
                                        </p:tav>
                                        <p:tav tm="100000">
                                          <p:val>
                                            <p:strVal val="#ppt_w"/>
                                          </p:val>
                                        </p:tav>
                                      </p:tavLst>
                                    </p:anim>
                                    <p:anim to="" calcmode="lin" valueType="num">
                                      <p:cBhvr>
                                        <p:cTn id="227" dur="750" fill="hold">
                                          <p:stCondLst>
                                            <p:cond delay="0"/>
                                          </p:stCondLst>
                                        </p:cTn>
                                        <p:tgtEl>
                                          <p:spTgt spid="23">
                                            <p:txEl>
                                              <p:pRg st="0" end="0"/>
                                            </p:txEl>
                                          </p:spTgt>
                                        </p:tgtEl>
                                        <p:attrNameLst>
                                          <p:attrName>ppt_h</p:attrName>
                                        </p:attrNameLst>
                                      </p:cBhvr>
                                      <p:tavLst>
                                        <p:tav tm="0">
                                          <p:val>
                                            <p:strVal val="#ppt_h*4"/>
                                          </p:val>
                                        </p:tav>
                                        <p:tav tm="100000">
                                          <p:val>
                                            <p:strVal val="#ppt_h"/>
                                          </p:val>
                                        </p:tav>
                                      </p:tavLst>
                                    </p:anim>
                                  </p:childTnLst>
                                </p:cTn>
                              </p:par>
                              <p:par>
                                <p:cTn id="228" presetID="0" presetClass="path" presetSubtype="0" accel="50000" decel="50000" fill="hold" grpId="2" nodeType="withEffect">
                                  <p:stCondLst>
                                    <p:cond delay="1200"/>
                                  </p:stCondLst>
                                  <p:childTnLst>
                                    <p:animMotion origin="layout" path="M -8.33333E-7 0 L -0.05555 0.00394 " pathEditMode="relative" rAng="0" ptsTypes="AA">
                                      <p:cBhvr>
                                        <p:cTn id="229" dur="750" spd="-100000" fill="hold"/>
                                        <p:tgtEl>
                                          <p:spTgt spid="23">
                                            <p:txEl>
                                              <p:pRg st="0" end="0"/>
                                            </p:txEl>
                                          </p:spTgt>
                                        </p:tgtEl>
                                        <p:attrNameLst>
                                          <p:attrName>ppt_x</p:attrName>
                                          <p:attrName>ppt_y</p:attrName>
                                        </p:attrNameLst>
                                      </p:cBhvr>
                                      <p:rCtr x="-2778" y="185"/>
                                    </p:animMotion>
                                  </p:childTnLst>
                                </p:cTn>
                              </p:par>
                              <p:par>
                                <p:cTn id="230" presetID="0" presetClass="entr" presetSubtype="0" fill="hold" grpId="0" nodeType="withEffect">
                                  <p:stCondLst>
                                    <p:cond delay="1200"/>
                                  </p:stCondLst>
                                  <p:childTnLst>
                                    <p:set>
                                      <p:cBhvr>
                                        <p:cTn id="231" dur="1" fill="hold">
                                          <p:stCondLst>
                                            <p:cond delay="0"/>
                                          </p:stCondLst>
                                        </p:cTn>
                                        <p:tgtEl>
                                          <p:spTgt spid="61">
                                            <p:txEl>
                                              <p:pRg st="0" end="0"/>
                                            </p:txEl>
                                          </p:spTgt>
                                        </p:tgtEl>
                                        <p:attrNameLst>
                                          <p:attrName>style.visibility</p:attrName>
                                        </p:attrNameLst>
                                      </p:cBhvr>
                                      <p:to>
                                        <p:strVal val="visible"/>
                                      </p:to>
                                    </p:set>
                                    <p:animEffect transition="in" filter="fade">
                                      <p:cBhvr>
                                        <p:cTn id="232" dur="750">
                                          <p:stCondLst>
                                            <p:cond delay="0"/>
                                          </p:stCondLst>
                                        </p:cTn>
                                        <p:tgtEl>
                                          <p:spTgt spid="61">
                                            <p:txEl>
                                              <p:pRg st="0" end="0"/>
                                            </p:txEl>
                                          </p:spTgt>
                                        </p:tgtEl>
                                      </p:cBhvr>
                                    </p:animEffect>
                                    <p:anim to="" calcmode="lin" valueType="num">
                                      <p:cBhvr>
                                        <p:cTn id="233" dur="750" fill="hold">
                                          <p:stCondLst>
                                            <p:cond delay="0"/>
                                          </p:stCondLst>
                                        </p:cTn>
                                        <p:tgtEl>
                                          <p:spTgt spid="61">
                                            <p:txEl>
                                              <p:pRg st="0" end="0"/>
                                            </p:txEl>
                                          </p:spTgt>
                                        </p:tgtEl>
                                        <p:attrNameLst>
                                          <p:attrName>ppt_w</p:attrName>
                                        </p:attrNameLst>
                                      </p:cBhvr>
                                      <p:tavLst>
                                        <p:tav tm="0">
                                          <p:val>
                                            <p:strVal val="#ppt_w*4"/>
                                          </p:val>
                                        </p:tav>
                                        <p:tav tm="100000">
                                          <p:val>
                                            <p:strVal val="#ppt_w"/>
                                          </p:val>
                                        </p:tav>
                                      </p:tavLst>
                                    </p:anim>
                                    <p:anim to="" calcmode="lin" valueType="num">
                                      <p:cBhvr>
                                        <p:cTn id="234" dur="750" fill="hold">
                                          <p:stCondLst>
                                            <p:cond delay="0"/>
                                          </p:stCondLst>
                                        </p:cTn>
                                        <p:tgtEl>
                                          <p:spTgt spid="61">
                                            <p:txEl>
                                              <p:pRg st="0" end="0"/>
                                            </p:txEl>
                                          </p:spTgt>
                                        </p:tgtEl>
                                        <p:attrNameLst>
                                          <p:attrName>ppt_h</p:attrName>
                                        </p:attrNameLst>
                                      </p:cBhvr>
                                      <p:tavLst>
                                        <p:tav tm="0">
                                          <p:val>
                                            <p:strVal val="#ppt_h*4"/>
                                          </p:val>
                                        </p:tav>
                                        <p:tav tm="100000">
                                          <p:val>
                                            <p:strVal val="#ppt_h"/>
                                          </p:val>
                                        </p:tav>
                                      </p:tavLst>
                                    </p:anim>
                                  </p:childTnLst>
                                </p:cTn>
                              </p:par>
                              <p:par>
                                <p:cTn id="235" presetID="0" presetClass="path" presetSubtype="0" accel="50000" decel="50000" fill="hold" grpId="2" nodeType="withEffect">
                                  <p:stCondLst>
                                    <p:cond delay="1200"/>
                                  </p:stCondLst>
                                  <p:childTnLst>
                                    <p:animMotion origin="layout" path="M 0 2.22222E-6 L -0.06128 -0.08935 " pathEditMode="relative" rAng="0" ptsTypes="AA">
                                      <p:cBhvr>
                                        <p:cTn id="236" dur="750" spd="-100000" fill="hold"/>
                                        <p:tgtEl>
                                          <p:spTgt spid="61">
                                            <p:txEl>
                                              <p:pRg st="0" end="0"/>
                                            </p:txEl>
                                          </p:spTgt>
                                        </p:tgtEl>
                                        <p:attrNameLst>
                                          <p:attrName>ppt_x</p:attrName>
                                          <p:attrName>ppt_y</p:attrName>
                                        </p:attrNameLst>
                                      </p:cBhvr>
                                      <p:rCtr x="-3073" y="-4468"/>
                                    </p:animMotion>
                                  </p:childTnLst>
                                </p:cTn>
                              </p:par>
                              <p:par>
                                <p:cTn id="237" presetID="0" presetClass="entr" presetSubtype="0" fill="hold" grpId="0" nodeType="withEffect">
                                  <p:stCondLst>
                                    <p:cond delay="1200"/>
                                  </p:stCondLst>
                                  <p:childTnLst>
                                    <p:set>
                                      <p:cBhvr>
                                        <p:cTn id="238" dur="1" fill="hold">
                                          <p:stCondLst>
                                            <p:cond delay="0"/>
                                          </p:stCondLst>
                                        </p:cTn>
                                        <p:tgtEl>
                                          <p:spTgt spid="69">
                                            <p:txEl>
                                              <p:pRg st="0" end="0"/>
                                            </p:txEl>
                                          </p:spTgt>
                                        </p:tgtEl>
                                        <p:attrNameLst>
                                          <p:attrName>style.visibility</p:attrName>
                                        </p:attrNameLst>
                                      </p:cBhvr>
                                      <p:to>
                                        <p:strVal val="visible"/>
                                      </p:to>
                                    </p:set>
                                    <p:animEffect transition="in" filter="fade">
                                      <p:cBhvr>
                                        <p:cTn id="239" dur="750">
                                          <p:stCondLst>
                                            <p:cond delay="0"/>
                                          </p:stCondLst>
                                        </p:cTn>
                                        <p:tgtEl>
                                          <p:spTgt spid="69">
                                            <p:txEl>
                                              <p:pRg st="0" end="0"/>
                                            </p:txEl>
                                          </p:spTgt>
                                        </p:tgtEl>
                                      </p:cBhvr>
                                    </p:animEffect>
                                    <p:anim to="" calcmode="lin" valueType="num">
                                      <p:cBhvr>
                                        <p:cTn id="240" dur="750" fill="hold">
                                          <p:stCondLst>
                                            <p:cond delay="0"/>
                                          </p:stCondLst>
                                        </p:cTn>
                                        <p:tgtEl>
                                          <p:spTgt spid="69">
                                            <p:txEl>
                                              <p:pRg st="0" end="0"/>
                                            </p:txEl>
                                          </p:spTgt>
                                        </p:tgtEl>
                                        <p:attrNameLst>
                                          <p:attrName>ppt_w</p:attrName>
                                        </p:attrNameLst>
                                      </p:cBhvr>
                                      <p:tavLst>
                                        <p:tav tm="0">
                                          <p:val>
                                            <p:strVal val="#ppt_w*4"/>
                                          </p:val>
                                        </p:tav>
                                        <p:tav tm="100000">
                                          <p:val>
                                            <p:strVal val="#ppt_w"/>
                                          </p:val>
                                        </p:tav>
                                      </p:tavLst>
                                    </p:anim>
                                    <p:anim to="" calcmode="lin" valueType="num">
                                      <p:cBhvr>
                                        <p:cTn id="241" dur="750" fill="hold">
                                          <p:stCondLst>
                                            <p:cond delay="0"/>
                                          </p:stCondLst>
                                        </p:cTn>
                                        <p:tgtEl>
                                          <p:spTgt spid="69">
                                            <p:txEl>
                                              <p:pRg st="0" end="0"/>
                                            </p:txEl>
                                          </p:spTgt>
                                        </p:tgtEl>
                                        <p:attrNameLst>
                                          <p:attrName>ppt_h</p:attrName>
                                        </p:attrNameLst>
                                      </p:cBhvr>
                                      <p:tavLst>
                                        <p:tav tm="0">
                                          <p:val>
                                            <p:strVal val="#ppt_h*4"/>
                                          </p:val>
                                        </p:tav>
                                        <p:tav tm="100000">
                                          <p:val>
                                            <p:strVal val="#ppt_h"/>
                                          </p:val>
                                        </p:tav>
                                      </p:tavLst>
                                    </p:anim>
                                  </p:childTnLst>
                                </p:cTn>
                              </p:par>
                              <p:par>
                                <p:cTn id="242" presetID="0" presetClass="path" presetSubtype="0" accel="50000" decel="50000" fill="hold" grpId="2" nodeType="withEffect">
                                  <p:stCondLst>
                                    <p:cond delay="1200"/>
                                  </p:stCondLst>
                                  <p:childTnLst>
                                    <p:animMotion origin="layout" path="M 8.33333E-7 -2.59259E-6 L -0.18785 0.10926 " pathEditMode="relative" rAng="0" ptsTypes="AA">
                                      <p:cBhvr>
                                        <p:cTn id="243" dur="750" spd="-100000" fill="hold"/>
                                        <p:tgtEl>
                                          <p:spTgt spid="69">
                                            <p:txEl>
                                              <p:pRg st="0" end="0"/>
                                            </p:txEl>
                                          </p:spTgt>
                                        </p:tgtEl>
                                        <p:attrNameLst>
                                          <p:attrName>ppt_x</p:attrName>
                                          <p:attrName>ppt_y</p:attrName>
                                        </p:attrNameLst>
                                      </p:cBhvr>
                                      <p:rCtr x="-9392" y="5463"/>
                                    </p:animMotion>
                                  </p:childTnLst>
                                </p:cTn>
                              </p:par>
                              <p:par>
                                <p:cTn id="244" presetID="0" presetClass="entr" presetSubtype="0" fill="hold" grpId="0" nodeType="withEffect">
                                  <p:stCondLst>
                                    <p:cond delay="1300"/>
                                  </p:stCondLst>
                                  <p:childTnLst>
                                    <p:set>
                                      <p:cBhvr>
                                        <p:cTn id="245" dur="1" fill="hold">
                                          <p:stCondLst>
                                            <p:cond delay="0"/>
                                          </p:stCondLst>
                                        </p:cTn>
                                        <p:tgtEl>
                                          <p:spTgt spid="22">
                                            <p:txEl>
                                              <p:pRg st="0" end="0"/>
                                            </p:txEl>
                                          </p:spTgt>
                                        </p:tgtEl>
                                        <p:attrNameLst>
                                          <p:attrName>style.visibility</p:attrName>
                                        </p:attrNameLst>
                                      </p:cBhvr>
                                      <p:to>
                                        <p:strVal val="visible"/>
                                      </p:to>
                                    </p:set>
                                    <p:animEffect transition="in" filter="fade">
                                      <p:cBhvr>
                                        <p:cTn id="246" dur="750">
                                          <p:stCondLst>
                                            <p:cond delay="0"/>
                                          </p:stCondLst>
                                        </p:cTn>
                                        <p:tgtEl>
                                          <p:spTgt spid="22">
                                            <p:txEl>
                                              <p:pRg st="0" end="0"/>
                                            </p:txEl>
                                          </p:spTgt>
                                        </p:tgtEl>
                                      </p:cBhvr>
                                    </p:animEffect>
                                    <p:anim to="" calcmode="lin" valueType="num">
                                      <p:cBhvr>
                                        <p:cTn id="247" dur="750" fill="hold">
                                          <p:stCondLst>
                                            <p:cond delay="0"/>
                                          </p:stCondLst>
                                        </p:cTn>
                                        <p:tgtEl>
                                          <p:spTgt spid="22">
                                            <p:txEl>
                                              <p:pRg st="0" end="0"/>
                                            </p:txEl>
                                          </p:spTgt>
                                        </p:tgtEl>
                                        <p:attrNameLst>
                                          <p:attrName>ppt_w</p:attrName>
                                        </p:attrNameLst>
                                      </p:cBhvr>
                                      <p:tavLst>
                                        <p:tav tm="0">
                                          <p:val>
                                            <p:strVal val="#ppt_w*4"/>
                                          </p:val>
                                        </p:tav>
                                        <p:tav tm="100000">
                                          <p:val>
                                            <p:strVal val="#ppt_w"/>
                                          </p:val>
                                        </p:tav>
                                      </p:tavLst>
                                    </p:anim>
                                    <p:anim to="" calcmode="lin" valueType="num">
                                      <p:cBhvr>
                                        <p:cTn id="248" dur="750" fill="hold">
                                          <p:stCondLst>
                                            <p:cond delay="0"/>
                                          </p:stCondLst>
                                        </p:cTn>
                                        <p:tgtEl>
                                          <p:spTgt spid="22">
                                            <p:txEl>
                                              <p:pRg st="0" end="0"/>
                                            </p:txEl>
                                          </p:spTgt>
                                        </p:tgtEl>
                                        <p:attrNameLst>
                                          <p:attrName>ppt_h</p:attrName>
                                        </p:attrNameLst>
                                      </p:cBhvr>
                                      <p:tavLst>
                                        <p:tav tm="0">
                                          <p:val>
                                            <p:strVal val="#ppt_h*4"/>
                                          </p:val>
                                        </p:tav>
                                        <p:tav tm="100000">
                                          <p:val>
                                            <p:strVal val="#ppt_h"/>
                                          </p:val>
                                        </p:tav>
                                      </p:tavLst>
                                    </p:anim>
                                  </p:childTnLst>
                                </p:cTn>
                              </p:par>
                              <p:par>
                                <p:cTn id="249" presetID="0" presetClass="path" presetSubtype="0" accel="50000" decel="50000" fill="hold" grpId="2" nodeType="withEffect">
                                  <p:stCondLst>
                                    <p:cond delay="1300"/>
                                  </p:stCondLst>
                                  <p:childTnLst>
                                    <p:animMotion origin="layout" path="M -8.33333E-7 0 L -0.05555 0.0044 " pathEditMode="relative" rAng="0" ptsTypes="AA">
                                      <p:cBhvr>
                                        <p:cTn id="250" dur="750" spd="-100000" fill="hold"/>
                                        <p:tgtEl>
                                          <p:spTgt spid="22">
                                            <p:txEl>
                                              <p:pRg st="0" end="0"/>
                                            </p:txEl>
                                          </p:spTgt>
                                        </p:tgtEl>
                                        <p:attrNameLst>
                                          <p:attrName>ppt_x</p:attrName>
                                          <p:attrName>ppt_y</p:attrName>
                                        </p:attrNameLst>
                                      </p:cBhvr>
                                      <p:rCtr x="-2778" y="208"/>
                                    </p:animMotion>
                                  </p:childTnLst>
                                </p:cTn>
                              </p:par>
                              <p:par>
                                <p:cTn id="251" presetID="0" presetClass="entr" presetSubtype="0" fill="hold" grpId="0" nodeType="withEffect">
                                  <p:stCondLst>
                                    <p:cond delay="1300"/>
                                  </p:stCondLst>
                                  <p:childTnLst>
                                    <p:set>
                                      <p:cBhvr>
                                        <p:cTn id="252" dur="1" fill="hold">
                                          <p:stCondLst>
                                            <p:cond delay="0"/>
                                          </p:stCondLst>
                                        </p:cTn>
                                        <p:tgtEl>
                                          <p:spTgt spid="60">
                                            <p:txEl>
                                              <p:pRg st="0" end="0"/>
                                            </p:txEl>
                                          </p:spTgt>
                                        </p:tgtEl>
                                        <p:attrNameLst>
                                          <p:attrName>style.visibility</p:attrName>
                                        </p:attrNameLst>
                                      </p:cBhvr>
                                      <p:to>
                                        <p:strVal val="visible"/>
                                      </p:to>
                                    </p:set>
                                    <p:animEffect transition="in" filter="fade">
                                      <p:cBhvr>
                                        <p:cTn id="253" dur="750">
                                          <p:stCondLst>
                                            <p:cond delay="0"/>
                                          </p:stCondLst>
                                        </p:cTn>
                                        <p:tgtEl>
                                          <p:spTgt spid="60">
                                            <p:txEl>
                                              <p:pRg st="0" end="0"/>
                                            </p:txEl>
                                          </p:spTgt>
                                        </p:tgtEl>
                                      </p:cBhvr>
                                    </p:animEffect>
                                    <p:anim to="" calcmode="lin" valueType="num">
                                      <p:cBhvr>
                                        <p:cTn id="254" dur="750" fill="hold">
                                          <p:stCondLst>
                                            <p:cond delay="0"/>
                                          </p:stCondLst>
                                        </p:cTn>
                                        <p:tgtEl>
                                          <p:spTgt spid="60">
                                            <p:txEl>
                                              <p:pRg st="0" end="0"/>
                                            </p:txEl>
                                          </p:spTgt>
                                        </p:tgtEl>
                                        <p:attrNameLst>
                                          <p:attrName>ppt_w</p:attrName>
                                        </p:attrNameLst>
                                      </p:cBhvr>
                                      <p:tavLst>
                                        <p:tav tm="0">
                                          <p:val>
                                            <p:strVal val="#ppt_w*4"/>
                                          </p:val>
                                        </p:tav>
                                        <p:tav tm="100000">
                                          <p:val>
                                            <p:strVal val="#ppt_w"/>
                                          </p:val>
                                        </p:tav>
                                      </p:tavLst>
                                    </p:anim>
                                    <p:anim to="" calcmode="lin" valueType="num">
                                      <p:cBhvr>
                                        <p:cTn id="255" dur="750" fill="hold">
                                          <p:stCondLst>
                                            <p:cond delay="0"/>
                                          </p:stCondLst>
                                        </p:cTn>
                                        <p:tgtEl>
                                          <p:spTgt spid="60">
                                            <p:txEl>
                                              <p:pRg st="0" end="0"/>
                                            </p:txEl>
                                          </p:spTgt>
                                        </p:tgtEl>
                                        <p:attrNameLst>
                                          <p:attrName>ppt_h</p:attrName>
                                        </p:attrNameLst>
                                      </p:cBhvr>
                                      <p:tavLst>
                                        <p:tav tm="0">
                                          <p:val>
                                            <p:strVal val="#ppt_h*4"/>
                                          </p:val>
                                        </p:tav>
                                        <p:tav tm="100000">
                                          <p:val>
                                            <p:strVal val="#ppt_h"/>
                                          </p:val>
                                        </p:tav>
                                      </p:tavLst>
                                    </p:anim>
                                  </p:childTnLst>
                                </p:cTn>
                              </p:par>
                              <p:par>
                                <p:cTn id="256" presetID="0" presetClass="path" presetSubtype="0" accel="50000" decel="50000" fill="hold" grpId="2" nodeType="withEffect">
                                  <p:stCondLst>
                                    <p:cond delay="1300"/>
                                  </p:stCondLst>
                                  <p:childTnLst>
                                    <p:animMotion origin="layout" path="M 0 2.22222E-6 L -0.06146 -0.08935 " pathEditMode="relative" rAng="0" ptsTypes="AA">
                                      <p:cBhvr>
                                        <p:cTn id="257" dur="750" spd="-100000" fill="hold"/>
                                        <p:tgtEl>
                                          <p:spTgt spid="60">
                                            <p:txEl>
                                              <p:pRg st="0" end="0"/>
                                            </p:txEl>
                                          </p:spTgt>
                                        </p:tgtEl>
                                        <p:attrNameLst>
                                          <p:attrName>ppt_x</p:attrName>
                                          <p:attrName>ppt_y</p:attrName>
                                        </p:attrNameLst>
                                      </p:cBhvr>
                                      <p:rCtr x="-3073" y="-4468"/>
                                    </p:animMotion>
                                  </p:childTnLst>
                                </p:cTn>
                              </p:par>
                              <p:par>
                                <p:cTn id="258" presetID="0" presetClass="entr" presetSubtype="0" fill="hold" grpId="0" nodeType="withEffect">
                                  <p:stCondLst>
                                    <p:cond delay="1300"/>
                                  </p:stCondLst>
                                  <p:childTnLst>
                                    <p:set>
                                      <p:cBhvr>
                                        <p:cTn id="259" dur="1" fill="hold">
                                          <p:stCondLst>
                                            <p:cond delay="0"/>
                                          </p:stCondLst>
                                        </p:cTn>
                                        <p:tgtEl>
                                          <p:spTgt spid="68">
                                            <p:txEl>
                                              <p:pRg st="0" end="0"/>
                                            </p:txEl>
                                          </p:spTgt>
                                        </p:tgtEl>
                                        <p:attrNameLst>
                                          <p:attrName>style.visibility</p:attrName>
                                        </p:attrNameLst>
                                      </p:cBhvr>
                                      <p:to>
                                        <p:strVal val="visible"/>
                                      </p:to>
                                    </p:set>
                                    <p:animEffect transition="in" filter="fade">
                                      <p:cBhvr>
                                        <p:cTn id="260" dur="750">
                                          <p:stCondLst>
                                            <p:cond delay="0"/>
                                          </p:stCondLst>
                                        </p:cTn>
                                        <p:tgtEl>
                                          <p:spTgt spid="68">
                                            <p:txEl>
                                              <p:pRg st="0" end="0"/>
                                            </p:txEl>
                                          </p:spTgt>
                                        </p:tgtEl>
                                      </p:cBhvr>
                                    </p:animEffect>
                                    <p:anim to="" calcmode="lin" valueType="num">
                                      <p:cBhvr>
                                        <p:cTn id="261" dur="750" fill="hold">
                                          <p:stCondLst>
                                            <p:cond delay="0"/>
                                          </p:stCondLst>
                                        </p:cTn>
                                        <p:tgtEl>
                                          <p:spTgt spid="68">
                                            <p:txEl>
                                              <p:pRg st="0" end="0"/>
                                            </p:txEl>
                                          </p:spTgt>
                                        </p:tgtEl>
                                        <p:attrNameLst>
                                          <p:attrName>ppt_w</p:attrName>
                                        </p:attrNameLst>
                                      </p:cBhvr>
                                      <p:tavLst>
                                        <p:tav tm="0">
                                          <p:val>
                                            <p:strVal val="#ppt_w*4"/>
                                          </p:val>
                                        </p:tav>
                                        <p:tav tm="100000">
                                          <p:val>
                                            <p:strVal val="#ppt_w"/>
                                          </p:val>
                                        </p:tav>
                                      </p:tavLst>
                                    </p:anim>
                                    <p:anim to="" calcmode="lin" valueType="num">
                                      <p:cBhvr>
                                        <p:cTn id="262" dur="750" fill="hold">
                                          <p:stCondLst>
                                            <p:cond delay="0"/>
                                          </p:stCondLst>
                                        </p:cTn>
                                        <p:tgtEl>
                                          <p:spTgt spid="68">
                                            <p:txEl>
                                              <p:pRg st="0" end="0"/>
                                            </p:txEl>
                                          </p:spTgt>
                                        </p:tgtEl>
                                        <p:attrNameLst>
                                          <p:attrName>ppt_h</p:attrName>
                                        </p:attrNameLst>
                                      </p:cBhvr>
                                      <p:tavLst>
                                        <p:tav tm="0">
                                          <p:val>
                                            <p:strVal val="#ppt_h*4"/>
                                          </p:val>
                                        </p:tav>
                                        <p:tav tm="100000">
                                          <p:val>
                                            <p:strVal val="#ppt_h"/>
                                          </p:val>
                                        </p:tav>
                                      </p:tavLst>
                                    </p:anim>
                                  </p:childTnLst>
                                </p:cTn>
                              </p:par>
                              <p:par>
                                <p:cTn id="263" presetID="0" presetClass="path" presetSubtype="0" accel="50000" decel="50000" fill="hold" grpId="2" nodeType="withEffect">
                                  <p:stCondLst>
                                    <p:cond delay="1300"/>
                                  </p:stCondLst>
                                  <p:childTnLst>
                                    <p:animMotion origin="layout" path="M 8.33333E-7 -2.59259E-6 L -0.18785 0.10972 " pathEditMode="relative" rAng="0" ptsTypes="AA">
                                      <p:cBhvr>
                                        <p:cTn id="264" dur="750" spd="-100000" fill="hold"/>
                                        <p:tgtEl>
                                          <p:spTgt spid="68">
                                            <p:txEl>
                                              <p:pRg st="0" end="0"/>
                                            </p:txEl>
                                          </p:spTgt>
                                        </p:tgtEl>
                                        <p:attrNameLst>
                                          <p:attrName>ppt_x</p:attrName>
                                          <p:attrName>ppt_y</p:attrName>
                                        </p:attrNameLst>
                                      </p:cBhvr>
                                      <p:rCtr x="-9392" y="5486"/>
                                    </p:animMotion>
                                  </p:childTnLst>
                                </p:cTn>
                              </p:par>
                              <p:par>
                                <p:cTn id="265" presetID="0" presetClass="entr" presetSubtype="0" fill="hold" grpId="0" nodeType="withEffect">
                                  <p:stCondLst>
                                    <p:cond delay="1400"/>
                                  </p:stCondLst>
                                  <p:childTnLst>
                                    <p:set>
                                      <p:cBhvr>
                                        <p:cTn id="266" dur="1" fill="hold">
                                          <p:stCondLst>
                                            <p:cond delay="0"/>
                                          </p:stCondLst>
                                        </p:cTn>
                                        <p:tgtEl>
                                          <p:spTgt spid="21">
                                            <p:txEl>
                                              <p:pRg st="0" end="0"/>
                                            </p:txEl>
                                          </p:spTgt>
                                        </p:tgtEl>
                                        <p:attrNameLst>
                                          <p:attrName>style.visibility</p:attrName>
                                        </p:attrNameLst>
                                      </p:cBhvr>
                                      <p:to>
                                        <p:strVal val="visible"/>
                                      </p:to>
                                    </p:set>
                                    <p:animEffect transition="in" filter="fade">
                                      <p:cBhvr>
                                        <p:cTn id="267" dur="750">
                                          <p:stCondLst>
                                            <p:cond delay="0"/>
                                          </p:stCondLst>
                                        </p:cTn>
                                        <p:tgtEl>
                                          <p:spTgt spid="21">
                                            <p:txEl>
                                              <p:pRg st="0" end="0"/>
                                            </p:txEl>
                                          </p:spTgt>
                                        </p:tgtEl>
                                      </p:cBhvr>
                                    </p:animEffect>
                                    <p:anim to="" calcmode="lin" valueType="num">
                                      <p:cBhvr>
                                        <p:cTn id="268" dur="750" fill="hold">
                                          <p:stCondLst>
                                            <p:cond delay="0"/>
                                          </p:stCondLst>
                                        </p:cTn>
                                        <p:tgtEl>
                                          <p:spTgt spid="21">
                                            <p:txEl>
                                              <p:pRg st="0" end="0"/>
                                            </p:txEl>
                                          </p:spTgt>
                                        </p:tgtEl>
                                        <p:attrNameLst>
                                          <p:attrName>ppt_w</p:attrName>
                                        </p:attrNameLst>
                                      </p:cBhvr>
                                      <p:tavLst>
                                        <p:tav tm="0">
                                          <p:val>
                                            <p:strVal val="#ppt_w*4"/>
                                          </p:val>
                                        </p:tav>
                                        <p:tav tm="100000">
                                          <p:val>
                                            <p:strVal val="#ppt_w"/>
                                          </p:val>
                                        </p:tav>
                                      </p:tavLst>
                                    </p:anim>
                                    <p:anim to="" calcmode="lin" valueType="num">
                                      <p:cBhvr>
                                        <p:cTn id="269" dur="750" fill="hold">
                                          <p:stCondLst>
                                            <p:cond delay="0"/>
                                          </p:stCondLst>
                                        </p:cTn>
                                        <p:tgtEl>
                                          <p:spTgt spid="21">
                                            <p:txEl>
                                              <p:pRg st="0" end="0"/>
                                            </p:txEl>
                                          </p:spTgt>
                                        </p:tgtEl>
                                        <p:attrNameLst>
                                          <p:attrName>ppt_h</p:attrName>
                                        </p:attrNameLst>
                                      </p:cBhvr>
                                      <p:tavLst>
                                        <p:tav tm="0">
                                          <p:val>
                                            <p:strVal val="#ppt_h*4"/>
                                          </p:val>
                                        </p:tav>
                                        <p:tav tm="100000">
                                          <p:val>
                                            <p:strVal val="#ppt_h"/>
                                          </p:val>
                                        </p:tav>
                                      </p:tavLst>
                                    </p:anim>
                                  </p:childTnLst>
                                </p:cTn>
                              </p:par>
                              <p:par>
                                <p:cTn id="270" presetID="0" presetClass="path" presetSubtype="0" accel="50000" decel="50000" fill="hold" grpId="2" nodeType="withEffect">
                                  <p:stCondLst>
                                    <p:cond delay="1400"/>
                                  </p:stCondLst>
                                  <p:childTnLst>
                                    <p:animMotion origin="layout" path="M -8.33333E-7 0 L -0.05555 0.0044 " pathEditMode="relative" rAng="0" ptsTypes="AA">
                                      <p:cBhvr>
                                        <p:cTn id="271" dur="750" spd="-100000" fill="hold"/>
                                        <p:tgtEl>
                                          <p:spTgt spid="21">
                                            <p:txEl>
                                              <p:pRg st="0" end="0"/>
                                            </p:txEl>
                                          </p:spTgt>
                                        </p:tgtEl>
                                        <p:attrNameLst>
                                          <p:attrName>ppt_x</p:attrName>
                                          <p:attrName>ppt_y</p:attrName>
                                        </p:attrNameLst>
                                      </p:cBhvr>
                                      <p:rCtr x="-2778" y="208"/>
                                    </p:animMotion>
                                  </p:childTnLst>
                                </p:cTn>
                              </p:par>
                              <p:par>
                                <p:cTn id="272" presetID="0" presetClass="entr" presetSubtype="0" fill="hold" grpId="0" nodeType="withEffect">
                                  <p:stCondLst>
                                    <p:cond delay="1400"/>
                                  </p:stCondLst>
                                  <p:childTnLst>
                                    <p:set>
                                      <p:cBhvr>
                                        <p:cTn id="273" dur="1" fill="hold">
                                          <p:stCondLst>
                                            <p:cond delay="0"/>
                                          </p:stCondLst>
                                        </p:cTn>
                                        <p:tgtEl>
                                          <p:spTgt spid="59">
                                            <p:txEl>
                                              <p:pRg st="0" end="0"/>
                                            </p:txEl>
                                          </p:spTgt>
                                        </p:tgtEl>
                                        <p:attrNameLst>
                                          <p:attrName>style.visibility</p:attrName>
                                        </p:attrNameLst>
                                      </p:cBhvr>
                                      <p:to>
                                        <p:strVal val="visible"/>
                                      </p:to>
                                    </p:set>
                                    <p:animEffect transition="in" filter="fade">
                                      <p:cBhvr>
                                        <p:cTn id="274" dur="750">
                                          <p:stCondLst>
                                            <p:cond delay="0"/>
                                          </p:stCondLst>
                                        </p:cTn>
                                        <p:tgtEl>
                                          <p:spTgt spid="59">
                                            <p:txEl>
                                              <p:pRg st="0" end="0"/>
                                            </p:txEl>
                                          </p:spTgt>
                                        </p:tgtEl>
                                      </p:cBhvr>
                                    </p:animEffect>
                                    <p:anim to="" calcmode="lin" valueType="num">
                                      <p:cBhvr>
                                        <p:cTn id="275" dur="750" fill="hold">
                                          <p:stCondLst>
                                            <p:cond delay="0"/>
                                          </p:stCondLst>
                                        </p:cTn>
                                        <p:tgtEl>
                                          <p:spTgt spid="59">
                                            <p:txEl>
                                              <p:pRg st="0" end="0"/>
                                            </p:txEl>
                                          </p:spTgt>
                                        </p:tgtEl>
                                        <p:attrNameLst>
                                          <p:attrName>ppt_w</p:attrName>
                                        </p:attrNameLst>
                                      </p:cBhvr>
                                      <p:tavLst>
                                        <p:tav tm="0">
                                          <p:val>
                                            <p:strVal val="#ppt_w*4"/>
                                          </p:val>
                                        </p:tav>
                                        <p:tav tm="100000">
                                          <p:val>
                                            <p:strVal val="#ppt_w"/>
                                          </p:val>
                                        </p:tav>
                                      </p:tavLst>
                                    </p:anim>
                                    <p:anim to="" calcmode="lin" valueType="num">
                                      <p:cBhvr>
                                        <p:cTn id="276" dur="750" fill="hold">
                                          <p:stCondLst>
                                            <p:cond delay="0"/>
                                          </p:stCondLst>
                                        </p:cTn>
                                        <p:tgtEl>
                                          <p:spTgt spid="59">
                                            <p:txEl>
                                              <p:pRg st="0" end="0"/>
                                            </p:txEl>
                                          </p:spTgt>
                                        </p:tgtEl>
                                        <p:attrNameLst>
                                          <p:attrName>ppt_h</p:attrName>
                                        </p:attrNameLst>
                                      </p:cBhvr>
                                      <p:tavLst>
                                        <p:tav tm="0">
                                          <p:val>
                                            <p:strVal val="#ppt_h*4"/>
                                          </p:val>
                                        </p:tav>
                                        <p:tav tm="100000">
                                          <p:val>
                                            <p:strVal val="#ppt_h"/>
                                          </p:val>
                                        </p:tav>
                                      </p:tavLst>
                                    </p:anim>
                                  </p:childTnLst>
                                </p:cTn>
                              </p:par>
                              <p:par>
                                <p:cTn id="277" presetID="0" presetClass="path" presetSubtype="0" accel="50000" decel="50000" fill="hold" grpId="2" nodeType="withEffect">
                                  <p:stCondLst>
                                    <p:cond delay="1400"/>
                                  </p:stCondLst>
                                  <p:childTnLst>
                                    <p:animMotion origin="layout" path="M 0 2.22222E-6 L -0.06146 -0.08935 " pathEditMode="relative" rAng="0" ptsTypes="AA">
                                      <p:cBhvr>
                                        <p:cTn id="278" dur="750" spd="-100000" fill="hold"/>
                                        <p:tgtEl>
                                          <p:spTgt spid="59">
                                            <p:txEl>
                                              <p:pRg st="0" end="0"/>
                                            </p:txEl>
                                          </p:spTgt>
                                        </p:tgtEl>
                                        <p:attrNameLst>
                                          <p:attrName>ppt_x</p:attrName>
                                          <p:attrName>ppt_y</p:attrName>
                                        </p:attrNameLst>
                                      </p:cBhvr>
                                      <p:rCtr x="-3073" y="-4468"/>
                                    </p:animMotion>
                                  </p:childTnLst>
                                </p:cTn>
                              </p:par>
                              <p:par>
                                <p:cTn id="279" presetID="0" presetClass="entr" presetSubtype="0" fill="hold" grpId="0" nodeType="withEffect">
                                  <p:stCondLst>
                                    <p:cond delay="1400"/>
                                  </p:stCondLst>
                                  <p:childTnLst>
                                    <p:set>
                                      <p:cBhvr>
                                        <p:cTn id="280" dur="1" fill="hold">
                                          <p:stCondLst>
                                            <p:cond delay="0"/>
                                          </p:stCondLst>
                                        </p:cTn>
                                        <p:tgtEl>
                                          <p:spTgt spid="67">
                                            <p:txEl>
                                              <p:pRg st="0" end="0"/>
                                            </p:txEl>
                                          </p:spTgt>
                                        </p:tgtEl>
                                        <p:attrNameLst>
                                          <p:attrName>style.visibility</p:attrName>
                                        </p:attrNameLst>
                                      </p:cBhvr>
                                      <p:to>
                                        <p:strVal val="visible"/>
                                      </p:to>
                                    </p:set>
                                    <p:animEffect transition="in" filter="fade">
                                      <p:cBhvr>
                                        <p:cTn id="281" dur="750">
                                          <p:stCondLst>
                                            <p:cond delay="0"/>
                                          </p:stCondLst>
                                        </p:cTn>
                                        <p:tgtEl>
                                          <p:spTgt spid="67">
                                            <p:txEl>
                                              <p:pRg st="0" end="0"/>
                                            </p:txEl>
                                          </p:spTgt>
                                        </p:tgtEl>
                                      </p:cBhvr>
                                    </p:animEffect>
                                    <p:anim to="" calcmode="lin" valueType="num">
                                      <p:cBhvr>
                                        <p:cTn id="282" dur="750" fill="hold">
                                          <p:stCondLst>
                                            <p:cond delay="0"/>
                                          </p:stCondLst>
                                        </p:cTn>
                                        <p:tgtEl>
                                          <p:spTgt spid="67">
                                            <p:txEl>
                                              <p:pRg st="0" end="0"/>
                                            </p:txEl>
                                          </p:spTgt>
                                        </p:tgtEl>
                                        <p:attrNameLst>
                                          <p:attrName>ppt_w</p:attrName>
                                        </p:attrNameLst>
                                      </p:cBhvr>
                                      <p:tavLst>
                                        <p:tav tm="0">
                                          <p:val>
                                            <p:strVal val="#ppt_w*4"/>
                                          </p:val>
                                        </p:tav>
                                        <p:tav tm="100000">
                                          <p:val>
                                            <p:strVal val="#ppt_w"/>
                                          </p:val>
                                        </p:tav>
                                      </p:tavLst>
                                    </p:anim>
                                    <p:anim to="" calcmode="lin" valueType="num">
                                      <p:cBhvr>
                                        <p:cTn id="283" dur="750" fill="hold">
                                          <p:stCondLst>
                                            <p:cond delay="0"/>
                                          </p:stCondLst>
                                        </p:cTn>
                                        <p:tgtEl>
                                          <p:spTgt spid="67">
                                            <p:txEl>
                                              <p:pRg st="0" end="0"/>
                                            </p:txEl>
                                          </p:spTgt>
                                        </p:tgtEl>
                                        <p:attrNameLst>
                                          <p:attrName>ppt_h</p:attrName>
                                        </p:attrNameLst>
                                      </p:cBhvr>
                                      <p:tavLst>
                                        <p:tav tm="0">
                                          <p:val>
                                            <p:strVal val="#ppt_h*4"/>
                                          </p:val>
                                        </p:tav>
                                        <p:tav tm="100000">
                                          <p:val>
                                            <p:strVal val="#ppt_h"/>
                                          </p:val>
                                        </p:tav>
                                      </p:tavLst>
                                    </p:anim>
                                  </p:childTnLst>
                                </p:cTn>
                              </p:par>
                              <p:par>
                                <p:cTn id="284" presetID="0" presetClass="path" presetSubtype="0" accel="50000" decel="50000" fill="hold" grpId="2" nodeType="withEffect">
                                  <p:stCondLst>
                                    <p:cond delay="1400"/>
                                  </p:stCondLst>
                                  <p:childTnLst>
                                    <p:animMotion origin="layout" path="M 8.33333E-7 -2.59259E-6 L -0.18767 0.10926 " pathEditMode="relative" rAng="0" ptsTypes="AA">
                                      <p:cBhvr>
                                        <p:cTn id="285" dur="750" spd="-100000" fill="hold"/>
                                        <p:tgtEl>
                                          <p:spTgt spid="67">
                                            <p:txEl>
                                              <p:pRg st="0" end="0"/>
                                            </p:txEl>
                                          </p:spTgt>
                                        </p:tgtEl>
                                        <p:attrNameLst>
                                          <p:attrName>ppt_x</p:attrName>
                                          <p:attrName>ppt_y</p:attrName>
                                        </p:attrNameLst>
                                      </p:cBhvr>
                                      <p:rCtr x="-9392" y="5463"/>
                                    </p:animMotion>
                                  </p:childTnLst>
                                </p:cTn>
                              </p:par>
                              <p:par>
                                <p:cTn id="286" presetID="0" presetClass="entr" presetSubtype="0" fill="hold" grpId="0" nodeType="withEffect">
                                  <p:stCondLst>
                                    <p:cond delay="1500"/>
                                  </p:stCondLst>
                                  <p:childTnLst>
                                    <p:set>
                                      <p:cBhvr>
                                        <p:cTn id="287" dur="1" fill="hold">
                                          <p:stCondLst>
                                            <p:cond delay="0"/>
                                          </p:stCondLst>
                                        </p:cTn>
                                        <p:tgtEl>
                                          <p:spTgt spid="20">
                                            <p:txEl>
                                              <p:pRg st="0" end="0"/>
                                            </p:txEl>
                                          </p:spTgt>
                                        </p:tgtEl>
                                        <p:attrNameLst>
                                          <p:attrName>style.visibility</p:attrName>
                                        </p:attrNameLst>
                                      </p:cBhvr>
                                      <p:to>
                                        <p:strVal val="visible"/>
                                      </p:to>
                                    </p:set>
                                    <p:animEffect transition="in" filter="fade">
                                      <p:cBhvr>
                                        <p:cTn id="288" dur="750">
                                          <p:stCondLst>
                                            <p:cond delay="0"/>
                                          </p:stCondLst>
                                        </p:cTn>
                                        <p:tgtEl>
                                          <p:spTgt spid="20">
                                            <p:txEl>
                                              <p:pRg st="0" end="0"/>
                                            </p:txEl>
                                          </p:spTgt>
                                        </p:tgtEl>
                                      </p:cBhvr>
                                    </p:animEffect>
                                    <p:anim to="" calcmode="lin" valueType="num">
                                      <p:cBhvr>
                                        <p:cTn id="289" dur="750" fill="hold">
                                          <p:stCondLst>
                                            <p:cond delay="0"/>
                                          </p:stCondLst>
                                        </p:cTn>
                                        <p:tgtEl>
                                          <p:spTgt spid="20">
                                            <p:txEl>
                                              <p:pRg st="0" end="0"/>
                                            </p:txEl>
                                          </p:spTgt>
                                        </p:tgtEl>
                                        <p:attrNameLst>
                                          <p:attrName>ppt_w</p:attrName>
                                        </p:attrNameLst>
                                      </p:cBhvr>
                                      <p:tavLst>
                                        <p:tav tm="0">
                                          <p:val>
                                            <p:strVal val="#ppt_w*4"/>
                                          </p:val>
                                        </p:tav>
                                        <p:tav tm="100000">
                                          <p:val>
                                            <p:strVal val="#ppt_w"/>
                                          </p:val>
                                        </p:tav>
                                      </p:tavLst>
                                    </p:anim>
                                    <p:anim to="" calcmode="lin" valueType="num">
                                      <p:cBhvr>
                                        <p:cTn id="290" dur="750" fill="hold">
                                          <p:stCondLst>
                                            <p:cond delay="0"/>
                                          </p:stCondLst>
                                        </p:cTn>
                                        <p:tgtEl>
                                          <p:spTgt spid="20">
                                            <p:txEl>
                                              <p:pRg st="0" end="0"/>
                                            </p:txEl>
                                          </p:spTgt>
                                        </p:tgtEl>
                                        <p:attrNameLst>
                                          <p:attrName>ppt_h</p:attrName>
                                        </p:attrNameLst>
                                      </p:cBhvr>
                                      <p:tavLst>
                                        <p:tav tm="0">
                                          <p:val>
                                            <p:strVal val="#ppt_h*4"/>
                                          </p:val>
                                        </p:tav>
                                        <p:tav tm="100000">
                                          <p:val>
                                            <p:strVal val="#ppt_h"/>
                                          </p:val>
                                        </p:tav>
                                      </p:tavLst>
                                    </p:anim>
                                  </p:childTnLst>
                                </p:cTn>
                              </p:par>
                              <p:par>
                                <p:cTn id="291" presetID="0" presetClass="path" presetSubtype="0" accel="50000" decel="50000" fill="hold" grpId="2" nodeType="withEffect">
                                  <p:stCondLst>
                                    <p:cond delay="1500"/>
                                  </p:stCondLst>
                                  <p:childTnLst>
                                    <p:animMotion origin="layout" path="M -8.33333E-7 0 L -0.05573 0.0044 " pathEditMode="relative" rAng="0" ptsTypes="AA">
                                      <p:cBhvr>
                                        <p:cTn id="292" dur="750" spd="-100000" fill="hold"/>
                                        <p:tgtEl>
                                          <p:spTgt spid="20">
                                            <p:txEl>
                                              <p:pRg st="0" end="0"/>
                                            </p:txEl>
                                          </p:spTgt>
                                        </p:tgtEl>
                                        <p:attrNameLst>
                                          <p:attrName>ppt_x</p:attrName>
                                          <p:attrName>ppt_y</p:attrName>
                                        </p:attrNameLst>
                                      </p:cBhvr>
                                      <p:rCtr x="-2795" y="208"/>
                                    </p:animMotion>
                                  </p:childTnLst>
                                </p:cTn>
                              </p:par>
                              <p:par>
                                <p:cTn id="293" presetID="0" presetClass="entr" presetSubtype="0" fill="hold" grpId="0" nodeType="withEffect">
                                  <p:stCondLst>
                                    <p:cond delay="1500"/>
                                  </p:stCondLst>
                                  <p:childTnLst>
                                    <p:set>
                                      <p:cBhvr>
                                        <p:cTn id="294" dur="1" fill="hold">
                                          <p:stCondLst>
                                            <p:cond delay="0"/>
                                          </p:stCondLst>
                                        </p:cTn>
                                        <p:tgtEl>
                                          <p:spTgt spid="58">
                                            <p:txEl>
                                              <p:pRg st="0" end="0"/>
                                            </p:txEl>
                                          </p:spTgt>
                                        </p:tgtEl>
                                        <p:attrNameLst>
                                          <p:attrName>style.visibility</p:attrName>
                                        </p:attrNameLst>
                                      </p:cBhvr>
                                      <p:to>
                                        <p:strVal val="visible"/>
                                      </p:to>
                                    </p:set>
                                    <p:animEffect transition="in" filter="fade">
                                      <p:cBhvr>
                                        <p:cTn id="295" dur="750">
                                          <p:stCondLst>
                                            <p:cond delay="0"/>
                                          </p:stCondLst>
                                        </p:cTn>
                                        <p:tgtEl>
                                          <p:spTgt spid="58">
                                            <p:txEl>
                                              <p:pRg st="0" end="0"/>
                                            </p:txEl>
                                          </p:spTgt>
                                        </p:tgtEl>
                                      </p:cBhvr>
                                    </p:animEffect>
                                    <p:anim to="" calcmode="lin" valueType="num">
                                      <p:cBhvr>
                                        <p:cTn id="296" dur="750" fill="hold">
                                          <p:stCondLst>
                                            <p:cond delay="0"/>
                                          </p:stCondLst>
                                        </p:cTn>
                                        <p:tgtEl>
                                          <p:spTgt spid="58">
                                            <p:txEl>
                                              <p:pRg st="0" end="0"/>
                                            </p:txEl>
                                          </p:spTgt>
                                        </p:tgtEl>
                                        <p:attrNameLst>
                                          <p:attrName>ppt_w</p:attrName>
                                        </p:attrNameLst>
                                      </p:cBhvr>
                                      <p:tavLst>
                                        <p:tav tm="0">
                                          <p:val>
                                            <p:strVal val="#ppt_w*4"/>
                                          </p:val>
                                        </p:tav>
                                        <p:tav tm="100000">
                                          <p:val>
                                            <p:strVal val="#ppt_w"/>
                                          </p:val>
                                        </p:tav>
                                      </p:tavLst>
                                    </p:anim>
                                    <p:anim to="" calcmode="lin" valueType="num">
                                      <p:cBhvr>
                                        <p:cTn id="297" dur="750" fill="hold">
                                          <p:stCondLst>
                                            <p:cond delay="0"/>
                                          </p:stCondLst>
                                        </p:cTn>
                                        <p:tgtEl>
                                          <p:spTgt spid="58">
                                            <p:txEl>
                                              <p:pRg st="0" end="0"/>
                                            </p:txEl>
                                          </p:spTgt>
                                        </p:tgtEl>
                                        <p:attrNameLst>
                                          <p:attrName>ppt_h</p:attrName>
                                        </p:attrNameLst>
                                      </p:cBhvr>
                                      <p:tavLst>
                                        <p:tav tm="0">
                                          <p:val>
                                            <p:strVal val="#ppt_h*4"/>
                                          </p:val>
                                        </p:tav>
                                        <p:tav tm="100000">
                                          <p:val>
                                            <p:strVal val="#ppt_h"/>
                                          </p:val>
                                        </p:tav>
                                      </p:tavLst>
                                    </p:anim>
                                  </p:childTnLst>
                                </p:cTn>
                              </p:par>
                              <p:par>
                                <p:cTn id="298" presetID="0" presetClass="path" presetSubtype="0" accel="50000" decel="50000" fill="hold" grpId="2" nodeType="withEffect">
                                  <p:stCondLst>
                                    <p:cond delay="1500"/>
                                  </p:stCondLst>
                                  <p:childTnLst>
                                    <p:animMotion origin="layout" path="M 0 2.22222E-6 L -0.06181 -0.08912 " pathEditMode="relative" rAng="0" ptsTypes="AA">
                                      <p:cBhvr>
                                        <p:cTn id="299" dur="750" spd="-100000" fill="hold"/>
                                        <p:tgtEl>
                                          <p:spTgt spid="58">
                                            <p:txEl>
                                              <p:pRg st="0" end="0"/>
                                            </p:txEl>
                                          </p:spTgt>
                                        </p:tgtEl>
                                        <p:attrNameLst>
                                          <p:attrName>ppt_x</p:attrName>
                                          <p:attrName>ppt_y</p:attrName>
                                        </p:attrNameLst>
                                      </p:cBhvr>
                                      <p:rCtr x="-3090" y="-4468"/>
                                    </p:animMotion>
                                  </p:childTnLst>
                                </p:cTn>
                              </p:par>
                              <p:par>
                                <p:cTn id="300" presetID="0" presetClass="entr" presetSubtype="0" fill="hold" grpId="0" nodeType="withEffect">
                                  <p:stCondLst>
                                    <p:cond delay="1500"/>
                                  </p:stCondLst>
                                  <p:childTnLst>
                                    <p:set>
                                      <p:cBhvr>
                                        <p:cTn id="301" dur="1" fill="hold">
                                          <p:stCondLst>
                                            <p:cond delay="0"/>
                                          </p:stCondLst>
                                        </p:cTn>
                                        <p:tgtEl>
                                          <p:spTgt spid="66">
                                            <p:txEl>
                                              <p:pRg st="0" end="0"/>
                                            </p:txEl>
                                          </p:spTgt>
                                        </p:tgtEl>
                                        <p:attrNameLst>
                                          <p:attrName>style.visibility</p:attrName>
                                        </p:attrNameLst>
                                      </p:cBhvr>
                                      <p:to>
                                        <p:strVal val="visible"/>
                                      </p:to>
                                    </p:set>
                                    <p:animEffect transition="in" filter="fade">
                                      <p:cBhvr>
                                        <p:cTn id="302" dur="750">
                                          <p:stCondLst>
                                            <p:cond delay="0"/>
                                          </p:stCondLst>
                                        </p:cTn>
                                        <p:tgtEl>
                                          <p:spTgt spid="66">
                                            <p:txEl>
                                              <p:pRg st="0" end="0"/>
                                            </p:txEl>
                                          </p:spTgt>
                                        </p:tgtEl>
                                      </p:cBhvr>
                                    </p:animEffect>
                                    <p:anim to="" calcmode="lin" valueType="num">
                                      <p:cBhvr>
                                        <p:cTn id="303" dur="750" fill="hold">
                                          <p:stCondLst>
                                            <p:cond delay="0"/>
                                          </p:stCondLst>
                                        </p:cTn>
                                        <p:tgtEl>
                                          <p:spTgt spid="66">
                                            <p:txEl>
                                              <p:pRg st="0" end="0"/>
                                            </p:txEl>
                                          </p:spTgt>
                                        </p:tgtEl>
                                        <p:attrNameLst>
                                          <p:attrName>ppt_w</p:attrName>
                                        </p:attrNameLst>
                                      </p:cBhvr>
                                      <p:tavLst>
                                        <p:tav tm="0">
                                          <p:val>
                                            <p:strVal val="#ppt_w*4"/>
                                          </p:val>
                                        </p:tav>
                                        <p:tav tm="100000">
                                          <p:val>
                                            <p:strVal val="#ppt_w"/>
                                          </p:val>
                                        </p:tav>
                                      </p:tavLst>
                                    </p:anim>
                                    <p:anim to="" calcmode="lin" valueType="num">
                                      <p:cBhvr>
                                        <p:cTn id="304" dur="750" fill="hold">
                                          <p:stCondLst>
                                            <p:cond delay="0"/>
                                          </p:stCondLst>
                                        </p:cTn>
                                        <p:tgtEl>
                                          <p:spTgt spid="66">
                                            <p:txEl>
                                              <p:pRg st="0" end="0"/>
                                            </p:txEl>
                                          </p:spTgt>
                                        </p:tgtEl>
                                        <p:attrNameLst>
                                          <p:attrName>ppt_h</p:attrName>
                                        </p:attrNameLst>
                                      </p:cBhvr>
                                      <p:tavLst>
                                        <p:tav tm="0">
                                          <p:val>
                                            <p:strVal val="#ppt_h*4"/>
                                          </p:val>
                                        </p:tav>
                                        <p:tav tm="100000">
                                          <p:val>
                                            <p:strVal val="#ppt_h"/>
                                          </p:val>
                                        </p:tav>
                                      </p:tavLst>
                                    </p:anim>
                                  </p:childTnLst>
                                </p:cTn>
                              </p:par>
                              <p:par>
                                <p:cTn id="305" presetID="0" presetClass="path" presetSubtype="0" accel="50000" decel="50000" fill="hold" grpId="2" nodeType="withEffect">
                                  <p:stCondLst>
                                    <p:cond delay="1500"/>
                                  </p:stCondLst>
                                  <p:childTnLst>
                                    <p:animMotion origin="layout" path="M 8.33333E-7 -2.59259E-6 L -0.1882 0.10996 " pathEditMode="relative" rAng="0" ptsTypes="AA">
                                      <p:cBhvr>
                                        <p:cTn id="306" dur="750" spd="-100000" fill="hold"/>
                                        <p:tgtEl>
                                          <p:spTgt spid="66">
                                            <p:txEl>
                                              <p:pRg st="0" end="0"/>
                                            </p:txEl>
                                          </p:spTgt>
                                        </p:tgtEl>
                                        <p:attrNameLst>
                                          <p:attrName>ppt_x</p:attrName>
                                          <p:attrName>ppt_y</p:attrName>
                                        </p:attrNameLst>
                                      </p:cBhvr>
                                      <p:rCtr x="-9410" y="5486"/>
                                    </p:animMotion>
                                  </p:childTnLst>
                                </p:cTn>
                              </p:par>
                              <p:par>
                                <p:cTn id="307" presetID="0" presetClass="entr" presetSubtype="0" fill="hold" grpId="0" nodeType="withEffect">
                                  <p:stCondLst>
                                    <p:cond delay="1600"/>
                                  </p:stCondLst>
                                  <p:childTnLst>
                                    <p:set>
                                      <p:cBhvr>
                                        <p:cTn id="308" dur="1" fill="hold">
                                          <p:stCondLst>
                                            <p:cond delay="0"/>
                                          </p:stCondLst>
                                        </p:cTn>
                                        <p:tgtEl>
                                          <p:spTgt spid="19">
                                            <p:txEl>
                                              <p:pRg st="0" end="0"/>
                                            </p:txEl>
                                          </p:spTgt>
                                        </p:tgtEl>
                                        <p:attrNameLst>
                                          <p:attrName>style.visibility</p:attrName>
                                        </p:attrNameLst>
                                      </p:cBhvr>
                                      <p:to>
                                        <p:strVal val="visible"/>
                                      </p:to>
                                    </p:set>
                                    <p:animEffect transition="in" filter="fade">
                                      <p:cBhvr>
                                        <p:cTn id="309" dur="750">
                                          <p:stCondLst>
                                            <p:cond delay="0"/>
                                          </p:stCondLst>
                                        </p:cTn>
                                        <p:tgtEl>
                                          <p:spTgt spid="19">
                                            <p:txEl>
                                              <p:pRg st="0" end="0"/>
                                            </p:txEl>
                                          </p:spTgt>
                                        </p:tgtEl>
                                      </p:cBhvr>
                                    </p:animEffect>
                                    <p:anim to="" calcmode="lin" valueType="num">
                                      <p:cBhvr>
                                        <p:cTn id="310" dur="750" fill="hold">
                                          <p:stCondLst>
                                            <p:cond delay="0"/>
                                          </p:stCondLst>
                                        </p:cTn>
                                        <p:tgtEl>
                                          <p:spTgt spid="19">
                                            <p:txEl>
                                              <p:pRg st="0" end="0"/>
                                            </p:txEl>
                                          </p:spTgt>
                                        </p:tgtEl>
                                        <p:attrNameLst>
                                          <p:attrName>ppt_w</p:attrName>
                                        </p:attrNameLst>
                                      </p:cBhvr>
                                      <p:tavLst>
                                        <p:tav tm="0">
                                          <p:val>
                                            <p:strVal val="#ppt_w*4"/>
                                          </p:val>
                                        </p:tav>
                                        <p:tav tm="100000">
                                          <p:val>
                                            <p:strVal val="#ppt_w"/>
                                          </p:val>
                                        </p:tav>
                                      </p:tavLst>
                                    </p:anim>
                                    <p:anim to="" calcmode="lin" valueType="num">
                                      <p:cBhvr>
                                        <p:cTn id="311" dur="750" fill="hold">
                                          <p:stCondLst>
                                            <p:cond delay="0"/>
                                          </p:stCondLst>
                                        </p:cTn>
                                        <p:tgtEl>
                                          <p:spTgt spid="19">
                                            <p:txEl>
                                              <p:pRg st="0" end="0"/>
                                            </p:txEl>
                                          </p:spTgt>
                                        </p:tgtEl>
                                        <p:attrNameLst>
                                          <p:attrName>ppt_h</p:attrName>
                                        </p:attrNameLst>
                                      </p:cBhvr>
                                      <p:tavLst>
                                        <p:tav tm="0">
                                          <p:val>
                                            <p:strVal val="#ppt_h*4"/>
                                          </p:val>
                                        </p:tav>
                                        <p:tav tm="100000">
                                          <p:val>
                                            <p:strVal val="#ppt_h"/>
                                          </p:val>
                                        </p:tav>
                                      </p:tavLst>
                                    </p:anim>
                                  </p:childTnLst>
                                </p:cTn>
                              </p:par>
                              <p:par>
                                <p:cTn id="312" presetID="0" presetClass="path" presetSubtype="0" accel="50000" decel="50000" fill="hold" grpId="2" nodeType="withEffect">
                                  <p:stCondLst>
                                    <p:cond delay="1600"/>
                                  </p:stCondLst>
                                  <p:childTnLst>
                                    <p:animMotion origin="layout" path="M -8.33333E-7 0 L -0.05555 0.00417 " pathEditMode="relative" rAng="0" ptsTypes="AA">
                                      <p:cBhvr>
                                        <p:cTn id="313" dur="750" spd="-100000" fill="hold"/>
                                        <p:tgtEl>
                                          <p:spTgt spid="19">
                                            <p:txEl>
                                              <p:pRg st="0" end="0"/>
                                            </p:txEl>
                                          </p:spTgt>
                                        </p:tgtEl>
                                        <p:attrNameLst>
                                          <p:attrName>ppt_x</p:attrName>
                                          <p:attrName>ppt_y</p:attrName>
                                        </p:attrNameLst>
                                      </p:cBhvr>
                                      <p:rCtr x="-2778" y="208"/>
                                    </p:animMotion>
                                  </p:childTnLst>
                                </p:cTn>
                              </p:par>
                              <p:par>
                                <p:cTn id="314" presetID="0" presetClass="entr" presetSubtype="0" fill="hold" grpId="0" nodeType="withEffect">
                                  <p:stCondLst>
                                    <p:cond delay="1600"/>
                                  </p:stCondLst>
                                  <p:childTnLst>
                                    <p:set>
                                      <p:cBhvr>
                                        <p:cTn id="315" dur="1" fill="hold">
                                          <p:stCondLst>
                                            <p:cond delay="0"/>
                                          </p:stCondLst>
                                        </p:cTn>
                                        <p:tgtEl>
                                          <p:spTgt spid="57">
                                            <p:txEl>
                                              <p:pRg st="0" end="0"/>
                                            </p:txEl>
                                          </p:spTgt>
                                        </p:tgtEl>
                                        <p:attrNameLst>
                                          <p:attrName>style.visibility</p:attrName>
                                        </p:attrNameLst>
                                      </p:cBhvr>
                                      <p:to>
                                        <p:strVal val="visible"/>
                                      </p:to>
                                    </p:set>
                                    <p:animEffect transition="in" filter="fade">
                                      <p:cBhvr>
                                        <p:cTn id="316" dur="750">
                                          <p:stCondLst>
                                            <p:cond delay="0"/>
                                          </p:stCondLst>
                                        </p:cTn>
                                        <p:tgtEl>
                                          <p:spTgt spid="57">
                                            <p:txEl>
                                              <p:pRg st="0" end="0"/>
                                            </p:txEl>
                                          </p:spTgt>
                                        </p:tgtEl>
                                      </p:cBhvr>
                                    </p:animEffect>
                                    <p:anim to="" calcmode="lin" valueType="num">
                                      <p:cBhvr>
                                        <p:cTn id="317" dur="750" fill="hold">
                                          <p:stCondLst>
                                            <p:cond delay="0"/>
                                          </p:stCondLst>
                                        </p:cTn>
                                        <p:tgtEl>
                                          <p:spTgt spid="57">
                                            <p:txEl>
                                              <p:pRg st="0" end="0"/>
                                            </p:txEl>
                                          </p:spTgt>
                                        </p:tgtEl>
                                        <p:attrNameLst>
                                          <p:attrName>ppt_w</p:attrName>
                                        </p:attrNameLst>
                                      </p:cBhvr>
                                      <p:tavLst>
                                        <p:tav tm="0">
                                          <p:val>
                                            <p:strVal val="#ppt_w*4"/>
                                          </p:val>
                                        </p:tav>
                                        <p:tav tm="100000">
                                          <p:val>
                                            <p:strVal val="#ppt_w"/>
                                          </p:val>
                                        </p:tav>
                                      </p:tavLst>
                                    </p:anim>
                                    <p:anim to="" calcmode="lin" valueType="num">
                                      <p:cBhvr>
                                        <p:cTn id="318" dur="750" fill="hold">
                                          <p:stCondLst>
                                            <p:cond delay="0"/>
                                          </p:stCondLst>
                                        </p:cTn>
                                        <p:tgtEl>
                                          <p:spTgt spid="57">
                                            <p:txEl>
                                              <p:pRg st="0" end="0"/>
                                            </p:txEl>
                                          </p:spTgt>
                                        </p:tgtEl>
                                        <p:attrNameLst>
                                          <p:attrName>ppt_h</p:attrName>
                                        </p:attrNameLst>
                                      </p:cBhvr>
                                      <p:tavLst>
                                        <p:tav tm="0">
                                          <p:val>
                                            <p:strVal val="#ppt_h*4"/>
                                          </p:val>
                                        </p:tav>
                                        <p:tav tm="100000">
                                          <p:val>
                                            <p:strVal val="#ppt_h"/>
                                          </p:val>
                                        </p:tav>
                                      </p:tavLst>
                                    </p:anim>
                                  </p:childTnLst>
                                </p:cTn>
                              </p:par>
                              <p:par>
                                <p:cTn id="319" presetID="0" presetClass="path" presetSubtype="0" accel="50000" decel="50000" fill="hold" grpId="2" nodeType="withEffect">
                                  <p:stCondLst>
                                    <p:cond delay="1600"/>
                                  </p:stCondLst>
                                  <p:childTnLst>
                                    <p:animMotion origin="layout" path="M 0 2.22222E-6 L -0.06146 -0.08912 " pathEditMode="relative" rAng="0" ptsTypes="AA">
                                      <p:cBhvr>
                                        <p:cTn id="320" dur="750" spd="-100000" fill="hold"/>
                                        <p:tgtEl>
                                          <p:spTgt spid="57">
                                            <p:txEl>
                                              <p:pRg st="0" end="0"/>
                                            </p:txEl>
                                          </p:spTgt>
                                        </p:tgtEl>
                                        <p:attrNameLst>
                                          <p:attrName>ppt_x</p:attrName>
                                          <p:attrName>ppt_y</p:attrName>
                                        </p:attrNameLst>
                                      </p:cBhvr>
                                      <p:rCtr x="-3073" y="-4468"/>
                                    </p:animMotion>
                                  </p:childTnLst>
                                </p:cTn>
                              </p:par>
                              <p:par>
                                <p:cTn id="321" presetID="0" presetClass="entr" presetSubtype="0" fill="hold" grpId="0" nodeType="withEffect">
                                  <p:stCondLst>
                                    <p:cond delay="1600"/>
                                  </p:stCondLst>
                                  <p:childTnLst>
                                    <p:set>
                                      <p:cBhvr>
                                        <p:cTn id="322" dur="1" fill="hold">
                                          <p:stCondLst>
                                            <p:cond delay="0"/>
                                          </p:stCondLst>
                                        </p:cTn>
                                        <p:tgtEl>
                                          <p:spTgt spid="65">
                                            <p:txEl>
                                              <p:pRg st="0" end="0"/>
                                            </p:txEl>
                                          </p:spTgt>
                                        </p:tgtEl>
                                        <p:attrNameLst>
                                          <p:attrName>style.visibility</p:attrName>
                                        </p:attrNameLst>
                                      </p:cBhvr>
                                      <p:to>
                                        <p:strVal val="visible"/>
                                      </p:to>
                                    </p:set>
                                    <p:animEffect transition="in" filter="fade">
                                      <p:cBhvr>
                                        <p:cTn id="323" dur="750">
                                          <p:stCondLst>
                                            <p:cond delay="0"/>
                                          </p:stCondLst>
                                        </p:cTn>
                                        <p:tgtEl>
                                          <p:spTgt spid="65">
                                            <p:txEl>
                                              <p:pRg st="0" end="0"/>
                                            </p:txEl>
                                          </p:spTgt>
                                        </p:tgtEl>
                                      </p:cBhvr>
                                    </p:animEffect>
                                    <p:anim to="" calcmode="lin" valueType="num">
                                      <p:cBhvr>
                                        <p:cTn id="324" dur="750" fill="hold">
                                          <p:stCondLst>
                                            <p:cond delay="0"/>
                                          </p:stCondLst>
                                        </p:cTn>
                                        <p:tgtEl>
                                          <p:spTgt spid="65">
                                            <p:txEl>
                                              <p:pRg st="0" end="0"/>
                                            </p:txEl>
                                          </p:spTgt>
                                        </p:tgtEl>
                                        <p:attrNameLst>
                                          <p:attrName>ppt_w</p:attrName>
                                        </p:attrNameLst>
                                      </p:cBhvr>
                                      <p:tavLst>
                                        <p:tav tm="0">
                                          <p:val>
                                            <p:strVal val="#ppt_w*4"/>
                                          </p:val>
                                        </p:tav>
                                        <p:tav tm="100000">
                                          <p:val>
                                            <p:strVal val="#ppt_w"/>
                                          </p:val>
                                        </p:tav>
                                      </p:tavLst>
                                    </p:anim>
                                    <p:anim to="" calcmode="lin" valueType="num">
                                      <p:cBhvr>
                                        <p:cTn id="325" dur="750" fill="hold">
                                          <p:stCondLst>
                                            <p:cond delay="0"/>
                                          </p:stCondLst>
                                        </p:cTn>
                                        <p:tgtEl>
                                          <p:spTgt spid="65">
                                            <p:txEl>
                                              <p:pRg st="0" end="0"/>
                                            </p:txEl>
                                          </p:spTgt>
                                        </p:tgtEl>
                                        <p:attrNameLst>
                                          <p:attrName>ppt_h</p:attrName>
                                        </p:attrNameLst>
                                      </p:cBhvr>
                                      <p:tavLst>
                                        <p:tav tm="0">
                                          <p:val>
                                            <p:strVal val="#ppt_h*4"/>
                                          </p:val>
                                        </p:tav>
                                        <p:tav tm="100000">
                                          <p:val>
                                            <p:strVal val="#ppt_h"/>
                                          </p:val>
                                        </p:tav>
                                      </p:tavLst>
                                    </p:anim>
                                  </p:childTnLst>
                                </p:cTn>
                              </p:par>
                              <p:par>
                                <p:cTn id="326" presetID="0" presetClass="path" presetSubtype="0" accel="50000" decel="50000" fill="hold" grpId="2" nodeType="withEffect">
                                  <p:stCondLst>
                                    <p:cond delay="1600"/>
                                  </p:stCondLst>
                                  <p:childTnLst>
                                    <p:animMotion origin="layout" path="M 8.33333E-7 -2.59259E-6 L -0.18785 0.10972 " pathEditMode="relative" rAng="0" ptsTypes="AA">
                                      <p:cBhvr>
                                        <p:cTn id="327" dur="750" spd="-100000" fill="hold"/>
                                        <p:tgtEl>
                                          <p:spTgt spid="65">
                                            <p:txEl>
                                              <p:pRg st="0" end="0"/>
                                            </p:txEl>
                                          </p:spTgt>
                                        </p:tgtEl>
                                        <p:attrNameLst>
                                          <p:attrName>ppt_x</p:attrName>
                                          <p:attrName>ppt_y</p:attrName>
                                        </p:attrNameLst>
                                      </p:cBhvr>
                                      <p:rCtr x="-9392" y="5486"/>
                                    </p:animMotion>
                                  </p:childTnLst>
                                </p:cTn>
                              </p:par>
                              <p:par>
                                <p:cTn id="328" presetID="0" presetClass="entr" presetSubtype="0" fill="hold" grpId="0" nodeType="withEffect">
                                  <p:stCondLst>
                                    <p:cond delay="1700"/>
                                  </p:stCondLst>
                                  <p:childTnLst>
                                    <p:set>
                                      <p:cBhvr>
                                        <p:cTn id="329" dur="1" fill="hold">
                                          <p:stCondLst>
                                            <p:cond delay="0"/>
                                          </p:stCondLst>
                                        </p:cTn>
                                        <p:tgtEl>
                                          <p:spTgt spid="18">
                                            <p:txEl>
                                              <p:pRg st="0" end="0"/>
                                            </p:txEl>
                                          </p:spTgt>
                                        </p:tgtEl>
                                        <p:attrNameLst>
                                          <p:attrName>style.visibility</p:attrName>
                                        </p:attrNameLst>
                                      </p:cBhvr>
                                      <p:to>
                                        <p:strVal val="visible"/>
                                      </p:to>
                                    </p:set>
                                    <p:animEffect transition="in" filter="fade">
                                      <p:cBhvr>
                                        <p:cTn id="330" dur="750">
                                          <p:stCondLst>
                                            <p:cond delay="0"/>
                                          </p:stCondLst>
                                        </p:cTn>
                                        <p:tgtEl>
                                          <p:spTgt spid="18">
                                            <p:txEl>
                                              <p:pRg st="0" end="0"/>
                                            </p:txEl>
                                          </p:spTgt>
                                        </p:tgtEl>
                                      </p:cBhvr>
                                    </p:animEffect>
                                    <p:anim to="" calcmode="lin" valueType="num">
                                      <p:cBhvr>
                                        <p:cTn id="331" dur="750" fill="hold">
                                          <p:stCondLst>
                                            <p:cond delay="0"/>
                                          </p:stCondLst>
                                        </p:cTn>
                                        <p:tgtEl>
                                          <p:spTgt spid="18">
                                            <p:txEl>
                                              <p:pRg st="0" end="0"/>
                                            </p:txEl>
                                          </p:spTgt>
                                        </p:tgtEl>
                                        <p:attrNameLst>
                                          <p:attrName>ppt_w</p:attrName>
                                        </p:attrNameLst>
                                      </p:cBhvr>
                                      <p:tavLst>
                                        <p:tav tm="0">
                                          <p:val>
                                            <p:strVal val="#ppt_w*4"/>
                                          </p:val>
                                        </p:tav>
                                        <p:tav tm="100000">
                                          <p:val>
                                            <p:strVal val="#ppt_w"/>
                                          </p:val>
                                        </p:tav>
                                      </p:tavLst>
                                    </p:anim>
                                    <p:anim to="" calcmode="lin" valueType="num">
                                      <p:cBhvr>
                                        <p:cTn id="332" dur="750" fill="hold">
                                          <p:stCondLst>
                                            <p:cond delay="0"/>
                                          </p:stCondLst>
                                        </p:cTn>
                                        <p:tgtEl>
                                          <p:spTgt spid="18">
                                            <p:txEl>
                                              <p:pRg st="0" end="0"/>
                                            </p:txEl>
                                          </p:spTgt>
                                        </p:tgtEl>
                                        <p:attrNameLst>
                                          <p:attrName>ppt_h</p:attrName>
                                        </p:attrNameLst>
                                      </p:cBhvr>
                                      <p:tavLst>
                                        <p:tav tm="0">
                                          <p:val>
                                            <p:strVal val="#ppt_h*4"/>
                                          </p:val>
                                        </p:tav>
                                        <p:tav tm="100000">
                                          <p:val>
                                            <p:strVal val="#ppt_h"/>
                                          </p:val>
                                        </p:tav>
                                      </p:tavLst>
                                    </p:anim>
                                  </p:childTnLst>
                                </p:cTn>
                              </p:par>
                              <p:par>
                                <p:cTn id="333" presetID="0" presetClass="path" presetSubtype="0" accel="50000" decel="50000" fill="hold" grpId="2" nodeType="withEffect">
                                  <p:stCondLst>
                                    <p:cond delay="1700"/>
                                  </p:stCondLst>
                                  <p:childTnLst>
                                    <p:animMotion origin="layout" path="M -8.33333E-7 0 L -0.05555 0.0044 " pathEditMode="relative" rAng="0" ptsTypes="AA">
                                      <p:cBhvr>
                                        <p:cTn id="334" dur="750" spd="-100000" fill="hold"/>
                                        <p:tgtEl>
                                          <p:spTgt spid="18">
                                            <p:txEl>
                                              <p:pRg st="0" end="0"/>
                                            </p:txEl>
                                          </p:spTgt>
                                        </p:tgtEl>
                                        <p:attrNameLst>
                                          <p:attrName>ppt_x</p:attrName>
                                          <p:attrName>ppt_y</p:attrName>
                                        </p:attrNameLst>
                                      </p:cBhvr>
                                      <p:rCtr x="-2778" y="208"/>
                                    </p:animMotion>
                                  </p:childTnLst>
                                </p:cTn>
                              </p:par>
                              <p:par>
                                <p:cTn id="335" presetID="0" presetClass="entr" presetSubtype="0" fill="hold" grpId="0" nodeType="withEffect">
                                  <p:stCondLst>
                                    <p:cond delay="1700"/>
                                  </p:stCondLst>
                                  <p:childTnLst>
                                    <p:set>
                                      <p:cBhvr>
                                        <p:cTn id="336" dur="1" fill="hold">
                                          <p:stCondLst>
                                            <p:cond delay="0"/>
                                          </p:stCondLst>
                                        </p:cTn>
                                        <p:tgtEl>
                                          <p:spTgt spid="56">
                                            <p:txEl>
                                              <p:pRg st="0" end="0"/>
                                            </p:txEl>
                                          </p:spTgt>
                                        </p:tgtEl>
                                        <p:attrNameLst>
                                          <p:attrName>style.visibility</p:attrName>
                                        </p:attrNameLst>
                                      </p:cBhvr>
                                      <p:to>
                                        <p:strVal val="visible"/>
                                      </p:to>
                                    </p:set>
                                    <p:animEffect transition="in" filter="fade">
                                      <p:cBhvr>
                                        <p:cTn id="337" dur="750">
                                          <p:stCondLst>
                                            <p:cond delay="0"/>
                                          </p:stCondLst>
                                        </p:cTn>
                                        <p:tgtEl>
                                          <p:spTgt spid="56">
                                            <p:txEl>
                                              <p:pRg st="0" end="0"/>
                                            </p:txEl>
                                          </p:spTgt>
                                        </p:tgtEl>
                                      </p:cBhvr>
                                    </p:animEffect>
                                    <p:anim to="" calcmode="lin" valueType="num">
                                      <p:cBhvr>
                                        <p:cTn id="338" dur="750" fill="hold">
                                          <p:stCondLst>
                                            <p:cond delay="0"/>
                                          </p:stCondLst>
                                        </p:cTn>
                                        <p:tgtEl>
                                          <p:spTgt spid="56">
                                            <p:txEl>
                                              <p:pRg st="0" end="0"/>
                                            </p:txEl>
                                          </p:spTgt>
                                        </p:tgtEl>
                                        <p:attrNameLst>
                                          <p:attrName>ppt_w</p:attrName>
                                        </p:attrNameLst>
                                      </p:cBhvr>
                                      <p:tavLst>
                                        <p:tav tm="0">
                                          <p:val>
                                            <p:strVal val="#ppt_w*4"/>
                                          </p:val>
                                        </p:tav>
                                        <p:tav tm="100000">
                                          <p:val>
                                            <p:strVal val="#ppt_w"/>
                                          </p:val>
                                        </p:tav>
                                      </p:tavLst>
                                    </p:anim>
                                    <p:anim to="" calcmode="lin" valueType="num">
                                      <p:cBhvr>
                                        <p:cTn id="339" dur="750" fill="hold">
                                          <p:stCondLst>
                                            <p:cond delay="0"/>
                                          </p:stCondLst>
                                        </p:cTn>
                                        <p:tgtEl>
                                          <p:spTgt spid="56">
                                            <p:txEl>
                                              <p:pRg st="0" end="0"/>
                                            </p:txEl>
                                          </p:spTgt>
                                        </p:tgtEl>
                                        <p:attrNameLst>
                                          <p:attrName>ppt_h</p:attrName>
                                        </p:attrNameLst>
                                      </p:cBhvr>
                                      <p:tavLst>
                                        <p:tav tm="0">
                                          <p:val>
                                            <p:strVal val="#ppt_h*4"/>
                                          </p:val>
                                        </p:tav>
                                        <p:tav tm="100000">
                                          <p:val>
                                            <p:strVal val="#ppt_h"/>
                                          </p:val>
                                        </p:tav>
                                      </p:tavLst>
                                    </p:anim>
                                  </p:childTnLst>
                                </p:cTn>
                              </p:par>
                              <p:par>
                                <p:cTn id="340" presetID="0" presetClass="path" presetSubtype="0" accel="50000" decel="50000" fill="hold" grpId="2" nodeType="withEffect">
                                  <p:stCondLst>
                                    <p:cond delay="1700"/>
                                  </p:stCondLst>
                                  <p:childTnLst>
                                    <p:animMotion origin="layout" path="M 0 2.22222E-6 L -0.06146 -0.08912 " pathEditMode="relative" rAng="0" ptsTypes="AA">
                                      <p:cBhvr>
                                        <p:cTn id="341" dur="750" spd="-100000" fill="hold"/>
                                        <p:tgtEl>
                                          <p:spTgt spid="56">
                                            <p:txEl>
                                              <p:pRg st="0" end="0"/>
                                            </p:txEl>
                                          </p:spTgt>
                                        </p:tgtEl>
                                        <p:attrNameLst>
                                          <p:attrName>ppt_x</p:attrName>
                                          <p:attrName>ppt_y</p:attrName>
                                        </p:attrNameLst>
                                      </p:cBhvr>
                                      <p:rCtr x="-3073" y="-4468"/>
                                    </p:animMotion>
                                  </p:childTnLst>
                                </p:cTn>
                              </p:par>
                              <p:par>
                                <p:cTn id="342" presetID="0" presetClass="entr" presetSubtype="0" fill="hold" grpId="0" nodeType="withEffect">
                                  <p:stCondLst>
                                    <p:cond delay="1700"/>
                                  </p:stCondLst>
                                  <p:childTnLst>
                                    <p:set>
                                      <p:cBhvr>
                                        <p:cTn id="343" dur="1" fill="hold">
                                          <p:stCondLst>
                                            <p:cond delay="0"/>
                                          </p:stCondLst>
                                        </p:cTn>
                                        <p:tgtEl>
                                          <p:spTgt spid="64">
                                            <p:txEl>
                                              <p:pRg st="0" end="0"/>
                                            </p:txEl>
                                          </p:spTgt>
                                        </p:tgtEl>
                                        <p:attrNameLst>
                                          <p:attrName>style.visibility</p:attrName>
                                        </p:attrNameLst>
                                      </p:cBhvr>
                                      <p:to>
                                        <p:strVal val="visible"/>
                                      </p:to>
                                    </p:set>
                                    <p:animEffect transition="in" filter="fade">
                                      <p:cBhvr>
                                        <p:cTn id="344" dur="750">
                                          <p:stCondLst>
                                            <p:cond delay="0"/>
                                          </p:stCondLst>
                                        </p:cTn>
                                        <p:tgtEl>
                                          <p:spTgt spid="64">
                                            <p:txEl>
                                              <p:pRg st="0" end="0"/>
                                            </p:txEl>
                                          </p:spTgt>
                                        </p:tgtEl>
                                      </p:cBhvr>
                                    </p:animEffect>
                                    <p:anim to="" calcmode="lin" valueType="num">
                                      <p:cBhvr>
                                        <p:cTn id="345" dur="750" fill="hold">
                                          <p:stCondLst>
                                            <p:cond delay="0"/>
                                          </p:stCondLst>
                                        </p:cTn>
                                        <p:tgtEl>
                                          <p:spTgt spid="64">
                                            <p:txEl>
                                              <p:pRg st="0" end="0"/>
                                            </p:txEl>
                                          </p:spTgt>
                                        </p:tgtEl>
                                        <p:attrNameLst>
                                          <p:attrName>ppt_w</p:attrName>
                                        </p:attrNameLst>
                                      </p:cBhvr>
                                      <p:tavLst>
                                        <p:tav tm="0">
                                          <p:val>
                                            <p:strVal val="#ppt_w*4"/>
                                          </p:val>
                                        </p:tav>
                                        <p:tav tm="100000">
                                          <p:val>
                                            <p:strVal val="#ppt_w"/>
                                          </p:val>
                                        </p:tav>
                                      </p:tavLst>
                                    </p:anim>
                                    <p:anim to="" calcmode="lin" valueType="num">
                                      <p:cBhvr>
                                        <p:cTn id="346" dur="750" fill="hold">
                                          <p:stCondLst>
                                            <p:cond delay="0"/>
                                          </p:stCondLst>
                                        </p:cTn>
                                        <p:tgtEl>
                                          <p:spTgt spid="64">
                                            <p:txEl>
                                              <p:pRg st="0" end="0"/>
                                            </p:txEl>
                                          </p:spTgt>
                                        </p:tgtEl>
                                        <p:attrNameLst>
                                          <p:attrName>ppt_h</p:attrName>
                                        </p:attrNameLst>
                                      </p:cBhvr>
                                      <p:tavLst>
                                        <p:tav tm="0">
                                          <p:val>
                                            <p:strVal val="#ppt_h*4"/>
                                          </p:val>
                                        </p:tav>
                                        <p:tav tm="100000">
                                          <p:val>
                                            <p:strVal val="#ppt_h"/>
                                          </p:val>
                                        </p:tav>
                                      </p:tavLst>
                                    </p:anim>
                                  </p:childTnLst>
                                </p:cTn>
                              </p:par>
                              <p:par>
                                <p:cTn id="347" presetID="0" presetClass="path" presetSubtype="0" accel="50000" decel="50000" fill="hold" grpId="2" nodeType="withEffect">
                                  <p:stCondLst>
                                    <p:cond delay="1700"/>
                                  </p:stCondLst>
                                  <p:childTnLst>
                                    <p:animMotion origin="layout" path="M 8.33333E-7 -2.59259E-6 L -0.18785 0.10996 " pathEditMode="relative" rAng="0" ptsTypes="AA">
                                      <p:cBhvr>
                                        <p:cTn id="348" dur="750" spd="-100000" fill="hold"/>
                                        <p:tgtEl>
                                          <p:spTgt spid="64">
                                            <p:txEl>
                                              <p:pRg st="0" end="0"/>
                                            </p:txEl>
                                          </p:spTgt>
                                        </p:tgtEl>
                                        <p:attrNameLst>
                                          <p:attrName>ppt_x</p:attrName>
                                          <p:attrName>ppt_y</p:attrName>
                                        </p:attrNameLst>
                                      </p:cBhvr>
                                      <p:rCtr x="-9392" y="5486"/>
                                    </p:animMotion>
                                  </p:childTnLst>
                                </p:cTn>
                              </p:par>
                              <p:par>
                                <p:cTn id="349" presetID="0" presetClass="entr" presetSubtype="0" fill="hold" grpId="0" nodeType="withEffect">
                                  <p:stCondLst>
                                    <p:cond delay="1800"/>
                                  </p:stCondLst>
                                  <p:childTnLst>
                                    <p:set>
                                      <p:cBhvr>
                                        <p:cTn id="350" dur="1" fill="hold">
                                          <p:stCondLst>
                                            <p:cond delay="0"/>
                                          </p:stCondLst>
                                        </p:cTn>
                                        <p:tgtEl>
                                          <p:spTgt spid="17">
                                            <p:txEl>
                                              <p:pRg st="0" end="0"/>
                                            </p:txEl>
                                          </p:spTgt>
                                        </p:tgtEl>
                                        <p:attrNameLst>
                                          <p:attrName>style.visibility</p:attrName>
                                        </p:attrNameLst>
                                      </p:cBhvr>
                                      <p:to>
                                        <p:strVal val="visible"/>
                                      </p:to>
                                    </p:set>
                                    <p:animEffect transition="in" filter="fade">
                                      <p:cBhvr>
                                        <p:cTn id="351" dur="750">
                                          <p:stCondLst>
                                            <p:cond delay="0"/>
                                          </p:stCondLst>
                                        </p:cTn>
                                        <p:tgtEl>
                                          <p:spTgt spid="17">
                                            <p:txEl>
                                              <p:pRg st="0" end="0"/>
                                            </p:txEl>
                                          </p:spTgt>
                                        </p:tgtEl>
                                      </p:cBhvr>
                                    </p:animEffect>
                                    <p:anim to="" calcmode="lin" valueType="num">
                                      <p:cBhvr>
                                        <p:cTn id="352" dur="750" fill="hold">
                                          <p:stCondLst>
                                            <p:cond delay="0"/>
                                          </p:stCondLst>
                                        </p:cTn>
                                        <p:tgtEl>
                                          <p:spTgt spid="17">
                                            <p:txEl>
                                              <p:pRg st="0" end="0"/>
                                            </p:txEl>
                                          </p:spTgt>
                                        </p:tgtEl>
                                        <p:attrNameLst>
                                          <p:attrName>ppt_w</p:attrName>
                                        </p:attrNameLst>
                                      </p:cBhvr>
                                      <p:tavLst>
                                        <p:tav tm="0">
                                          <p:val>
                                            <p:strVal val="#ppt_w*4"/>
                                          </p:val>
                                        </p:tav>
                                        <p:tav tm="100000">
                                          <p:val>
                                            <p:strVal val="#ppt_w"/>
                                          </p:val>
                                        </p:tav>
                                      </p:tavLst>
                                    </p:anim>
                                    <p:anim to="" calcmode="lin" valueType="num">
                                      <p:cBhvr>
                                        <p:cTn id="353" dur="750" fill="hold">
                                          <p:stCondLst>
                                            <p:cond delay="0"/>
                                          </p:stCondLst>
                                        </p:cTn>
                                        <p:tgtEl>
                                          <p:spTgt spid="17">
                                            <p:txEl>
                                              <p:pRg st="0" end="0"/>
                                            </p:txEl>
                                          </p:spTgt>
                                        </p:tgtEl>
                                        <p:attrNameLst>
                                          <p:attrName>ppt_h</p:attrName>
                                        </p:attrNameLst>
                                      </p:cBhvr>
                                      <p:tavLst>
                                        <p:tav tm="0">
                                          <p:val>
                                            <p:strVal val="#ppt_h*4"/>
                                          </p:val>
                                        </p:tav>
                                        <p:tav tm="100000">
                                          <p:val>
                                            <p:strVal val="#ppt_h"/>
                                          </p:val>
                                        </p:tav>
                                      </p:tavLst>
                                    </p:anim>
                                  </p:childTnLst>
                                </p:cTn>
                              </p:par>
                              <p:par>
                                <p:cTn id="354" presetID="0" presetClass="path" presetSubtype="0" accel="50000" decel="50000" fill="hold" grpId="2" nodeType="withEffect">
                                  <p:stCondLst>
                                    <p:cond delay="1800"/>
                                  </p:stCondLst>
                                  <p:childTnLst>
                                    <p:animMotion origin="layout" path="M -8.33333E-7 0 L -0.05555 0.00417 " pathEditMode="relative" rAng="0" ptsTypes="AA">
                                      <p:cBhvr>
                                        <p:cTn id="355" dur="750" spd="-100000" fill="hold"/>
                                        <p:tgtEl>
                                          <p:spTgt spid="17">
                                            <p:txEl>
                                              <p:pRg st="0" end="0"/>
                                            </p:txEl>
                                          </p:spTgt>
                                        </p:tgtEl>
                                        <p:attrNameLst>
                                          <p:attrName>ppt_x</p:attrName>
                                          <p:attrName>ppt_y</p:attrName>
                                        </p:attrNameLst>
                                      </p:cBhvr>
                                      <p:rCtr x="-2778" y="208"/>
                                    </p:animMotion>
                                  </p:childTnLst>
                                </p:cTn>
                              </p:par>
                              <p:par>
                                <p:cTn id="356" presetID="0" presetClass="entr" presetSubtype="0" fill="hold" grpId="0" nodeType="withEffect">
                                  <p:stCondLst>
                                    <p:cond delay="1800"/>
                                  </p:stCondLst>
                                  <p:childTnLst>
                                    <p:set>
                                      <p:cBhvr>
                                        <p:cTn id="357" dur="1" fill="hold">
                                          <p:stCondLst>
                                            <p:cond delay="0"/>
                                          </p:stCondLst>
                                        </p:cTn>
                                        <p:tgtEl>
                                          <p:spTgt spid="55">
                                            <p:txEl>
                                              <p:pRg st="0" end="0"/>
                                            </p:txEl>
                                          </p:spTgt>
                                        </p:tgtEl>
                                        <p:attrNameLst>
                                          <p:attrName>style.visibility</p:attrName>
                                        </p:attrNameLst>
                                      </p:cBhvr>
                                      <p:to>
                                        <p:strVal val="visible"/>
                                      </p:to>
                                    </p:set>
                                    <p:animEffect transition="in" filter="fade">
                                      <p:cBhvr>
                                        <p:cTn id="358" dur="750">
                                          <p:stCondLst>
                                            <p:cond delay="0"/>
                                          </p:stCondLst>
                                        </p:cTn>
                                        <p:tgtEl>
                                          <p:spTgt spid="55">
                                            <p:txEl>
                                              <p:pRg st="0" end="0"/>
                                            </p:txEl>
                                          </p:spTgt>
                                        </p:tgtEl>
                                      </p:cBhvr>
                                    </p:animEffect>
                                    <p:anim to="" calcmode="lin" valueType="num">
                                      <p:cBhvr>
                                        <p:cTn id="359" dur="750" fill="hold">
                                          <p:stCondLst>
                                            <p:cond delay="0"/>
                                          </p:stCondLst>
                                        </p:cTn>
                                        <p:tgtEl>
                                          <p:spTgt spid="55">
                                            <p:txEl>
                                              <p:pRg st="0" end="0"/>
                                            </p:txEl>
                                          </p:spTgt>
                                        </p:tgtEl>
                                        <p:attrNameLst>
                                          <p:attrName>ppt_w</p:attrName>
                                        </p:attrNameLst>
                                      </p:cBhvr>
                                      <p:tavLst>
                                        <p:tav tm="0">
                                          <p:val>
                                            <p:strVal val="#ppt_w*4"/>
                                          </p:val>
                                        </p:tav>
                                        <p:tav tm="100000">
                                          <p:val>
                                            <p:strVal val="#ppt_w"/>
                                          </p:val>
                                        </p:tav>
                                      </p:tavLst>
                                    </p:anim>
                                    <p:anim to="" calcmode="lin" valueType="num">
                                      <p:cBhvr>
                                        <p:cTn id="360" dur="750" fill="hold">
                                          <p:stCondLst>
                                            <p:cond delay="0"/>
                                          </p:stCondLst>
                                        </p:cTn>
                                        <p:tgtEl>
                                          <p:spTgt spid="55">
                                            <p:txEl>
                                              <p:pRg st="0" end="0"/>
                                            </p:txEl>
                                          </p:spTgt>
                                        </p:tgtEl>
                                        <p:attrNameLst>
                                          <p:attrName>ppt_h</p:attrName>
                                        </p:attrNameLst>
                                      </p:cBhvr>
                                      <p:tavLst>
                                        <p:tav tm="0">
                                          <p:val>
                                            <p:strVal val="#ppt_h*4"/>
                                          </p:val>
                                        </p:tav>
                                        <p:tav tm="100000">
                                          <p:val>
                                            <p:strVal val="#ppt_h"/>
                                          </p:val>
                                        </p:tav>
                                      </p:tavLst>
                                    </p:anim>
                                  </p:childTnLst>
                                </p:cTn>
                              </p:par>
                              <p:par>
                                <p:cTn id="361" presetID="0" presetClass="path" presetSubtype="0" accel="50000" decel="50000" fill="hold" grpId="2" nodeType="withEffect">
                                  <p:stCondLst>
                                    <p:cond delay="1800"/>
                                  </p:stCondLst>
                                  <p:childTnLst>
                                    <p:animMotion origin="layout" path="M 0 2.22222E-6 L -0.06146 -0.08935 " pathEditMode="relative" rAng="0" ptsTypes="AA">
                                      <p:cBhvr>
                                        <p:cTn id="362" dur="750" spd="-100000" fill="hold"/>
                                        <p:tgtEl>
                                          <p:spTgt spid="55">
                                            <p:txEl>
                                              <p:pRg st="0" end="0"/>
                                            </p:txEl>
                                          </p:spTgt>
                                        </p:tgtEl>
                                        <p:attrNameLst>
                                          <p:attrName>ppt_x</p:attrName>
                                          <p:attrName>ppt_y</p:attrName>
                                        </p:attrNameLst>
                                      </p:cBhvr>
                                      <p:rCtr x="-3073" y="-4468"/>
                                    </p:animMotion>
                                  </p:childTnLst>
                                </p:cTn>
                              </p:par>
                              <p:par>
                                <p:cTn id="363" presetID="0" presetClass="entr" presetSubtype="0" fill="hold" grpId="0" nodeType="withEffect">
                                  <p:stCondLst>
                                    <p:cond delay="1800"/>
                                  </p:stCondLst>
                                  <p:childTnLst>
                                    <p:set>
                                      <p:cBhvr>
                                        <p:cTn id="364" dur="1" fill="hold">
                                          <p:stCondLst>
                                            <p:cond delay="0"/>
                                          </p:stCondLst>
                                        </p:cTn>
                                        <p:tgtEl>
                                          <p:spTgt spid="63">
                                            <p:txEl>
                                              <p:pRg st="0" end="0"/>
                                            </p:txEl>
                                          </p:spTgt>
                                        </p:tgtEl>
                                        <p:attrNameLst>
                                          <p:attrName>style.visibility</p:attrName>
                                        </p:attrNameLst>
                                      </p:cBhvr>
                                      <p:to>
                                        <p:strVal val="visible"/>
                                      </p:to>
                                    </p:set>
                                    <p:animEffect transition="in" filter="fade">
                                      <p:cBhvr>
                                        <p:cTn id="365" dur="750">
                                          <p:stCondLst>
                                            <p:cond delay="0"/>
                                          </p:stCondLst>
                                        </p:cTn>
                                        <p:tgtEl>
                                          <p:spTgt spid="63">
                                            <p:txEl>
                                              <p:pRg st="0" end="0"/>
                                            </p:txEl>
                                          </p:spTgt>
                                        </p:tgtEl>
                                      </p:cBhvr>
                                    </p:animEffect>
                                    <p:anim to="" calcmode="lin" valueType="num">
                                      <p:cBhvr>
                                        <p:cTn id="366" dur="750" fill="hold">
                                          <p:stCondLst>
                                            <p:cond delay="0"/>
                                          </p:stCondLst>
                                        </p:cTn>
                                        <p:tgtEl>
                                          <p:spTgt spid="63">
                                            <p:txEl>
                                              <p:pRg st="0" end="0"/>
                                            </p:txEl>
                                          </p:spTgt>
                                        </p:tgtEl>
                                        <p:attrNameLst>
                                          <p:attrName>ppt_w</p:attrName>
                                        </p:attrNameLst>
                                      </p:cBhvr>
                                      <p:tavLst>
                                        <p:tav tm="0">
                                          <p:val>
                                            <p:strVal val="#ppt_w*4"/>
                                          </p:val>
                                        </p:tav>
                                        <p:tav tm="100000">
                                          <p:val>
                                            <p:strVal val="#ppt_w"/>
                                          </p:val>
                                        </p:tav>
                                      </p:tavLst>
                                    </p:anim>
                                    <p:anim to="" calcmode="lin" valueType="num">
                                      <p:cBhvr>
                                        <p:cTn id="367" dur="750" fill="hold">
                                          <p:stCondLst>
                                            <p:cond delay="0"/>
                                          </p:stCondLst>
                                        </p:cTn>
                                        <p:tgtEl>
                                          <p:spTgt spid="63">
                                            <p:txEl>
                                              <p:pRg st="0" end="0"/>
                                            </p:txEl>
                                          </p:spTgt>
                                        </p:tgtEl>
                                        <p:attrNameLst>
                                          <p:attrName>ppt_h</p:attrName>
                                        </p:attrNameLst>
                                      </p:cBhvr>
                                      <p:tavLst>
                                        <p:tav tm="0">
                                          <p:val>
                                            <p:strVal val="#ppt_h*4"/>
                                          </p:val>
                                        </p:tav>
                                        <p:tav tm="100000">
                                          <p:val>
                                            <p:strVal val="#ppt_h"/>
                                          </p:val>
                                        </p:tav>
                                      </p:tavLst>
                                    </p:anim>
                                  </p:childTnLst>
                                </p:cTn>
                              </p:par>
                              <p:par>
                                <p:cTn id="368" presetID="0" presetClass="path" presetSubtype="0" accel="50000" decel="50000" fill="hold" grpId="2" nodeType="withEffect">
                                  <p:stCondLst>
                                    <p:cond delay="1800"/>
                                  </p:stCondLst>
                                  <p:childTnLst>
                                    <p:animMotion origin="layout" path="M 8.33333E-7 -2.59259E-6 L -0.18785 0.10972 " pathEditMode="relative" rAng="0" ptsTypes="AA">
                                      <p:cBhvr>
                                        <p:cTn id="369" dur="750" spd="-100000" fill="hold"/>
                                        <p:tgtEl>
                                          <p:spTgt spid="63">
                                            <p:txEl>
                                              <p:pRg st="0" end="0"/>
                                            </p:txEl>
                                          </p:spTgt>
                                        </p:tgtEl>
                                        <p:attrNameLst>
                                          <p:attrName>ppt_x</p:attrName>
                                          <p:attrName>ppt_y</p:attrName>
                                        </p:attrNameLst>
                                      </p:cBhvr>
                                      <p:rCtr x="-9392" y="5486"/>
                                    </p:animMotion>
                                  </p:childTnLst>
                                </p:cTn>
                              </p:par>
                              <p:par>
                                <p:cTn id="370" presetID="0" presetClass="entr" presetSubtype="0" fill="hold" grpId="0" nodeType="withEffect">
                                  <p:stCondLst>
                                    <p:cond delay="1900"/>
                                  </p:stCondLst>
                                  <p:childTnLst>
                                    <p:set>
                                      <p:cBhvr>
                                        <p:cTn id="371" dur="1" fill="hold">
                                          <p:stCondLst>
                                            <p:cond delay="0"/>
                                          </p:stCondLst>
                                        </p:cTn>
                                        <p:tgtEl>
                                          <p:spTgt spid="16">
                                            <p:txEl>
                                              <p:pRg st="0" end="0"/>
                                            </p:txEl>
                                          </p:spTgt>
                                        </p:tgtEl>
                                        <p:attrNameLst>
                                          <p:attrName>style.visibility</p:attrName>
                                        </p:attrNameLst>
                                      </p:cBhvr>
                                      <p:to>
                                        <p:strVal val="visible"/>
                                      </p:to>
                                    </p:set>
                                    <p:animEffect transition="in" filter="fade">
                                      <p:cBhvr>
                                        <p:cTn id="372" dur="750">
                                          <p:stCondLst>
                                            <p:cond delay="0"/>
                                          </p:stCondLst>
                                        </p:cTn>
                                        <p:tgtEl>
                                          <p:spTgt spid="16">
                                            <p:txEl>
                                              <p:pRg st="0" end="0"/>
                                            </p:txEl>
                                          </p:spTgt>
                                        </p:tgtEl>
                                      </p:cBhvr>
                                    </p:animEffect>
                                    <p:anim to="" calcmode="lin" valueType="num">
                                      <p:cBhvr>
                                        <p:cTn id="373" dur="750" fill="hold">
                                          <p:stCondLst>
                                            <p:cond delay="0"/>
                                          </p:stCondLst>
                                        </p:cTn>
                                        <p:tgtEl>
                                          <p:spTgt spid="16">
                                            <p:txEl>
                                              <p:pRg st="0" end="0"/>
                                            </p:txEl>
                                          </p:spTgt>
                                        </p:tgtEl>
                                        <p:attrNameLst>
                                          <p:attrName>ppt_w</p:attrName>
                                        </p:attrNameLst>
                                      </p:cBhvr>
                                      <p:tavLst>
                                        <p:tav tm="0">
                                          <p:val>
                                            <p:strVal val="#ppt_w*4"/>
                                          </p:val>
                                        </p:tav>
                                        <p:tav tm="100000">
                                          <p:val>
                                            <p:strVal val="#ppt_w"/>
                                          </p:val>
                                        </p:tav>
                                      </p:tavLst>
                                    </p:anim>
                                    <p:anim to="" calcmode="lin" valueType="num">
                                      <p:cBhvr>
                                        <p:cTn id="374" dur="750" fill="hold">
                                          <p:stCondLst>
                                            <p:cond delay="0"/>
                                          </p:stCondLst>
                                        </p:cTn>
                                        <p:tgtEl>
                                          <p:spTgt spid="16">
                                            <p:txEl>
                                              <p:pRg st="0" end="0"/>
                                            </p:txEl>
                                          </p:spTgt>
                                        </p:tgtEl>
                                        <p:attrNameLst>
                                          <p:attrName>ppt_h</p:attrName>
                                        </p:attrNameLst>
                                      </p:cBhvr>
                                      <p:tavLst>
                                        <p:tav tm="0">
                                          <p:val>
                                            <p:strVal val="#ppt_h*4"/>
                                          </p:val>
                                        </p:tav>
                                        <p:tav tm="100000">
                                          <p:val>
                                            <p:strVal val="#ppt_h"/>
                                          </p:val>
                                        </p:tav>
                                      </p:tavLst>
                                    </p:anim>
                                  </p:childTnLst>
                                </p:cTn>
                              </p:par>
                              <p:par>
                                <p:cTn id="375" presetID="0" presetClass="path" presetSubtype="0" accel="50000" decel="50000" fill="hold" grpId="2" nodeType="withEffect">
                                  <p:stCondLst>
                                    <p:cond delay="1900"/>
                                  </p:stCondLst>
                                  <p:childTnLst>
                                    <p:animMotion origin="layout" path="M -8.33333E-7 0 L -0.05555 0.0044 " pathEditMode="relative" rAng="0" ptsTypes="AA">
                                      <p:cBhvr>
                                        <p:cTn id="376" dur="750" spd="-100000" fill="hold"/>
                                        <p:tgtEl>
                                          <p:spTgt spid="16">
                                            <p:txEl>
                                              <p:pRg st="0" end="0"/>
                                            </p:txEl>
                                          </p:spTgt>
                                        </p:tgtEl>
                                        <p:attrNameLst>
                                          <p:attrName>ppt_x</p:attrName>
                                          <p:attrName>ppt_y</p:attrName>
                                        </p:attrNameLst>
                                      </p:cBhvr>
                                      <p:rCtr x="-2778" y="208"/>
                                    </p:animMotion>
                                  </p:childTnLst>
                                </p:cTn>
                              </p:par>
                              <p:par>
                                <p:cTn id="377" presetID="0" presetClass="entr" presetSubtype="0" fill="hold" grpId="0" nodeType="withEffect">
                                  <p:stCondLst>
                                    <p:cond delay="1900"/>
                                  </p:stCondLst>
                                  <p:childTnLst>
                                    <p:set>
                                      <p:cBhvr>
                                        <p:cTn id="378" dur="1" fill="hold">
                                          <p:stCondLst>
                                            <p:cond delay="0"/>
                                          </p:stCondLst>
                                        </p:cTn>
                                        <p:tgtEl>
                                          <p:spTgt spid="54">
                                            <p:txEl>
                                              <p:pRg st="0" end="0"/>
                                            </p:txEl>
                                          </p:spTgt>
                                        </p:tgtEl>
                                        <p:attrNameLst>
                                          <p:attrName>style.visibility</p:attrName>
                                        </p:attrNameLst>
                                      </p:cBhvr>
                                      <p:to>
                                        <p:strVal val="visible"/>
                                      </p:to>
                                    </p:set>
                                    <p:animEffect transition="in" filter="fade">
                                      <p:cBhvr>
                                        <p:cTn id="379" dur="750">
                                          <p:stCondLst>
                                            <p:cond delay="0"/>
                                          </p:stCondLst>
                                        </p:cTn>
                                        <p:tgtEl>
                                          <p:spTgt spid="54">
                                            <p:txEl>
                                              <p:pRg st="0" end="0"/>
                                            </p:txEl>
                                          </p:spTgt>
                                        </p:tgtEl>
                                      </p:cBhvr>
                                    </p:animEffect>
                                    <p:anim to="" calcmode="lin" valueType="num">
                                      <p:cBhvr>
                                        <p:cTn id="380" dur="750" fill="hold">
                                          <p:stCondLst>
                                            <p:cond delay="0"/>
                                          </p:stCondLst>
                                        </p:cTn>
                                        <p:tgtEl>
                                          <p:spTgt spid="54">
                                            <p:txEl>
                                              <p:pRg st="0" end="0"/>
                                            </p:txEl>
                                          </p:spTgt>
                                        </p:tgtEl>
                                        <p:attrNameLst>
                                          <p:attrName>ppt_w</p:attrName>
                                        </p:attrNameLst>
                                      </p:cBhvr>
                                      <p:tavLst>
                                        <p:tav tm="0">
                                          <p:val>
                                            <p:strVal val="#ppt_w*4"/>
                                          </p:val>
                                        </p:tav>
                                        <p:tav tm="100000">
                                          <p:val>
                                            <p:strVal val="#ppt_w"/>
                                          </p:val>
                                        </p:tav>
                                      </p:tavLst>
                                    </p:anim>
                                    <p:anim to="" calcmode="lin" valueType="num">
                                      <p:cBhvr>
                                        <p:cTn id="381" dur="750" fill="hold">
                                          <p:stCondLst>
                                            <p:cond delay="0"/>
                                          </p:stCondLst>
                                        </p:cTn>
                                        <p:tgtEl>
                                          <p:spTgt spid="54">
                                            <p:txEl>
                                              <p:pRg st="0" end="0"/>
                                            </p:txEl>
                                          </p:spTgt>
                                        </p:tgtEl>
                                        <p:attrNameLst>
                                          <p:attrName>ppt_h</p:attrName>
                                        </p:attrNameLst>
                                      </p:cBhvr>
                                      <p:tavLst>
                                        <p:tav tm="0">
                                          <p:val>
                                            <p:strVal val="#ppt_h*4"/>
                                          </p:val>
                                        </p:tav>
                                        <p:tav tm="100000">
                                          <p:val>
                                            <p:strVal val="#ppt_h"/>
                                          </p:val>
                                        </p:tav>
                                      </p:tavLst>
                                    </p:anim>
                                  </p:childTnLst>
                                </p:cTn>
                              </p:par>
                              <p:par>
                                <p:cTn id="382" presetID="0" presetClass="path" presetSubtype="0" accel="50000" decel="50000" fill="hold" grpId="2" nodeType="withEffect">
                                  <p:stCondLst>
                                    <p:cond delay="1900"/>
                                  </p:stCondLst>
                                  <p:childTnLst>
                                    <p:animMotion origin="layout" path="M 0 2.22222E-6 L -0.06146 -0.08935 " pathEditMode="relative" rAng="0" ptsTypes="AA">
                                      <p:cBhvr>
                                        <p:cTn id="383" dur="750" spd="-100000" fill="hold"/>
                                        <p:tgtEl>
                                          <p:spTgt spid="54">
                                            <p:txEl>
                                              <p:pRg st="0" end="0"/>
                                            </p:txEl>
                                          </p:spTgt>
                                        </p:tgtEl>
                                        <p:attrNameLst>
                                          <p:attrName>ppt_x</p:attrName>
                                          <p:attrName>ppt_y</p:attrName>
                                        </p:attrNameLst>
                                      </p:cBhvr>
                                      <p:rCtr x="-3073" y="-4468"/>
                                    </p:animMotion>
                                  </p:childTnLst>
                                </p:cTn>
                              </p:par>
                              <p:par>
                                <p:cTn id="384" presetID="0" presetClass="entr" presetSubtype="0" fill="hold" grpId="0" nodeType="withEffect">
                                  <p:stCondLst>
                                    <p:cond delay="1900"/>
                                  </p:stCondLst>
                                  <p:childTnLst>
                                    <p:set>
                                      <p:cBhvr>
                                        <p:cTn id="385" dur="1" fill="hold">
                                          <p:stCondLst>
                                            <p:cond delay="0"/>
                                          </p:stCondLst>
                                        </p:cTn>
                                        <p:tgtEl>
                                          <p:spTgt spid="62">
                                            <p:txEl>
                                              <p:pRg st="0" end="0"/>
                                            </p:txEl>
                                          </p:spTgt>
                                        </p:tgtEl>
                                        <p:attrNameLst>
                                          <p:attrName>style.visibility</p:attrName>
                                        </p:attrNameLst>
                                      </p:cBhvr>
                                      <p:to>
                                        <p:strVal val="visible"/>
                                      </p:to>
                                    </p:set>
                                    <p:animEffect transition="in" filter="fade">
                                      <p:cBhvr>
                                        <p:cTn id="386" dur="750">
                                          <p:stCondLst>
                                            <p:cond delay="0"/>
                                          </p:stCondLst>
                                        </p:cTn>
                                        <p:tgtEl>
                                          <p:spTgt spid="62">
                                            <p:txEl>
                                              <p:pRg st="0" end="0"/>
                                            </p:txEl>
                                          </p:spTgt>
                                        </p:tgtEl>
                                      </p:cBhvr>
                                    </p:animEffect>
                                    <p:anim to="" calcmode="lin" valueType="num">
                                      <p:cBhvr>
                                        <p:cTn id="387" dur="750" fill="hold">
                                          <p:stCondLst>
                                            <p:cond delay="0"/>
                                          </p:stCondLst>
                                        </p:cTn>
                                        <p:tgtEl>
                                          <p:spTgt spid="62">
                                            <p:txEl>
                                              <p:pRg st="0" end="0"/>
                                            </p:txEl>
                                          </p:spTgt>
                                        </p:tgtEl>
                                        <p:attrNameLst>
                                          <p:attrName>ppt_w</p:attrName>
                                        </p:attrNameLst>
                                      </p:cBhvr>
                                      <p:tavLst>
                                        <p:tav tm="0">
                                          <p:val>
                                            <p:strVal val="#ppt_w*4"/>
                                          </p:val>
                                        </p:tav>
                                        <p:tav tm="100000">
                                          <p:val>
                                            <p:strVal val="#ppt_w"/>
                                          </p:val>
                                        </p:tav>
                                      </p:tavLst>
                                    </p:anim>
                                    <p:anim to="" calcmode="lin" valueType="num">
                                      <p:cBhvr>
                                        <p:cTn id="388" dur="750" fill="hold">
                                          <p:stCondLst>
                                            <p:cond delay="0"/>
                                          </p:stCondLst>
                                        </p:cTn>
                                        <p:tgtEl>
                                          <p:spTgt spid="62">
                                            <p:txEl>
                                              <p:pRg st="0" end="0"/>
                                            </p:txEl>
                                          </p:spTgt>
                                        </p:tgtEl>
                                        <p:attrNameLst>
                                          <p:attrName>ppt_h</p:attrName>
                                        </p:attrNameLst>
                                      </p:cBhvr>
                                      <p:tavLst>
                                        <p:tav tm="0">
                                          <p:val>
                                            <p:strVal val="#ppt_h*4"/>
                                          </p:val>
                                        </p:tav>
                                        <p:tav tm="100000">
                                          <p:val>
                                            <p:strVal val="#ppt_h"/>
                                          </p:val>
                                        </p:tav>
                                      </p:tavLst>
                                    </p:anim>
                                  </p:childTnLst>
                                </p:cTn>
                              </p:par>
                              <p:par>
                                <p:cTn id="389" presetID="0" presetClass="path" presetSubtype="0" accel="50000" decel="50000" fill="hold" grpId="2" nodeType="withEffect">
                                  <p:stCondLst>
                                    <p:cond delay="1900"/>
                                  </p:stCondLst>
                                  <p:childTnLst>
                                    <p:animMotion origin="layout" path="M 8.33333E-7 -2.59259E-6 L -0.18785 0.10972 " pathEditMode="relative" rAng="0" ptsTypes="AA">
                                      <p:cBhvr>
                                        <p:cTn id="390" dur="750" spd="-100000" fill="hold"/>
                                        <p:tgtEl>
                                          <p:spTgt spid="62">
                                            <p:txEl>
                                              <p:pRg st="0" end="0"/>
                                            </p:txEl>
                                          </p:spTgt>
                                        </p:tgtEl>
                                        <p:attrNameLst>
                                          <p:attrName>ppt_x</p:attrName>
                                          <p:attrName>ppt_y</p:attrName>
                                        </p:attrNameLst>
                                      </p:cBhvr>
                                      <p:rCtr x="-9392" y="5486"/>
                                    </p:animMotion>
                                  </p:childTnLst>
                                </p:cTn>
                              </p:par>
                            </p:childTnLst>
                          </p:cTn>
                        </p:par>
                        <p:par>
                          <p:cTn id="391" fill="hold">
                            <p:stCondLst>
                              <p:cond delay="2650"/>
                            </p:stCondLst>
                            <p:childTnLst>
                              <p:par>
                                <p:cTn id="392" presetID="10" presetClass="exit" presetSubtype="0" fill="hold" grpId="1" nodeType="afterEffect">
                                  <p:stCondLst>
                                    <p:cond delay="0"/>
                                  </p:stCondLst>
                                  <p:childTnLst>
                                    <p:animEffect transition="out" filter="fade">
                                      <p:cBhvr>
                                        <p:cTn id="393" dur="500"/>
                                        <p:tgtEl>
                                          <p:spTgt spid="23">
                                            <p:txEl>
                                              <p:pRg st="0" end="0"/>
                                            </p:txEl>
                                          </p:spTgt>
                                        </p:tgtEl>
                                      </p:cBhvr>
                                    </p:animEffect>
                                    <p:set>
                                      <p:cBhvr>
                                        <p:cTn id="394" dur="1" fill="hold">
                                          <p:stCondLst>
                                            <p:cond delay="499"/>
                                          </p:stCondLst>
                                        </p:cTn>
                                        <p:tgtEl>
                                          <p:spTgt spid="23">
                                            <p:txEl>
                                              <p:pRg st="0" end="0"/>
                                            </p:txEl>
                                          </p:spTgt>
                                        </p:tgtEl>
                                        <p:attrNameLst>
                                          <p:attrName>style.visibility</p:attrName>
                                        </p:attrNameLst>
                                      </p:cBhvr>
                                      <p:to>
                                        <p:strVal val="hidden"/>
                                      </p:to>
                                    </p:set>
                                  </p:childTnLst>
                                </p:cTn>
                              </p:par>
                              <p:par>
                                <p:cTn id="395" presetID="10" presetClass="exit" presetSubtype="0" fill="hold" grpId="1" nodeType="withEffect">
                                  <p:stCondLst>
                                    <p:cond delay="0"/>
                                  </p:stCondLst>
                                  <p:childTnLst>
                                    <p:animEffect transition="out" filter="fade">
                                      <p:cBhvr>
                                        <p:cTn id="396" dur="500"/>
                                        <p:tgtEl>
                                          <p:spTgt spid="22">
                                            <p:txEl>
                                              <p:pRg st="0" end="0"/>
                                            </p:txEl>
                                          </p:spTgt>
                                        </p:tgtEl>
                                      </p:cBhvr>
                                    </p:animEffect>
                                    <p:set>
                                      <p:cBhvr>
                                        <p:cTn id="397" dur="1" fill="hold">
                                          <p:stCondLst>
                                            <p:cond delay="499"/>
                                          </p:stCondLst>
                                        </p:cTn>
                                        <p:tgtEl>
                                          <p:spTgt spid="22">
                                            <p:txEl>
                                              <p:pRg st="0" end="0"/>
                                            </p:txEl>
                                          </p:spTgt>
                                        </p:tgtEl>
                                        <p:attrNameLst>
                                          <p:attrName>style.visibility</p:attrName>
                                        </p:attrNameLst>
                                      </p:cBhvr>
                                      <p:to>
                                        <p:strVal val="hidden"/>
                                      </p:to>
                                    </p:set>
                                  </p:childTnLst>
                                </p:cTn>
                              </p:par>
                              <p:par>
                                <p:cTn id="398" presetID="10" presetClass="exit" presetSubtype="0" fill="hold" grpId="1" nodeType="withEffect">
                                  <p:stCondLst>
                                    <p:cond delay="0"/>
                                  </p:stCondLst>
                                  <p:childTnLst>
                                    <p:animEffect transition="out" filter="fade">
                                      <p:cBhvr>
                                        <p:cTn id="399" dur="500"/>
                                        <p:tgtEl>
                                          <p:spTgt spid="21">
                                            <p:txEl>
                                              <p:pRg st="0" end="0"/>
                                            </p:txEl>
                                          </p:spTgt>
                                        </p:tgtEl>
                                      </p:cBhvr>
                                    </p:animEffect>
                                    <p:set>
                                      <p:cBhvr>
                                        <p:cTn id="400" dur="1" fill="hold">
                                          <p:stCondLst>
                                            <p:cond delay="499"/>
                                          </p:stCondLst>
                                        </p:cTn>
                                        <p:tgtEl>
                                          <p:spTgt spid="21">
                                            <p:txEl>
                                              <p:pRg st="0" end="0"/>
                                            </p:txEl>
                                          </p:spTgt>
                                        </p:tgtEl>
                                        <p:attrNameLst>
                                          <p:attrName>style.visibility</p:attrName>
                                        </p:attrNameLst>
                                      </p:cBhvr>
                                      <p:to>
                                        <p:strVal val="hidden"/>
                                      </p:to>
                                    </p:set>
                                  </p:childTnLst>
                                </p:cTn>
                              </p:par>
                              <p:par>
                                <p:cTn id="401" presetID="10" presetClass="exit" presetSubtype="0" fill="hold" grpId="1" nodeType="withEffect">
                                  <p:stCondLst>
                                    <p:cond delay="0"/>
                                  </p:stCondLst>
                                  <p:childTnLst>
                                    <p:animEffect transition="out" filter="fade">
                                      <p:cBhvr>
                                        <p:cTn id="402" dur="500"/>
                                        <p:tgtEl>
                                          <p:spTgt spid="20">
                                            <p:txEl>
                                              <p:pRg st="0" end="0"/>
                                            </p:txEl>
                                          </p:spTgt>
                                        </p:tgtEl>
                                      </p:cBhvr>
                                    </p:animEffect>
                                    <p:set>
                                      <p:cBhvr>
                                        <p:cTn id="403" dur="1" fill="hold">
                                          <p:stCondLst>
                                            <p:cond delay="499"/>
                                          </p:stCondLst>
                                        </p:cTn>
                                        <p:tgtEl>
                                          <p:spTgt spid="20">
                                            <p:txEl>
                                              <p:pRg st="0" end="0"/>
                                            </p:txEl>
                                          </p:spTgt>
                                        </p:tgtEl>
                                        <p:attrNameLst>
                                          <p:attrName>style.visibility</p:attrName>
                                        </p:attrNameLst>
                                      </p:cBhvr>
                                      <p:to>
                                        <p:strVal val="hidden"/>
                                      </p:to>
                                    </p:set>
                                  </p:childTnLst>
                                </p:cTn>
                              </p:par>
                              <p:par>
                                <p:cTn id="404" presetID="10" presetClass="exit" presetSubtype="0" fill="hold" grpId="1" nodeType="withEffect">
                                  <p:stCondLst>
                                    <p:cond delay="0"/>
                                  </p:stCondLst>
                                  <p:childTnLst>
                                    <p:animEffect transition="out" filter="fade">
                                      <p:cBhvr>
                                        <p:cTn id="405" dur="500"/>
                                        <p:tgtEl>
                                          <p:spTgt spid="19">
                                            <p:txEl>
                                              <p:pRg st="0" end="0"/>
                                            </p:txEl>
                                          </p:spTgt>
                                        </p:tgtEl>
                                      </p:cBhvr>
                                    </p:animEffect>
                                    <p:set>
                                      <p:cBhvr>
                                        <p:cTn id="406" dur="1" fill="hold">
                                          <p:stCondLst>
                                            <p:cond delay="499"/>
                                          </p:stCondLst>
                                        </p:cTn>
                                        <p:tgtEl>
                                          <p:spTgt spid="19">
                                            <p:txEl>
                                              <p:pRg st="0" end="0"/>
                                            </p:txEl>
                                          </p:spTgt>
                                        </p:tgtEl>
                                        <p:attrNameLst>
                                          <p:attrName>style.visibility</p:attrName>
                                        </p:attrNameLst>
                                      </p:cBhvr>
                                      <p:to>
                                        <p:strVal val="hidden"/>
                                      </p:to>
                                    </p:set>
                                  </p:childTnLst>
                                </p:cTn>
                              </p:par>
                              <p:par>
                                <p:cTn id="407" presetID="10" presetClass="exit" presetSubtype="0" fill="hold" grpId="1" nodeType="withEffect">
                                  <p:stCondLst>
                                    <p:cond delay="0"/>
                                  </p:stCondLst>
                                  <p:childTnLst>
                                    <p:animEffect transition="out" filter="fade">
                                      <p:cBhvr>
                                        <p:cTn id="408" dur="500"/>
                                        <p:tgtEl>
                                          <p:spTgt spid="18">
                                            <p:txEl>
                                              <p:pRg st="0" end="0"/>
                                            </p:txEl>
                                          </p:spTgt>
                                        </p:tgtEl>
                                      </p:cBhvr>
                                    </p:animEffect>
                                    <p:set>
                                      <p:cBhvr>
                                        <p:cTn id="409" dur="1" fill="hold">
                                          <p:stCondLst>
                                            <p:cond delay="499"/>
                                          </p:stCondLst>
                                        </p:cTn>
                                        <p:tgtEl>
                                          <p:spTgt spid="18">
                                            <p:txEl>
                                              <p:pRg st="0" end="0"/>
                                            </p:txEl>
                                          </p:spTgt>
                                        </p:tgtEl>
                                        <p:attrNameLst>
                                          <p:attrName>style.visibility</p:attrName>
                                        </p:attrNameLst>
                                      </p:cBhvr>
                                      <p:to>
                                        <p:strVal val="hidden"/>
                                      </p:to>
                                    </p:set>
                                  </p:childTnLst>
                                </p:cTn>
                              </p:par>
                              <p:par>
                                <p:cTn id="410" presetID="10" presetClass="exit" presetSubtype="0" fill="hold" grpId="1" nodeType="withEffect">
                                  <p:stCondLst>
                                    <p:cond delay="0"/>
                                  </p:stCondLst>
                                  <p:childTnLst>
                                    <p:animEffect transition="out" filter="fade">
                                      <p:cBhvr>
                                        <p:cTn id="411" dur="500"/>
                                        <p:tgtEl>
                                          <p:spTgt spid="17">
                                            <p:txEl>
                                              <p:pRg st="0" end="0"/>
                                            </p:txEl>
                                          </p:spTgt>
                                        </p:tgtEl>
                                      </p:cBhvr>
                                    </p:animEffect>
                                    <p:set>
                                      <p:cBhvr>
                                        <p:cTn id="412" dur="1" fill="hold">
                                          <p:stCondLst>
                                            <p:cond delay="499"/>
                                          </p:stCondLst>
                                        </p:cTn>
                                        <p:tgtEl>
                                          <p:spTgt spid="17">
                                            <p:txEl>
                                              <p:pRg st="0" end="0"/>
                                            </p:txEl>
                                          </p:spTgt>
                                        </p:tgtEl>
                                        <p:attrNameLst>
                                          <p:attrName>style.visibility</p:attrName>
                                        </p:attrNameLst>
                                      </p:cBhvr>
                                      <p:to>
                                        <p:strVal val="hidden"/>
                                      </p:to>
                                    </p:set>
                                  </p:childTnLst>
                                </p:cTn>
                              </p:par>
                              <p:par>
                                <p:cTn id="413" presetID="10" presetClass="exit" presetSubtype="0" fill="hold" grpId="1" nodeType="withEffect">
                                  <p:stCondLst>
                                    <p:cond delay="0"/>
                                  </p:stCondLst>
                                  <p:childTnLst>
                                    <p:animEffect transition="out" filter="fade">
                                      <p:cBhvr>
                                        <p:cTn id="414" dur="450"/>
                                        <p:tgtEl>
                                          <p:spTgt spid="16">
                                            <p:txEl>
                                              <p:pRg st="0" end="0"/>
                                            </p:txEl>
                                          </p:spTgt>
                                        </p:tgtEl>
                                      </p:cBhvr>
                                    </p:animEffect>
                                    <p:set>
                                      <p:cBhvr>
                                        <p:cTn id="415" dur="1" fill="hold">
                                          <p:stCondLst>
                                            <p:cond delay="449"/>
                                          </p:stCondLst>
                                        </p:cTn>
                                        <p:tgtEl>
                                          <p:spTgt spid="16">
                                            <p:txEl>
                                              <p:pRg st="0" end="0"/>
                                            </p:txEl>
                                          </p:spTgt>
                                        </p:tgtEl>
                                        <p:attrNameLst>
                                          <p:attrName>style.visibility</p:attrName>
                                        </p:attrNameLst>
                                      </p:cBhvr>
                                      <p:to>
                                        <p:strVal val="hidden"/>
                                      </p:to>
                                    </p:set>
                                  </p:childTnLst>
                                </p:cTn>
                              </p:par>
                              <p:par>
                                <p:cTn id="416" presetID="10" presetClass="exit" presetSubtype="0" fill="hold" grpId="1" nodeType="withEffect">
                                  <p:stCondLst>
                                    <p:cond delay="0"/>
                                  </p:stCondLst>
                                  <p:childTnLst>
                                    <p:animEffect transition="out" filter="fade">
                                      <p:cBhvr>
                                        <p:cTn id="417" dur="500"/>
                                        <p:tgtEl>
                                          <p:spTgt spid="61">
                                            <p:txEl>
                                              <p:pRg st="0" end="0"/>
                                            </p:txEl>
                                          </p:spTgt>
                                        </p:tgtEl>
                                      </p:cBhvr>
                                    </p:animEffect>
                                    <p:set>
                                      <p:cBhvr>
                                        <p:cTn id="418" dur="1" fill="hold">
                                          <p:stCondLst>
                                            <p:cond delay="499"/>
                                          </p:stCondLst>
                                        </p:cTn>
                                        <p:tgtEl>
                                          <p:spTgt spid="61">
                                            <p:txEl>
                                              <p:pRg st="0" end="0"/>
                                            </p:txEl>
                                          </p:spTgt>
                                        </p:tgtEl>
                                        <p:attrNameLst>
                                          <p:attrName>style.visibility</p:attrName>
                                        </p:attrNameLst>
                                      </p:cBhvr>
                                      <p:to>
                                        <p:strVal val="hidden"/>
                                      </p:to>
                                    </p:set>
                                  </p:childTnLst>
                                </p:cTn>
                              </p:par>
                              <p:par>
                                <p:cTn id="419" presetID="10" presetClass="exit" presetSubtype="0" fill="hold" grpId="1" nodeType="withEffect">
                                  <p:stCondLst>
                                    <p:cond delay="0"/>
                                  </p:stCondLst>
                                  <p:childTnLst>
                                    <p:animEffect transition="out" filter="fade">
                                      <p:cBhvr>
                                        <p:cTn id="420" dur="500"/>
                                        <p:tgtEl>
                                          <p:spTgt spid="60">
                                            <p:txEl>
                                              <p:pRg st="0" end="0"/>
                                            </p:txEl>
                                          </p:spTgt>
                                        </p:tgtEl>
                                      </p:cBhvr>
                                    </p:animEffect>
                                    <p:set>
                                      <p:cBhvr>
                                        <p:cTn id="421" dur="1" fill="hold">
                                          <p:stCondLst>
                                            <p:cond delay="499"/>
                                          </p:stCondLst>
                                        </p:cTn>
                                        <p:tgtEl>
                                          <p:spTgt spid="60">
                                            <p:txEl>
                                              <p:pRg st="0" end="0"/>
                                            </p:txEl>
                                          </p:spTgt>
                                        </p:tgtEl>
                                        <p:attrNameLst>
                                          <p:attrName>style.visibility</p:attrName>
                                        </p:attrNameLst>
                                      </p:cBhvr>
                                      <p:to>
                                        <p:strVal val="hidden"/>
                                      </p:to>
                                    </p:set>
                                  </p:childTnLst>
                                </p:cTn>
                              </p:par>
                              <p:par>
                                <p:cTn id="422" presetID="10" presetClass="exit" presetSubtype="0" fill="hold" grpId="1" nodeType="withEffect">
                                  <p:stCondLst>
                                    <p:cond delay="0"/>
                                  </p:stCondLst>
                                  <p:childTnLst>
                                    <p:animEffect transition="out" filter="fade">
                                      <p:cBhvr>
                                        <p:cTn id="423" dur="500"/>
                                        <p:tgtEl>
                                          <p:spTgt spid="59">
                                            <p:txEl>
                                              <p:pRg st="0" end="0"/>
                                            </p:txEl>
                                          </p:spTgt>
                                        </p:tgtEl>
                                      </p:cBhvr>
                                    </p:animEffect>
                                    <p:set>
                                      <p:cBhvr>
                                        <p:cTn id="424" dur="1" fill="hold">
                                          <p:stCondLst>
                                            <p:cond delay="499"/>
                                          </p:stCondLst>
                                        </p:cTn>
                                        <p:tgtEl>
                                          <p:spTgt spid="59">
                                            <p:txEl>
                                              <p:pRg st="0" end="0"/>
                                            </p:txEl>
                                          </p:spTgt>
                                        </p:tgtEl>
                                        <p:attrNameLst>
                                          <p:attrName>style.visibility</p:attrName>
                                        </p:attrNameLst>
                                      </p:cBhvr>
                                      <p:to>
                                        <p:strVal val="hidden"/>
                                      </p:to>
                                    </p:set>
                                  </p:childTnLst>
                                </p:cTn>
                              </p:par>
                              <p:par>
                                <p:cTn id="425" presetID="10" presetClass="exit" presetSubtype="0" fill="hold" grpId="1" nodeType="withEffect">
                                  <p:stCondLst>
                                    <p:cond delay="0"/>
                                  </p:stCondLst>
                                  <p:childTnLst>
                                    <p:animEffect transition="out" filter="fade">
                                      <p:cBhvr>
                                        <p:cTn id="426" dur="500"/>
                                        <p:tgtEl>
                                          <p:spTgt spid="58">
                                            <p:txEl>
                                              <p:pRg st="0" end="0"/>
                                            </p:txEl>
                                          </p:spTgt>
                                        </p:tgtEl>
                                      </p:cBhvr>
                                    </p:animEffect>
                                    <p:set>
                                      <p:cBhvr>
                                        <p:cTn id="427" dur="1" fill="hold">
                                          <p:stCondLst>
                                            <p:cond delay="499"/>
                                          </p:stCondLst>
                                        </p:cTn>
                                        <p:tgtEl>
                                          <p:spTgt spid="58">
                                            <p:txEl>
                                              <p:pRg st="0" end="0"/>
                                            </p:txEl>
                                          </p:spTgt>
                                        </p:tgtEl>
                                        <p:attrNameLst>
                                          <p:attrName>style.visibility</p:attrName>
                                        </p:attrNameLst>
                                      </p:cBhvr>
                                      <p:to>
                                        <p:strVal val="hidden"/>
                                      </p:to>
                                    </p:set>
                                  </p:childTnLst>
                                </p:cTn>
                              </p:par>
                              <p:par>
                                <p:cTn id="428" presetID="10" presetClass="exit" presetSubtype="0" fill="hold" grpId="1" nodeType="withEffect">
                                  <p:stCondLst>
                                    <p:cond delay="0"/>
                                  </p:stCondLst>
                                  <p:childTnLst>
                                    <p:animEffect transition="out" filter="fade">
                                      <p:cBhvr>
                                        <p:cTn id="429" dur="500"/>
                                        <p:tgtEl>
                                          <p:spTgt spid="57">
                                            <p:txEl>
                                              <p:pRg st="0" end="0"/>
                                            </p:txEl>
                                          </p:spTgt>
                                        </p:tgtEl>
                                      </p:cBhvr>
                                    </p:animEffect>
                                    <p:set>
                                      <p:cBhvr>
                                        <p:cTn id="430" dur="1" fill="hold">
                                          <p:stCondLst>
                                            <p:cond delay="499"/>
                                          </p:stCondLst>
                                        </p:cTn>
                                        <p:tgtEl>
                                          <p:spTgt spid="57">
                                            <p:txEl>
                                              <p:pRg st="0" end="0"/>
                                            </p:txEl>
                                          </p:spTgt>
                                        </p:tgtEl>
                                        <p:attrNameLst>
                                          <p:attrName>style.visibility</p:attrName>
                                        </p:attrNameLst>
                                      </p:cBhvr>
                                      <p:to>
                                        <p:strVal val="hidden"/>
                                      </p:to>
                                    </p:set>
                                  </p:childTnLst>
                                </p:cTn>
                              </p:par>
                              <p:par>
                                <p:cTn id="431" presetID="10" presetClass="exit" presetSubtype="0" fill="hold" grpId="1" nodeType="withEffect">
                                  <p:stCondLst>
                                    <p:cond delay="0"/>
                                  </p:stCondLst>
                                  <p:childTnLst>
                                    <p:animEffect transition="out" filter="fade">
                                      <p:cBhvr>
                                        <p:cTn id="432" dur="500"/>
                                        <p:tgtEl>
                                          <p:spTgt spid="56">
                                            <p:txEl>
                                              <p:pRg st="0" end="0"/>
                                            </p:txEl>
                                          </p:spTgt>
                                        </p:tgtEl>
                                      </p:cBhvr>
                                    </p:animEffect>
                                    <p:set>
                                      <p:cBhvr>
                                        <p:cTn id="433" dur="1" fill="hold">
                                          <p:stCondLst>
                                            <p:cond delay="499"/>
                                          </p:stCondLst>
                                        </p:cTn>
                                        <p:tgtEl>
                                          <p:spTgt spid="56">
                                            <p:txEl>
                                              <p:pRg st="0" end="0"/>
                                            </p:txEl>
                                          </p:spTgt>
                                        </p:tgtEl>
                                        <p:attrNameLst>
                                          <p:attrName>style.visibility</p:attrName>
                                        </p:attrNameLst>
                                      </p:cBhvr>
                                      <p:to>
                                        <p:strVal val="hidden"/>
                                      </p:to>
                                    </p:set>
                                  </p:childTnLst>
                                </p:cTn>
                              </p:par>
                              <p:par>
                                <p:cTn id="434" presetID="10" presetClass="exit" presetSubtype="0" fill="hold" grpId="1" nodeType="withEffect">
                                  <p:stCondLst>
                                    <p:cond delay="0"/>
                                  </p:stCondLst>
                                  <p:childTnLst>
                                    <p:animEffect transition="out" filter="fade">
                                      <p:cBhvr>
                                        <p:cTn id="435" dur="500"/>
                                        <p:tgtEl>
                                          <p:spTgt spid="55">
                                            <p:txEl>
                                              <p:pRg st="0" end="0"/>
                                            </p:txEl>
                                          </p:spTgt>
                                        </p:tgtEl>
                                      </p:cBhvr>
                                    </p:animEffect>
                                    <p:set>
                                      <p:cBhvr>
                                        <p:cTn id="436" dur="1" fill="hold">
                                          <p:stCondLst>
                                            <p:cond delay="499"/>
                                          </p:stCondLst>
                                        </p:cTn>
                                        <p:tgtEl>
                                          <p:spTgt spid="55">
                                            <p:txEl>
                                              <p:pRg st="0" end="0"/>
                                            </p:txEl>
                                          </p:spTgt>
                                        </p:tgtEl>
                                        <p:attrNameLst>
                                          <p:attrName>style.visibility</p:attrName>
                                        </p:attrNameLst>
                                      </p:cBhvr>
                                      <p:to>
                                        <p:strVal val="hidden"/>
                                      </p:to>
                                    </p:set>
                                  </p:childTnLst>
                                </p:cTn>
                              </p:par>
                              <p:par>
                                <p:cTn id="437" presetID="10" presetClass="exit" presetSubtype="0" fill="hold" grpId="1" nodeType="withEffect">
                                  <p:stCondLst>
                                    <p:cond delay="0"/>
                                  </p:stCondLst>
                                  <p:childTnLst>
                                    <p:animEffect transition="out" filter="fade">
                                      <p:cBhvr>
                                        <p:cTn id="438" dur="450"/>
                                        <p:tgtEl>
                                          <p:spTgt spid="54">
                                            <p:txEl>
                                              <p:pRg st="0" end="0"/>
                                            </p:txEl>
                                          </p:spTgt>
                                        </p:tgtEl>
                                      </p:cBhvr>
                                    </p:animEffect>
                                    <p:set>
                                      <p:cBhvr>
                                        <p:cTn id="439" dur="1" fill="hold">
                                          <p:stCondLst>
                                            <p:cond delay="449"/>
                                          </p:stCondLst>
                                        </p:cTn>
                                        <p:tgtEl>
                                          <p:spTgt spid="54">
                                            <p:txEl>
                                              <p:pRg st="0" end="0"/>
                                            </p:txEl>
                                          </p:spTgt>
                                        </p:tgtEl>
                                        <p:attrNameLst>
                                          <p:attrName>style.visibility</p:attrName>
                                        </p:attrNameLst>
                                      </p:cBhvr>
                                      <p:to>
                                        <p:strVal val="hidden"/>
                                      </p:to>
                                    </p:set>
                                  </p:childTnLst>
                                </p:cTn>
                              </p:par>
                              <p:par>
                                <p:cTn id="440" presetID="23" presetClass="entr" presetSubtype="16" fill="hold" grpId="0" nodeType="withEffect">
                                  <p:stCondLst>
                                    <p:cond delay="500"/>
                                  </p:stCondLst>
                                  <p:childTnLst>
                                    <p:set>
                                      <p:cBhvr>
                                        <p:cTn id="441" dur="1" fill="hold">
                                          <p:stCondLst>
                                            <p:cond delay="0"/>
                                          </p:stCondLst>
                                        </p:cTn>
                                        <p:tgtEl>
                                          <p:spTgt spid="3074"/>
                                        </p:tgtEl>
                                        <p:attrNameLst>
                                          <p:attrName>style.visibility</p:attrName>
                                        </p:attrNameLst>
                                      </p:cBhvr>
                                      <p:to>
                                        <p:strVal val="visible"/>
                                      </p:to>
                                    </p:set>
                                    <p:anim calcmode="lin" valueType="num">
                                      <p:cBhvr>
                                        <p:cTn id="442" dur="500" fill="hold"/>
                                        <p:tgtEl>
                                          <p:spTgt spid="3074"/>
                                        </p:tgtEl>
                                        <p:attrNameLst>
                                          <p:attrName>ppt_w</p:attrName>
                                        </p:attrNameLst>
                                      </p:cBhvr>
                                      <p:tavLst>
                                        <p:tav tm="0">
                                          <p:val>
                                            <p:fltVal val="0"/>
                                          </p:val>
                                        </p:tav>
                                        <p:tav tm="100000">
                                          <p:val>
                                            <p:strVal val="#ppt_w"/>
                                          </p:val>
                                        </p:tav>
                                      </p:tavLst>
                                    </p:anim>
                                    <p:anim calcmode="lin" valueType="num">
                                      <p:cBhvr>
                                        <p:cTn id="443" dur="500" fill="hold"/>
                                        <p:tgtEl>
                                          <p:spTgt spid="3074"/>
                                        </p:tgtEl>
                                        <p:attrNameLst>
                                          <p:attrName>ppt_h</p:attrName>
                                        </p:attrNameLst>
                                      </p:cBhvr>
                                      <p:tavLst>
                                        <p:tav tm="0">
                                          <p:val>
                                            <p:fltVal val="0"/>
                                          </p:val>
                                        </p:tav>
                                        <p:tav tm="100000">
                                          <p:val>
                                            <p:strVal val="#ppt_h"/>
                                          </p:val>
                                        </p:tav>
                                      </p:tavLst>
                                    </p:anim>
                                  </p:childTnLst>
                                </p:cTn>
                              </p:par>
                              <p:par>
                                <p:cTn id="444" presetID="10" presetClass="exit" presetSubtype="0" fill="hold" grpId="1" nodeType="withEffect">
                                  <p:stCondLst>
                                    <p:cond delay="0"/>
                                  </p:stCondLst>
                                  <p:childTnLst>
                                    <p:animEffect transition="out" filter="fade">
                                      <p:cBhvr>
                                        <p:cTn id="445" dur="500"/>
                                        <p:tgtEl>
                                          <p:spTgt spid="69">
                                            <p:txEl>
                                              <p:pRg st="0" end="0"/>
                                            </p:txEl>
                                          </p:spTgt>
                                        </p:tgtEl>
                                      </p:cBhvr>
                                    </p:animEffect>
                                    <p:set>
                                      <p:cBhvr>
                                        <p:cTn id="446" dur="1" fill="hold">
                                          <p:stCondLst>
                                            <p:cond delay="499"/>
                                          </p:stCondLst>
                                        </p:cTn>
                                        <p:tgtEl>
                                          <p:spTgt spid="69">
                                            <p:txEl>
                                              <p:pRg st="0" end="0"/>
                                            </p:txEl>
                                          </p:spTgt>
                                        </p:tgtEl>
                                        <p:attrNameLst>
                                          <p:attrName>style.visibility</p:attrName>
                                        </p:attrNameLst>
                                      </p:cBhvr>
                                      <p:to>
                                        <p:strVal val="hidden"/>
                                      </p:to>
                                    </p:set>
                                  </p:childTnLst>
                                </p:cTn>
                              </p:par>
                              <p:par>
                                <p:cTn id="447" presetID="10" presetClass="exit" presetSubtype="0" fill="hold" grpId="1" nodeType="withEffect">
                                  <p:stCondLst>
                                    <p:cond delay="0"/>
                                  </p:stCondLst>
                                  <p:childTnLst>
                                    <p:animEffect transition="out" filter="fade">
                                      <p:cBhvr>
                                        <p:cTn id="448" dur="500"/>
                                        <p:tgtEl>
                                          <p:spTgt spid="68">
                                            <p:txEl>
                                              <p:pRg st="0" end="0"/>
                                            </p:txEl>
                                          </p:spTgt>
                                        </p:tgtEl>
                                      </p:cBhvr>
                                    </p:animEffect>
                                    <p:set>
                                      <p:cBhvr>
                                        <p:cTn id="449" dur="1" fill="hold">
                                          <p:stCondLst>
                                            <p:cond delay="499"/>
                                          </p:stCondLst>
                                        </p:cTn>
                                        <p:tgtEl>
                                          <p:spTgt spid="68">
                                            <p:txEl>
                                              <p:pRg st="0" end="0"/>
                                            </p:txEl>
                                          </p:spTgt>
                                        </p:tgtEl>
                                        <p:attrNameLst>
                                          <p:attrName>style.visibility</p:attrName>
                                        </p:attrNameLst>
                                      </p:cBhvr>
                                      <p:to>
                                        <p:strVal val="hidden"/>
                                      </p:to>
                                    </p:set>
                                  </p:childTnLst>
                                </p:cTn>
                              </p:par>
                              <p:par>
                                <p:cTn id="450" presetID="10" presetClass="exit" presetSubtype="0" fill="hold" grpId="1" nodeType="withEffect">
                                  <p:stCondLst>
                                    <p:cond delay="0"/>
                                  </p:stCondLst>
                                  <p:childTnLst>
                                    <p:animEffect transition="out" filter="fade">
                                      <p:cBhvr>
                                        <p:cTn id="451" dur="500"/>
                                        <p:tgtEl>
                                          <p:spTgt spid="67">
                                            <p:txEl>
                                              <p:pRg st="0" end="0"/>
                                            </p:txEl>
                                          </p:spTgt>
                                        </p:tgtEl>
                                      </p:cBhvr>
                                    </p:animEffect>
                                    <p:set>
                                      <p:cBhvr>
                                        <p:cTn id="452" dur="1" fill="hold">
                                          <p:stCondLst>
                                            <p:cond delay="499"/>
                                          </p:stCondLst>
                                        </p:cTn>
                                        <p:tgtEl>
                                          <p:spTgt spid="67">
                                            <p:txEl>
                                              <p:pRg st="0" end="0"/>
                                            </p:txEl>
                                          </p:spTgt>
                                        </p:tgtEl>
                                        <p:attrNameLst>
                                          <p:attrName>style.visibility</p:attrName>
                                        </p:attrNameLst>
                                      </p:cBhvr>
                                      <p:to>
                                        <p:strVal val="hidden"/>
                                      </p:to>
                                    </p:set>
                                  </p:childTnLst>
                                </p:cTn>
                              </p:par>
                              <p:par>
                                <p:cTn id="453" presetID="10" presetClass="exit" presetSubtype="0" fill="hold" grpId="1" nodeType="withEffect">
                                  <p:stCondLst>
                                    <p:cond delay="0"/>
                                  </p:stCondLst>
                                  <p:childTnLst>
                                    <p:animEffect transition="out" filter="fade">
                                      <p:cBhvr>
                                        <p:cTn id="454" dur="500"/>
                                        <p:tgtEl>
                                          <p:spTgt spid="66">
                                            <p:txEl>
                                              <p:pRg st="0" end="0"/>
                                            </p:txEl>
                                          </p:spTgt>
                                        </p:tgtEl>
                                      </p:cBhvr>
                                    </p:animEffect>
                                    <p:set>
                                      <p:cBhvr>
                                        <p:cTn id="455" dur="1" fill="hold">
                                          <p:stCondLst>
                                            <p:cond delay="499"/>
                                          </p:stCondLst>
                                        </p:cTn>
                                        <p:tgtEl>
                                          <p:spTgt spid="66">
                                            <p:txEl>
                                              <p:pRg st="0" end="0"/>
                                            </p:txEl>
                                          </p:spTgt>
                                        </p:tgtEl>
                                        <p:attrNameLst>
                                          <p:attrName>style.visibility</p:attrName>
                                        </p:attrNameLst>
                                      </p:cBhvr>
                                      <p:to>
                                        <p:strVal val="hidden"/>
                                      </p:to>
                                    </p:set>
                                  </p:childTnLst>
                                </p:cTn>
                              </p:par>
                              <p:par>
                                <p:cTn id="456" presetID="10" presetClass="exit" presetSubtype="0" fill="hold" grpId="1" nodeType="withEffect">
                                  <p:stCondLst>
                                    <p:cond delay="0"/>
                                  </p:stCondLst>
                                  <p:childTnLst>
                                    <p:animEffect transition="out" filter="fade">
                                      <p:cBhvr>
                                        <p:cTn id="457" dur="500"/>
                                        <p:tgtEl>
                                          <p:spTgt spid="65">
                                            <p:txEl>
                                              <p:pRg st="0" end="0"/>
                                            </p:txEl>
                                          </p:spTgt>
                                        </p:tgtEl>
                                      </p:cBhvr>
                                    </p:animEffect>
                                    <p:set>
                                      <p:cBhvr>
                                        <p:cTn id="458" dur="1" fill="hold">
                                          <p:stCondLst>
                                            <p:cond delay="499"/>
                                          </p:stCondLst>
                                        </p:cTn>
                                        <p:tgtEl>
                                          <p:spTgt spid="65">
                                            <p:txEl>
                                              <p:pRg st="0" end="0"/>
                                            </p:txEl>
                                          </p:spTgt>
                                        </p:tgtEl>
                                        <p:attrNameLst>
                                          <p:attrName>style.visibility</p:attrName>
                                        </p:attrNameLst>
                                      </p:cBhvr>
                                      <p:to>
                                        <p:strVal val="hidden"/>
                                      </p:to>
                                    </p:set>
                                  </p:childTnLst>
                                </p:cTn>
                              </p:par>
                              <p:par>
                                <p:cTn id="459" presetID="10" presetClass="exit" presetSubtype="0" fill="hold" grpId="1" nodeType="withEffect">
                                  <p:stCondLst>
                                    <p:cond delay="0"/>
                                  </p:stCondLst>
                                  <p:childTnLst>
                                    <p:animEffect transition="out" filter="fade">
                                      <p:cBhvr>
                                        <p:cTn id="460" dur="500"/>
                                        <p:tgtEl>
                                          <p:spTgt spid="64">
                                            <p:txEl>
                                              <p:pRg st="0" end="0"/>
                                            </p:txEl>
                                          </p:spTgt>
                                        </p:tgtEl>
                                      </p:cBhvr>
                                    </p:animEffect>
                                    <p:set>
                                      <p:cBhvr>
                                        <p:cTn id="461" dur="1" fill="hold">
                                          <p:stCondLst>
                                            <p:cond delay="499"/>
                                          </p:stCondLst>
                                        </p:cTn>
                                        <p:tgtEl>
                                          <p:spTgt spid="64">
                                            <p:txEl>
                                              <p:pRg st="0" end="0"/>
                                            </p:txEl>
                                          </p:spTgt>
                                        </p:tgtEl>
                                        <p:attrNameLst>
                                          <p:attrName>style.visibility</p:attrName>
                                        </p:attrNameLst>
                                      </p:cBhvr>
                                      <p:to>
                                        <p:strVal val="hidden"/>
                                      </p:to>
                                    </p:set>
                                  </p:childTnLst>
                                </p:cTn>
                              </p:par>
                              <p:par>
                                <p:cTn id="462" presetID="10" presetClass="exit" presetSubtype="0" fill="hold" grpId="1" nodeType="withEffect">
                                  <p:stCondLst>
                                    <p:cond delay="0"/>
                                  </p:stCondLst>
                                  <p:childTnLst>
                                    <p:animEffect transition="out" filter="fade">
                                      <p:cBhvr>
                                        <p:cTn id="463" dur="500"/>
                                        <p:tgtEl>
                                          <p:spTgt spid="63">
                                            <p:txEl>
                                              <p:pRg st="0" end="0"/>
                                            </p:txEl>
                                          </p:spTgt>
                                        </p:tgtEl>
                                      </p:cBhvr>
                                    </p:animEffect>
                                    <p:set>
                                      <p:cBhvr>
                                        <p:cTn id="464" dur="1" fill="hold">
                                          <p:stCondLst>
                                            <p:cond delay="499"/>
                                          </p:stCondLst>
                                        </p:cTn>
                                        <p:tgtEl>
                                          <p:spTgt spid="63">
                                            <p:txEl>
                                              <p:pRg st="0" end="0"/>
                                            </p:txEl>
                                          </p:spTgt>
                                        </p:tgtEl>
                                        <p:attrNameLst>
                                          <p:attrName>style.visibility</p:attrName>
                                        </p:attrNameLst>
                                      </p:cBhvr>
                                      <p:to>
                                        <p:strVal val="hidden"/>
                                      </p:to>
                                    </p:set>
                                  </p:childTnLst>
                                </p:cTn>
                              </p:par>
                              <p:par>
                                <p:cTn id="465" presetID="10" presetClass="exit" presetSubtype="0" fill="hold" grpId="1" nodeType="withEffect">
                                  <p:stCondLst>
                                    <p:cond delay="0"/>
                                  </p:stCondLst>
                                  <p:childTnLst>
                                    <p:animEffect transition="out" filter="fade">
                                      <p:cBhvr>
                                        <p:cTn id="466" dur="450"/>
                                        <p:tgtEl>
                                          <p:spTgt spid="62">
                                            <p:txEl>
                                              <p:pRg st="0" end="0"/>
                                            </p:txEl>
                                          </p:spTgt>
                                        </p:tgtEl>
                                      </p:cBhvr>
                                    </p:animEffect>
                                    <p:set>
                                      <p:cBhvr>
                                        <p:cTn id="467" dur="1" fill="hold">
                                          <p:stCondLst>
                                            <p:cond delay="449"/>
                                          </p:stCondLst>
                                        </p:cTn>
                                        <p:tgtEl>
                                          <p:spTgt spid="62">
                                            <p:txEl>
                                              <p:pRg st="0" end="0"/>
                                            </p:txEl>
                                          </p:spTgt>
                                        </p:tgtEl>
                                        <p:attrNameLst>
                                          <p:attrName>style.visibility</p:attrName>
                                        </p:attrNameLst>
                                      </p:cBhvr>
                                      <p:to>
                                        <p:strVal val="hidden"/>
                                      </p:to>
                                    </p:set>
                                  </p:childTnLst>
                                </p:cTn>
                              </p:par>
                              <p:par>
                                <p:cTn id="468" presetID="1" presetClass="entr" presetSubtype="0" fill="hold" grpId="0" nodeType="withEffect">
                                  <p:stCondLst>
                                    <p:cond delay="500"/>
                                  </p:stCondLst>
                                  <p:childTnLst>
                                    <p:set>
                                      <p:cBhvr>
                                        <p:cTn id="469" dur="1" fill="hold">
                                          <p:stCondLst>
                                            <p:cond delay="0"/>
                                          </p:stCondLst>
                                        </p:cTn>
                                        <p:tgtEl>
                                          <p:spTgt spid="7"/>
                                        </p:tgtEl>
                                        <p:attrNameLst>
                                          <p:attrName>style.visibility</p:attrName>
                                        </p:attrNameLst>
                                      </p:cBhvr>
                                      <p:to>
                                        <p:strVal val="visible"/>
                                      </p:to>
                                    </p:set>
                                  </p:childTnLst>
                                </p:cTn>
                              </p:par>
                              <p:par>
                                <p:cTn id="470" presetID="1" presetClass="entr" presetSubtype="0" fill="hold" grpId="0" nodeType="withEffect">
                                  <p:stCondLst>
                                    <p:cond delay="500"/>
                                  </p:stCondLst>
                                  <p:childTnLst>
                                    <p:set>
                                      <p:cBhvr>
                                        <p:cTn id="471" dur="1" fill="hold">
                                          <p:stCondLst>
                                            <p:cond delay="0"/>
                                          </p:stCondLst>
                                        </p:cTn>
                                        <p:tgtEl>
                                          <p:spTgt spid="28"/>
                                        </p:tgtEl>
                                        <p:attrNameLst>
                                          <p:attrName>style.visibility</p:attrName>
                                        </p:attrNameLst>
                                      </p:cBhvr>
                                      <p:to>
                                        <p:strVal val="visible"/>
                                      </p:to>
                                    </p:set>
                                  </p:childTnLst>
                                </p:cTn>
                              </p:par>
                              <p:par>
                                <p:cTn id="472" presetID="1" presetClass="entr" presetSubtype="0" fill="hold" grpId="0" nodeType="withEffect">
                                  <p:stCondLst>
                                    <p:cond delay="500"/>
                                  </p:stCondLst>
                                  <p:childTnLst>
                                    <p:set>
                                      <p:cBhvr>
                                        <p:cTn id="473" dur="1" fill="hold">
                                          <p:stCondLst>
                                            <p:cond delay="0"/>
                                          </p:stCondLst>
                                        </p:cTn>
                                        <p:tgtEl>
                                          <p:spTgt spid="29"/>
                                        </p:tgtEl>
                                        <p:attrNameLst>
                                          <p:attrName>style.visibility</p:attrName>
                                        </p:attrNameLst>
                                      </p:cBhvr>
                                      <p:to>
                                        <p:strVal val="visible"/>
                                      </p:to>
                                    </p:set>
                                  </p:childTnLst>
                                </p:cTn>
                              </p:par>
                              <p:par>
                                <p:cTn id="474" presetID="9" presetClass="exit" presetSubtype="0" fill="hold" grpId="1" nodeType="withEffect">
                                  <p:stCondLst>
                                    <p:cond delay="1000"/>
                                  </p:stCondLst>
                                  <p:childTnLst>
                                    <p:animEffect transition="out" filter="dissolve">
                                      <p:cBhvr>
                                        <p:cTn id="475" dur="500"/>
                                        <p:tgtEl>
                                          <p:spTgt spid="28"/>
                                        </p:tgtEl>
                                      </p:cBhvr>
                                    </p:animEffect>
                                    <p:set>
                                      <p:cBhvr>
                                        <p:cTn id="476" dur="1" fill="hold">
                                          <p:stCondLst>
                                            <p:cond delay="499"/>
                                          </p:stCondLst>
                                        </p:cTn>
                                        <p:tgtEl>
                                          <p:spTgt spid="28"/>
                                        </p:tgtEl>
                                        <p:attrNameLst>
                                          <p:attrName>style.visibility</p:attrName>
                                        </p:attrNameLst>
                                      </p:cBhvr>
                                      <p:to>
                                        <p:strVal val="hidden"/>
                                      </p:to>
                                    </p:set>
                                  </p:childTnLst>
                                </p:cTn>
                              </p:par>
                              <p:par>
                                <p:cTn id="477" presetID="9" presetClass="exit" presetSubtype="0" fill="hold" grpId="1" nodeType="withEffect">
                                  <p:stCondLst>
                                    <p:cond delay="1000"/>
                                  </p:stCondLst>
                                  <p:childTnLst>
                                    <p:animEffect transition="out" filter="dissolve">
                                      <p:cBhvr>
                                        <p:cTn id="478" dur="500"/>
                                        <p:tgtEl>
                                          <p:spTgt spid="29"/>
                                        </p:tgtEl>
                                      </p:cBhvr>
                                    </p:animEffect>
                                    <p:set>
                                      <p:cBhvr>
                                        <p:cTn id="479" dur="1" fill="hold">
                                          <p:stCondLst>
                                            <p:cond delay="499"/>
                                          </p:stCondLst>
                                        </p:cTn>
                                        <p:tgtEl>
                                          <p:spTgt spid="29"/>
                                        </p:tgtEl>
                                        <p:attrNameLst>
                                          <p:attrName>style.visibility</p:attrName>
                                        </p:attrNameLst>
                                      </p:cBhvr>
                                      <p:to>
                                        <p:strVal val="hidden"/>
                                      </p:to>
                                    </p:set>
                                  </p:childTnLst>
                                </p:cTn>
                              </p:par>
                              <p:par>
                                <p:cTn id="480" presetID="9" presetClass="exit" presetSubtype="0" fill="hold" grpId="1" nodeType="withEffect">
                                  <p:stCondLst>
                                    <p:cond delay="1000"/>
                                  </p:stCondLst>
                                  <p:childTnLst>
                                    <p:animEffect transition="out" filter="dissolve">
                                      <p:cBhvr>
                                        <p:cTn id="481" dur="500"/>
                                        <p:tgtEl>
                                          <p:spTgt spid="7"/>
                                        </p:tgtEl>
                                      </p:cBhvr>
                                    </p:animEffect>
                                    <p:set>
                                      <p:cBhvr>
                                        <p:cTn id="482" dur="1" fill="hold">
                                          <p:stCondLst>
                                            <p:cond delay="499"/>
                                          </p:stCondLst>
                                        </p:cTn>
                                        <p:tgtEl>
                                          <p:spTgt spid="7"/>
                                        </p:tgtEl>
                                        <p:attrNameLst>
                                          <p:attrName>style.visibility</p:attrName>
                                        </p:attrNameLst>
                                      </p:cBhvr>
                                      <p:to>
                                        <p:strVal val="hidden"/>
                                      </p:to>
                                    </p:set>
                                  </p:childTnLst>
                                </p:cTn>
                              </p:par>
                            </p:childTnLst>
                          </p:cTn>
                        </p:par>
                      </p:childTnLst>
                    </p:cTn>
                  </p:par>
                  <p:par>
                    <p:cTn id="483" fill="hold">
                      <p:stCondLst>
                        <p:cond delay="indefinite"/>
                      </p:stCondLst>
                      <p:childTnLst>
                        <p:par>
                          <p:cTn id="484" fill="hold">
                            <p:stCondLst>
                              <p:cond delay="0"/>
                            </p:stCondLst>
                            <p:childTnLst>
                              <p:par>
                                <p:cTn id="485" presetID="22" presetClass="entr" presetSubtype="8" fill="hold" grpId="0" nodeType="clickEffect">
                                  <p:stCondLst>
                                    <p:cond delay="0"/>
                                  </p:stCondLst>
                                  <p:childTnLst>
                                    <p:set>
                                      <p:cBhvr>
                                        <p:cTn id="486" dur="1" fill="hold">
                                          <p:stCondLst>
                                            <p:cond delay="0"/>
                                          </p:stCondLst>
                                        </p:cTn>
                                        <p:tgtEl>
                                          <p:spTgt spid="3"/>
                                        </p:tgtEl>
                                        <p:attrNameLst>
                                          <p:attrName>style.visibility</p:attrName>
                                        </p:attrNameLst>
                                      </p:cBhvr>
                                      <p:to>
                                        <p:strVal val="visible"/>
                                      </p:to>
                                    </p:set>
                                    <p:animEffect transition="in" filter="wipe(left)">
                                      <p:cBhvr>
                                        <p:cTn id="487" dur="500"/>
                                        <p:tgtEl>
                                          <p:spTgt spid="3"/>
                                        </p:tgtEl>
                                      </p:cBhvr>
                                    </p:animEffect>
                                  </p:childTnLst>
                                </p:cTn>
                              </p:par>
                              <p:par>
                                <p:cTn id="488" presetID="18" presetClass="emph" presetSubtype="0" fill="hold" grpId="1" nodeType="withEffect">
                                  <p:stCondLst>
                                    <p:cond delay="0"/>
                                  </p:stCondLst>
                                  <p:childTnLst>
                                    <p:set>
                                      <p:cBhvr override="childStyle">
                                        <p:cTn id="489" dur="500" fill="hold"/>
                                        <p:tgtEl>
                                          <p:spTgt spid="3"/>
                                        </p:tgtEl>
                                        <p:attrNameLst>
                                          <p:attrName>style.textDecorationUnderline</p:attrName>
                                        </p:attrNameLst>
                                      </p:cBhvr>
                                      <p:to>
                                        <p:strVal val="true"/>
                                      </p:to>
                                    </p:set>
                                  </p:childTnLst>
                                </p:cTn>
                              </p:par>
                            </p:childTnLst>
                          </p:cTn>
                        </p:par>
                      </p:childTnLst>
                    </p:cTn>
                  </p:par>
                  <p:par>
                    <p:cTn id="490" fill="hold">
                      <p:stCondLst>
                        <p:cond delay="indefinite"/>
                      </p:stCondLst>
                      <p:childTnLst>
                        <p:par>
                          <p:cTn id="491" fill="hold">
                            <p:stCondLst>
                              <p:cond delay="0"/>
                            </p:stCondLst>
                            <p:childTnLst>
                              <p:par>
                                <p:cTn id="492" presetID="0" presetClass="entr" presetSubtype="0" fill="hold" grpId="0" nodeType="clickEffect">
                                  <p:stCondLst>
                                    <p:cond delay="0"/>
                                  </p:stCondLst>
                                  <p:childTnLst>
                                    <p:set>
                                      <p:cBhvr>
                                        <p:cTn id="493" dur="1" fill="hold">
                                          <p:stCondLst>
                                            <p:cond delay="0"/>
                                          </p:stCondLst>
                                        </p:cTn>
                                        <p:tgtEl>
                                          <p:spTgt spid="6"/>
                                        </p:tgtEl>
                                        <p:attrNameLst>
                                          <p:attrName>style.visibility</p:attrName>
                                        </p:attrNameLst>
                                      </p:cBhvr>
                                      <p:to>
                                        <p:strVal val="visible"/>
                                      </p:to>
                                    </p:set>
                                    <p:animEffect transition="in" filter="dissolve">
                                      <p:cBhvr>
                                        <p:cTn id="494" dur="500">
                                          <p:stCondLst>
                                            <p:cond delay="0"/>
                                          </p:stCondLst>
                                        </p:cTn>
                                        <p:tgtEl>
                                          <p:spTgt spid="6"/>
                                        </p:tgtEl>
                                      </p:cBhvr>
                                    </p:animEffect>
                                    <p:anim to="" calcmode="lin" valueType="num">
                                      <p:cBhvr>
                                        <p:cTn id="495"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496"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497" fill="hold">
                      <p:stCondLst>
                        <p:cond delay="indefinite"/>
                      </p:stCondLst>
                      <p:childTnLst>
                        <p:par>
                          <p:cTn id="498" fill="hold">
                            <p:stCondLst>
                              <p:cond delay="0"/>
                            </p:stCondLst>
                            <p:childTnLst>
                              <p:par>
                                <p:cTn id="499" presetID="10" presetClass="entr" presetSubtype="0" fill="hold" grpId="0" nodeType="clickEffect">
                                  <p:stCondLst>
                                    <p:cond delay="0"/>
                                  </p:stCondLst>
                                  <p:childTnLst>
                                    <p:set>
                                      <p:cBhvr>
                                        <p:cTn id="500" dur="1" fill="hold">
                                          <p:stCondLst>
                                            <p:cond delay="0"/>
                                          </p:stCondLst>
                                        </p:cTn>
                                        <p:tgtEl>
                                          <p:spTgt spid="25"/>
                                        </p:tgtEl>
                                        <p:attrNameLst>
                                          <p:attrName>style.visibility</p:attrName>
                                        </p:attrNameLst>
                                      </p:cBhvr>
                                      <p:to>
                                        <p:strVal val="visible"/>
                                      </p:to>
                                    </p:set>
                                    <p:animEffect transition="in" filter="fade">
                                      <p:cBhvr>
                                        <p:cTn id="501" dur="100"/>
                                        <p:tgtEl>
                                          <p:spTgt spid="25"/>
                                        </p:tgtEl>
                                      </p:cBhvr>
                                    </p:animEffect>
                                  </p:childTnLst>
                                </p:cTn>
                              </p:par>
                              <p:par>
                                <p:cTn id="502" presetID="10" presetClass="entr" presetSubtype="0" fill="hold" grpId="0" nodeType="withEffect">
                                  <p:stCondLst>
                                    <p:cond delay="0"/>
                                  </p:stCondLst>
                                  <p:childTnLst>
                                    <p:set>
                                      <p:cBhvr>
                                        <p:cTn id="503" dur="1" fill="hold">
                                          <p:stCondLst>
                                            <p:cond delay="0"/>
                                          </p:stCondLst>
                                        </p:cTn>
                                        <p:tgtEl>
                                          <p:spTgt spid="26"/>
                                        </p:tgtEl>
                                        <p:attrNameLst>
                                          <p:attrName>style.visibility</p:attrName>
                                        </p:attrNameLst>
                                      </p:cBhvr>
                                      <p:to>
                                        <p:strVal val="visible"/>
                                      </p:to>
                                    </p:set>
                                    <p:animEffect transition="in" filter="fade">
                                      <p:cBhvr>
                                        <p:cTn id="504" dur="100"/>
                                        <p:tgtEl>
                                          <p:spTgt spid="26"/>
                                        </p:tgtEl>
                                      </p:cBhvr>
                                    </p:animEffect>
                                  </p:childTnLst>
                                </p:cTn>
                              </p:par>
                              <p:par>
                                <p:cTn id="505" presetID="10" presetClass="entr" presetSubtype="0" fill="hold" grpId="0" nodeType="withEffect">
                                  <p:stCondLst>
                                    <p:cond delay="0"/>
                                  </p:stCondLst>
                                  <p:childTnLst>
                                    <p:set>
                                      <p:cBhvr>
                                        <p:cTn id="506" dur="1" fill="hold">
                                          <p:stCondLst>
                                            <p:cond delay="0"/>
                                          </p:stCondLst>
                                        </p:cTn>
                                        <p:tgtEl>
                                          <p:spTgt spid="27"/>
                                        </p:tgtEl>
                                        <p:attrNameLst>
                                          <p:attrName>style.visibility</p:attrName>
                                        </p:attrNameLst>
                                      </p:cBhvr>
                                      <p:to>
                                        <p:strVal val="visible"/>
                                      </p:to>
                                    </p:set>
                                    <p:animEffect transition="in" filter="fade">
                                      <p:cBhvr>
                                        <p:cTn id="507" dur="100"/>
                                        <p:tgtEl>
                                          <p:spTgt spid="27"/>
                                        </p:tgtEl>
                                      </p:cBhvr>
                                    </p:animEffect>
                                  </p:childTnLst>
                                </p:cTn>
                              </p:par>
                              <p:par>
                                <p:cTn id="508" presetID="0" presetClass="path" presetSubtype="0" accel="50000" decel="50000" fill="hold" grpId="2" nodeType="withEffect">
                                  <p:stCondLst>
                                    <p:cond delay="0"/>
                                  </p:stCondLst>
                                  <p:childTnLst>
                                    <p:animMotion origin="layout" path="M -0.00052 2.22222E-6 C 0.0132 -0.01042 0.05781 -0.03681 0.08212 -0.06158 C 0.10642 -0.08588 0.1309 -0.11412 0.14531 -0.14722 C 0.15972 -0.18033 0.17049 -0.21759 0.1691 -0.25996 C 0.16771 -0.30232 0.15226 -0.36482 0.13733 -0.40185 C 0.1224 -0.43889 0.10799 -0.46181 0.07917 -0.48264 C 0.05035 -0.50347 -0.00191 -0.5213 -0.03594 -0.52662 C -0.07014 -0.53195 -0.09913 -0.52361 -0.12569 -0.51482 C -0.15226 -0.50602 -0.17674 -0.49329 -0.19566 -0.47408 C -0.21424 -0.45486 -0.22969 -0.41667 -0.23698 -0.39884 " pathEditMode="relative" rAng="0" ptsTypes="AAAAAAAAAA">
                                      <p:cBhvr>
                                        <p:cTn id="509" dur="2000" fill="hold"/>
                                        <p:tgtEl>
                                          <p:spTgt spid="27"/>
                                        </p:tgtEl>
                                        <p:attrNameLst>
                                          <p:attrName>ppt_x</p:attrName>
                                          <p:attrName>ppt_y</p:attrName>
                                        </p:attrNameLst>
                                      </p:cBhvr>
                                      <p:rCtr x="-3333" y="-26412"/>
                                    </p:animMotion>
                                  </p:childTnLst>
                                </p:cTn>
                              </p:par>
                              <p:par>
                                <p:cTn id="510" presetID="0" presetClass="exit" presetSubtype="0" fill="hold" grpId="1" nodeType="withEffect">
                                  <p:stCondLst>
                                    <p:cond delay="0"/>
                                  </p:stCondLst>
                                  <p:childTnLst>
                                    <p:set>
                                      <p:cBhvr>
                                        <p:cTn id="511" dur="1" fill="hold">
                                          <p:stCondLst>
                                            <p:cond delay="999"/>
                                          </p:stCondLst>
                                        </p:cTn>
                                        <p:tgtEl>
                                          <p:spTgt spid="6"/>
                                        </p:tgtEl>
                                        <p:attrNameLst>
                                          <p:attrName>style.visibility</p:attrName>
                                        </p:attrNameLst>
                                      </p:cBhvr>
                                      <p:to>
                                        <p:strVal val="hidden"/>
                                      </p:to>
                                    </p:set>
                                    <p:animEffect transition="out" filter="dissolve">
                                      <p:cBhvr>
                                        <p:cTn id="512" dur="1000">
                                          <p:stCondLst>
                                            <p:cond delay="0"/>
                                          </p:stCondLst>
                                        </p:cTn>
                                        <p:tgtEl>
                                          <p:spTgt spid="6"/>
                                        </p:tgtEl>
                                      </p:cBhvr>
                                    </p:animEffect>
                                    <p:anim to="" calcmode="lin" valueType="num">
                                      <p:cBhvr>
                                        <p:cTn id="513"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514"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515" presetID="10" presetClass="exit" presetSubtype="0" fill="hold" grpId="1" nodeType="withEffect">
                                  <p:stCondLst>
                                    <p:cond delay="0"/>
                                  </p:stCondLst>
                                  <p:childTnLst>
                                    <p:animEffect transition="out" filter="fade">
                                      <p:cBhvr>
                                        <p:cTn id="516" dur="500"/>
                                        <p:tgtEl>
                                          <p:spTgt spid="3074"/>
                                        </p:tgtEl>
                                      </p:cBhvr>
                                    </p:animEffect>
                                    <p:set>
                                      <p:cBhvr>
                                        <p:cTn id="517" dur="1" fill="hold">
                                          <p:stCondLst>
                                            <p:cond delay="499"/>
                                          </p:stCondLst>
                                        </p:cTn>
                                        <p:tgtEl>
                                          <p:spTgt spid="3074"/>
                                        </p:tgtEl>
                                        <p:attrNameLst>
                                          <p:attrName>style.visibility</p:attrName>
                                        </p:attrNameLst>
                                      </p:cBhvr>
                                      <p:to>
                                        <p:strVal val="hidden"/>
                                      </p:to>
                                    </p:set>
                                  </p:childTnLst>
                                </p:cTn>
                              </p:par>
                              <p:par>
                                <p:cTn id="518" presetID="10" presetClass="exit" presetSubtype="0" fill="hold" grpId="2" nodeType="withEffect">
                                  <p:stCondLst>
                                    <p:cond delay="0"/>
                                  </p:stCondLst>
                                  <p:childTnLst>
                                    <p:animEffect transition="out" filter="fade">
                                      <p:cBhvr>
                                        <p:cTn id="519" dur="500"/>
                                        <p:tgtEl>
                                          <p:spTgt spid="3"/>
                                        </p:tgtEl>
                                      </p:cBhvr>
                                    </p:animEffect>
                                    <p:set>
                                      <p:cBhvr>
                                        <p:cTn id="520" dur="1" fill="hold">
                                          <p:stCondLst>
                                            <p:cond delay="499"/>
                                          </p:stCondLst>
                                        </p:cTn>
                                        <p:tgtEl>
                                          <p:spTgt spid="3"/>
                                        </p:tgtEl>
                                        <p:attrNameLst>
                                          <p:attrName>style.visibility</p:attrName>
                                        </p:attrNameLst>
                                      </p:cBhvr>
                                      <p:to>
                                        <p:strVal val="hidden"/>
                                      </p:to>
                                    </p:set>
                                  </p:childTnLst>
                                </p:cTn>
                              </p:par>
                              <p:par>
                                <p:cTn id="521" presetID="0" presetClass="path" presetSubtype="0" accel="50000" decel="50000" fill="hold" grpId="2" nodeType="withEffect">
                                  <p:stCondLst>
                                    <p:cond delay="0"/>
                                  </p:stCondLst>
                                  <p:childTnLst>
                                    <p:animMotion origin="layout" path="M -0.00052 4.07407E-6 C 0.01875 -0.00417 0.0382 -0.00764 0.05764 -0.02362 C 0.07709 -0.04098 0.10486 -0.07709 0.1158 -0.09977 C 0.12674 -0.12315 0.12622 -0.14005 0.12327 -0.16389 C 0.12066 -0.18774 0.11597 -0.21852 0.09948 -0.24306 C 0.08299 -0.2676 0.0533 -0.29607 0.02466 -0.31065 C -0.00399 -0.32524 -0.04097 -0.33102 -0.07257 -0.33079 C -0.10434 -0.33056 -0.14149 -0.31945 -0.16614 -0.30903 C -0.1908 -0.29862 -0.20746 -0.28612 -0.22031 -0.26852 C -0.23333 -0.25093 -0.23993 -0.2169 -0.24392 -0.20324 " pathEditMode="relative" rAng="0" ptsTypes="AAAAAAAAAA">
                                      <p:cBhvr>
                                        <p:cTn id="522" dur="2000" fill="hold"/>
                                        <p:tgtEl>
                                          <p:spTgt spid="26"/>
                                        </p:tgtEl>
                                        <p:attrNameLst>
                                          <p:attrName>ppt_x</p:attrName>
                                          <p:attrName>ppt_y</p:attrName>
                                        </p:attrNameLst>
                                      </p:cBhvr>
                                      <p:rCtr x="-5885" y="-16551"/>
                                    </p:animMotion>
                                  </p:childTnLst>
                                </p:cTn>
                              </p:par>
                              <p:par>
                                <p:cTn id="523" presetID="0" presetClass="path" presetSubtype="0" accel="50000" decel="50000" fill="hold" grpId="2" nodeType="withEffect">
                                  <p:stCondLst>
                                    <p:cond delay="0"/>
                                  </p:stCondLst>
                                  <p:childTnLst>
                                    <p:animMotion origin="layout" path="M -3.61111E-6 -1.11111E-6 C -0.01597 -0.00833 -0.03194 -0.01667 -0.06007 -0.03055 C -0.08802 -0.04444 -0.13819 -0.06875 -0.16875 -0.08287 C -0.19895 -0.09699 -0.21093 -0.10764 -0.24201 -0.11481 C -0.27343 -0.12199 -0.32187 -0.12847 -0.35607 -0.12662 C -0.38993 -0.12477 -0.42343 -0.11458 -0.446 -0.10301 C -0.46823 -0.09143 -0.4802 -0.07338 -0.4901 -0.05741 C -0.50017 -0.04143 -0.50364 -0.01921 -0.5052 -0.00717 " pathEditMode="relative" rAng="0" ptsTypes="AAAAAAAA">
                                      <p:cBhvr>
                                        <p:cTn id="524" dur="2000" fill="hold"/>
                                        <p:tgtEl>
                                          <p:spTgt spid="25"/>
                                        </p:tgtEl>
                                        <p:attrNameLst>
                                          <p:attrName>ppt_x</p:attrName>
                                          <p:attrName>ppt_y</p:attrName>
                                        </p:attrNameLst>
                                      </p:cBhvr>
                                      <p:rCtr x="-25260" y="-6343"/>
                                    </p:animMotion>
                                  </p:childTnLst>
                                </p:cTn>
                              </p:par>
                            </p:childTnLst>
                          </p:cTn>
                        </p:par>
                        <p:par>
                          <p:cTn id="525" fill="hold">
                            <p:stCondLst>
                              <p:cond delay="2000"/>
                            </p:stCondLst>
                            <p:childTnLst>
                              <p:par>
                                <p:cTn id="526" presetID="10" presetClass="exit" presetSubtype="0" fill="hold" grpId="1" nodeType="afterEffect">
                                  <p:stCondLst>
                                    <p:cond delay="0"/>
                                  </p:stCondLst>
                                  <p:childTnLst>
                                    <p:animEffect transition="out" filter="fade">
                                      <p:cBhvr>
                                        <p:cTn id="527" dur="250"/>
                                        <p:tgtEl>
                                          <p:spTgt spid="26"/>
                                        </p:tgtEl>
                                      </p:cBhvr>
                                    </p:animEffect>
                                    <p:set>
                                      <p:cBhvr>
                                        <p:cTn id="528" dur="1" fill="hold">
                                          <p:stCondLst>
                                            <p:cond delay="249"/>
                                          </p:stCondLst>
                                        </p:cTn>
                                        <p:tgtEl>
                                          <p:spTgt spid="26"/>
                                        </p:tgtEl>
                                        <p:attrNameLst>
                                          <p:attrName>style.visibility</p:attrName>
                                        </p:attrNameLst>
                                      </p:cBhvr>
                                      <p:to>
                                        <p:strVal val="hidden"/>
                                      </p:to>
                                    </p:set>
                                  </p:childTnLst>
                                </p:cTn>
                              </p:par>
                              <p:par>
                                <p:cTn id="529" presetID="10" presetClass="exit" presetSubtype="0" fill="hold" grpId="1" nodeType="withEffect">
                                  <p:stCondLst>
                                    <p:cond delay="0"/>
                                  </p:stCondLst>
                                  <p:childTnLst>
                                    <p:animEffect transition="out" filter="fade">
                                      <p:cBhvr>
                                        <p:cTn id="530" dur="250"/>
                                        <p:tgtEl>
                                          <p:spTgt spid="27"/>
                                        </p:tgtEl>
                                      </p:cBhvr>
                                    </p:animEffect>
                                    <p:set>
                                      <p:cBhvr>
                                        <p:cTn id="531" dur="1" fill="hold">
                                          <p:stCondLst>
                                            <p:cond delay="24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074" grpId="0"/>
      <p:bldP spid="3074" grpId="1"/>
      <p:bldP spid="5" grpId="2"/>
      <p:bldP spid="6" grpId="0"/>
      <p:bldP spid="6" grpId="1"/>
      <p:bldP spid="7" grpId="0"/>
      <p:bldP spid="7" grpId="1"/>
      <p:bldP spid="8" grpId="0" build="allAtOnce"/>
      <p:bldP spid="8" grpId="1" build="allAtOnce"/>
      <p:bldP spid="8" grpId="2" build="allAtOnce"/>
      <p:bldP spid="9" grpId="0" build="allAtOnce"/>
      <p:bldP spid="9" grpId="1" build="allAtOnce"/>
      <p:bldP spid="9" grpId="2" build="allAtOnce"/>
      <p:bldP spid="10" grpId="0" build="allAtOnce"/>
      <p:bldP spid="10" grpId="1" build="allAtOnce"/>
      <p:bldP spid="10" grpId="2" build="allAtOnce"/>
      <p:bldP spid="11" grpId="0" build="allAtOnce"/>
      <p:bldP spid="11" grpId="1" build="allAtOnce"/>
      <p:bldP spid="11" grpId="2" build="allAtOnce"/>
      <p:bldP spid="12" grpId="0" build="allAtOnce"/>
      <p:bldP spid="12" grpId="1" build="allAtOnce"/>
      <p:bldP spid="12" grpId="2" build="allAtOnce"/>
      <p:bldP spid="13" grpId="0" build="allAtOnce"/>
      <p:bldP spid="13" grpId="1" build="allAtOnce"/>
      <p:bldP spid="13" grpId="2" build="allAtOnce"/>
      <p:bldP spid="14" grpId="0" build="allAtOnce"/>
      <p:bldP spid="14" grpId="1" build="allAtOnce"/>
      <p:bldP spid="14" grpId="2" build="allAtOnce"/>
      <p:bldP spid="15" grpId="0" build="allAtOnce"/>
      <p:bldP spid="15" grpId="1" build="allAtOnce"/>
      <p:bldP spid="15" grpId="2" build="allAtOnce"/>
      <p:bldP spid="16" grpId="0" build="allAtOnce"/>
      <p:bldP spid="16" grpId="1" build="allAtOnce"/>
      <p:bldP spid="16" grpId="2" build="allAtOnce"/>
      <p:bldP spid="17" grpId="0" build="allAtOnce"/>
      <p:bldP spid="17" grpId="1" build="allAtOnce"/>
      <p:bldP spid="17" grpId="2" build="allAtOnce"/>
      <p:bldP spid="18" grpId="0" build="allAtOnce"/>
      <p:bldP spid="18" grpId="1" build="allAtOnce"/>
      <p:bldP spid="18" grpId="2" build="allAtOnce"/>
      <p:bldP spid="19" grpId="0" build="allAtOnce"/>
      <p:bldP spid="19" grpId="1" build="allAtOnce"/>
      <p:bldP spid="19" grpId="2" build="allAtOnce"/>
      <p:bldP spid="20" grpId="0" build="allAtOnce"/>
      <p:bldP spid="20" grpId="1" build="allAtOnce"/>
      <p:bldP spid="20" grpId="2" build="allAtOnce"/>
      <p:bldP spid="21" grpId="0" build="allAtOnce"/>
      <p:bldP spid="21" grpId="1" build="allAtOnce"/>
      <p:bldP spid="21" grpId="2" build="allAtOnce"/>
      <p:bldP spid="22" grpId="0" build="allAtOnce"/>
      <p:bldP spid="22" grpId="1" build="allAtOnce"/>
      <p:bldP spid="22" grpId="2" build="allAtOnce"/>
      <p:bldP spid="23" grpId="0" build="allAtOnce"/>
      <p:bldP spid="23" grpId="1" build="allAtOnce"/>
      <p:bldP spid="23" grpId="2" build="allAtOnce"/>
      <p:bldP spid="25" grpId="0"/>
      <p:bldP spid="25" grpId="2"/>
      <p:bldP spid="26" grpId="0"/>
      <p:bldP spid="26" grpId="1"/>
      <p:bldP spid="26" grpId="2"/>
      <p:bldP spid="27" grpId="0"/>
      <p:bldP spid="27" grpId="1"/>
      <p:bldP spid="27" grpId="2"/>
      <p:bldP spid="28" grpId="0"/>
      <p:bldP spid="28" grpId="1"/>
      <p:bldP spid="29" grpId="0"/>
      <p:bldP spid="29" grpId="1"/>
      <p:bldP spid="38" grpId="0" build="allAtOnce"/>
      <p:bldP spid="38" grpId="1" build="allAtOnce"/>
      <p:bldP spid="38" grpId="2" build="allAtOnce"/>
      <p:bldP spid="39" grpId="0" build="allAtOnce"/>
      <p:bldP spid="39" grpId="1" build="allAtOnce"/>
      <p:bldP spid="39" grpId="2" build="allAtOnce"/>
      <p:bldP spid="40" grpId="0" build="allAtOnce"/>
      <p:bldP spid="40" grpId="1" build="allAtOnce"/>
      <p:bldP spid="40" grpId="2" build="allAtOnce"/>
      <p:bldP spid="41" grpId="0" build="allAtOnce"/>
      <p:bldP spid="41" grpId="1" build="allAtOnce"/>
      <p:bldP spid="41" grpId="2" build="allAtOnce"/>
      <p:bldP spid="42" grpId="0" build="allAtOnce"/>
      <p:bldP spid="42" grpId="1" build="allAtOnce"/>
      <p:bldP spid="42" grpId="2" build="allAtOnce"/>
      <p:bldP spid="43" grpId="0" build="allAtOnce"/>
      <p:bldP spid="43" grpId="1" build="allAtOnce"/>
      <p:bldP spid="43" grpId="2" build="allAtOnce"/>
      <p:bldP spid="44" grpId="0" build="allAtOnce"/>
      <p:bldP spid="44" grpId="1" build="allAtOnce"/>
      <p:bldP spid="44" grpId="2" build="allAtOnce"/>
      <p:bldP spid="45" grpId="0" build="allAtOnce"/>
      <p:bldP spid="45" grpId="1" build="allAtOnce"/>
      <p:bldP spid="45" grpId="2" build="allAtOnce"/>
      <p:bldP spid="46" grpId="0" build="allAtOnce"/>
      <p:bldP spid="46" grpId="1" build="allAtOnce"/>
      <p:bldP spid="46" grpId="2" build="allAtOnce"/>
      <p:bldP spid="47" grpId="0" build="allAtOnce"/>
      <p:bldP spid="47" grpId="1" build="allAtOnce"/>
      <p:bldP spid="47" grpId="2" build="allAtOnce"/>
      <p:bldP spid="48" grpId="0" build="allAtOnce"/>
      <p:bldP spid="48" grpId="1" build="allAtOnce"/>
      <p:bldP spid="48" grpId="2" build="allAtOnce"/>
      <p:bldP spid="49" grpId="0" build="allAtOnce"/>
      <p:bldP spid="49" grpId="1" build="allAtOnce"/>
      <p:bldP spid="49" grpId="2" build="allAtOnce"/>
      <p:bldP spid="50" grpId="0" build="allAtOnce"/>
      <p:bldP spid="50" grpId="1" build="allAtOnce"/>
      <p:bldP spid="50" grpId="2" build="allAtOnce"/>
      <p:bldP spid="51" grpId="0" build="allAtOnce"/>
      <p:bldP spid="51" grpId="1" build="allAtOnce"/>
      <p:bldP spid="51" grpId="2" build="allAtOnce"/>
      <p:bldP spid="52" grpId="0" build="allAtOnce"/>
      <p:bldP spid="52" grpId="1" build="allAtOnce"/>
      <p:bldP spid="52" grpId="2" build="allAtOnce"/>
      <p:bldP spid="53" grpId="0" build="allAtOnce"/>
      <p:bldP spid="53" grpId="1" build="allAtOnce"/>
      <p:bldP spid="53" grpId="2" build="allAtOnce"/>
      <p:bldP spid="54" grpId="0" build="allAtOnce"/>
      <p:bldP spid="54" grpId="1" build="allAtOnce"/>
      <p:bldP spid="54" grpId="2" build="allAtOnce"/>
      <p:bldP spid="55" grpId="0" build="allAtOnce"/>
      <p:bldP spid="55" grpId="1" build="allAtOnce"/>
      <p:bldP spid="55" grpId="2" build="allAtOnce"/>
      <p:bldP spid="56" grpId="0" build="allAtOnce"/>
      <p:bldP spid="56" grpId="1" build="allAtOnce"/>
      <p:bldP spid="56" grpId="2" build="allAtOnce"/>
      <p:bldP spid="57" grpId="0" build="allAtOnce"/>
      <p:bldP spid="57" grpId="1" build="allAtOnce"/>
      <p:bldP spid="57" grpId="2" build="allAtOnce"/>
      <p:bldP spid="58" grpId="0" build="allAtOnce"/>
      <p:bldP spid="58" grpId="1" build="allAtOnce"/>
      <p:bldP spid="58" grpId="2" build="allAtOnce"/>
      <p:bldP spid="59" grpId="0" build="allAtOnce"/>
      <p:bldP spid="59" grpId="1" build="allAtOnce"/>
      <p:bldP spid="59" grpId="2" build="allAtOnce"/>
      <p:bldP spid="60" grpId="0" build="allAtOnce"/>
      <p:bldP spid="60" grpId="1" build="allAtOnce"/>
      <p:bldP spid="60" grpId="2" build="allAtOnce"/>
      <p:bldP spid="61" grpId="0" build="allAtOnce"/>
      <p:bldP spid="61" grpId="1" build="allAtOnce"/>
      <p:bldP spid="61" grpId="2" build="allAtOnce"/>
      <p:bldP spid="62" grpId="0" build="allAtOnce"/>
      <p:bldP spid="62" grpId="1" build="allAtOnce"/>
      <p:bldP spid="62" grpId="2" build="allAtOnce"/>
      <p:bldP spid="63" grpId="0" build="allAtOnce"/>
      <p:bldP spid="63" grpId="1" build="allAtOnce"/>
      <p:bldP spid="63" grpId="2" build="allAtOnce"/>
      <p:bldP spid="64" grpId="0" build="allAtOnce"/>
      <p:bldP spid="64" grpId="1" build="allAtOnce"/>
      <p:bldP spid="64" grpId="2" build="allAtOnce"/>
      <p:bldP spid="65" grpId="0" build="allAtOnce"/>
      <p:bldP spid="65" grpId="1" build="allAtOnce"/>
      <p:bldP spid="65" grpId="2" build="allAtOnce"/>
      <p:bldP spid="66" grpId="0" build="allAtOnce"/>
      <p:bldP spid="66" grpId="1" build="allAtOnce"/>
      <p:bldP spid="66" grpId="2" build="allAtOnce"/>
      <p:bldP spid="67" grpId="0" build="allAtOnce"/>
      <p:bldP spid="67" grpId="1" build="allAtOnce"/>
      <p:bldP spid="67" grpId="2" build="allAtOnce"/>
      <p:bldP spid="68" grpId="0" build="allAtOnce"/>
      <p:bldP spid="68" grpId="1" build="allAtOnce"/>
      <p:bldP spid="68" grpId="2" build="allAtOnce"/>
      <p:bldP spid="69" grpId="0" build="allAtOnce"/>
      <p:bldP spid="69" grpId="1" build="allAtOnce"/>
      <p:bldP spid="69" grpId="2"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964" b="18798"/>
          <a:stretch/>
        </p:blipFill>
        <p:spPr>
          <a:xfrm>
            <a:off x="-1" y="-50801"/>
            <a:ext cx="9144001" cy="6908801"/>
          </a:xfrm>
          <a:prstGeom prst="rect">
            <a:avLst/>
          </a:prstGeom>
        </p:spPr>
      </p:pic>
      <p:sp>
        <p:nvSpPr>
          <p:cNvPr id="6" name="Title 1"/>
          <p:cNvSpPr txBox="1">
            <a:spLocks/>
          </p:cNvSpPr>
          <p:nvPr/>
        </p:nvSpPr>
        <p:spPr>
          <a:xfrm>
            <a:off x="3679901" y="2308303"/>
            <a:ext cx="2698595" cy="8959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received</a:t>
            </a:r>
          </a:p>
        </p:txBody>
      </p:sp>
      <p:sp>
        <p:nvSpPr>
          <p:cNvPr id="3074" name="Rectangle 2"/>
          <p:cNvSpPr>
            <a:spLocks noGrp="1" noChangeArrowheads="1"/>
          </p:cNvSpPr>
          <p:nvPr>
            <p:ph type="title"/>
          </p:nvPr>
        </p:nvSpPr>
        <p:spPr>
          <a:xfrm>
            <a:off x="457200" y="889235"/>
            <a:ext cx="8229600" cy="50019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I have given to them the words which You have given Me; and they have received them, and have known surely that I came forth from You; and they have believed that You sent Me."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17:8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511218" y="1627705"/>
            <a:ext cx="1911752"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words</a:t>
            </a:r>
          </a:p>
        </p:txBody>
      </p:sp>
      <p:sp>
        <p:nvSpPr>
          <p:cNvPr id="5" name="Rectangle 2" hidden="1"/>
          <p:cNvSpPr txBox="1">
            <a:spLocks noChangeArrowheads="1"/>
          </p:cNvSpPr>
          <p:nvPr/>
        </p:nvSpPr>
        <p:spPr bwMode="auto">
          <a:xfrm>
            <a:off x="4311523" y="2256547"/>
            <a:ext cx="1911752"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words</a:t>
            </a:r>
          </a:p>
        </p:txBody>
      </p:sp>
    </p:spTree>
    <p:extLst>
      <p:ext uri="{BB962C8B-B14F-4D97-AF65-F5344CB8AC3E}">
        <p14:creationId xmlns:p14="http://schemas.microsoft.com/office/powerpoint/2010/main" val="35252124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
                                        <p:tgtEl>
                                          <p:spTgt spid="4"/>
                                        </p:tgtEl>
                                      </p:cBhvr>
                                    </p:animEffect>
                                  </p:childTnLst>
                                </p:cTn>
                              </p:par>
                              <p:par>
                                <p:cTn id="25" presetID="0" presetClass="path" presetSubtype="0" accel="50000" decel="50000" fill="hold" grpId="1" nodeType="withEffect">
                                  <p:stCondLst>
                                    <p:cond delay="0"/>
                                  </p:stCondLst>
                                  <p:childTnLst>
                                    <p:animMotion origin="layout" path="M 3.33333E-6 3.7037E-6 L 0.4158 0.09166 " pathEditMode="relative" rAng="0" ptsTypes="AA">
                                      <p:cBhvr>
                                        <p:cTn id="26" dur="2000" fill="hold"/>
                                        <p:tgtEl>
                                          <p:spTgt spid="4"/>
                                        </p:tgtEl>
                                        <p:attrNameLst>
                                          <p:attrName>ppt_x</p:attrName>
                                          <p:attrName>ppt_y</p:attrName>
                                        </p:attrNameLst>
                                      </p:cBhvr>
                                      <p:rCtr x="20781" y="4583"/>
                                    </p:animMotion>
                                  </p:childTnLst>
                                </p:cTn>
                              </p:par>
                              <p:par>
                                <p:cTn id="27" presetID="10" presetClass="exit" presetSubtype="0" fill="hold" grpId="1" nodeType="withEffect">
                                  <p:stCondLst>
                                    <p:cond delay="0"/>
                                  </p:stCondLst>
                                  <p:childTnLst>
                                    <p:animEffect transition="out" filter="fade">
                                      <p:cBhvr>
                                        <p:cTn id="28" dur="1500"/>
                                        <p:tgtEl>
                                          <p:spTgt spid="3074"/>
                                        </p:tgtEl>
                                      </p:cBhvr>
                                    </p:animEffect>
                                    <p:set>
                                      <p:cBhvr>
                                        <p:cTn id="29" dur="1" fill="hold">
                                          <p:stCondLst>
                                            <p:cond delay="1499"/>
                                          </p:stCondLst>
                                        </p:cTn>
                                        <p:tgtEl>
                                          <p:spTgt spid="3074"/>
                                        </p:tgtEl>
                                        <p:attrNameLst>
                                          <p:attrName>style.visibility</p:attrName>
                                        </p:attrNameLst>
                                      </p:cBhvr>
                                      <p:to>
                                        <p:strVal val="hidden"/>
                                      </p:to>
                                    </p:set>
                                  </p:childTnLst>
                                </p:cTn>
                              </p:par>
                              <p:par>
                                <p:cTn id="30" presetID="10" presetClass="exit" presetSubtype="0" fill="hold" grpId="2"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5040922" y="2805479"/>
            <a:ext cx="2555631"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word</a:t>
            </a:r>
          </a:p>
        </p:txBody>
      </p:sp>
      <p:sp>
        <p:nvSpPr>
          <p:cNvPr id="5" name="Title 1"/>
          <p:cNvSpPr txBox="1">
            <a:spLocks/>
          </p:cNvSpPr>
          <p:nvPr/>
        </p:nvSpPr>
        <p:spPr>
          <a:xfrm>
            <a:off x="4130626" y="3479410"/>
            <a:ext cx="3130062"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will judge</a:t>
            </a:r>
          </a:p>
        </p:txBody>
      </p:sp>
      <p:sp>
        <p:nvSpPr>
          <p:cNvPr id="3074" name="Rectangle 2"/>
          <p:cNvSpPr>
            <a:spLocks noGrp="1" noChangeArrowheads="1"/>
          </p:cNvSpPr>
          <p:nvPr>
            <p:ph type="title"/>
          </p:nvPr>
        </p:nvSpPr>
        <p:spPr>
          <a:xfrm>
            <a:off x="457200" y="1493838"/>
            <a:ext cx="8177514" cy="3763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 who rejects Me, and does  not receive My words, has that which judges him -- the word that I have spoken will judge him        in the last day."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12:48 </a:t>
            </a:r>
          </a:p>
        </p:txBody>
      </p:sp>
      <p:sp>
        <p:nvSpPr>
          <p:cNvPr id="6" name="Rectangle 2"/>
          <p:cNvSpPr txBox="1">
            <a:spLocks noChangeArrowheads="1"/>
          </p:cNvSpPr>
          <p:nvPr/>
        </p:nvSpPr>
        <p:spPr bwMode="auto">
          <a:xfrm>
            <a:off x="4311523" y="2256547"/>
            <a:ext cx="1911752"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words</a:t>
            </a:r>
          </a:p>
        </p:txBody>
      </p:sp>
      <p:sp>
        <p:nvSpPr>
          <p:cNvPr id="7" name="Title 1"/>
          <p:cNvSpPr txBox="1">
            <a:spLocks/>
          </p:cNvSpPr>
          <p:nvPr/>
        </p:nvSpPr>
        <p:spPr>
          <a:xfrm>
            <a:off x="2827144" y="3262310"/>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Tree>
    <p:extLst>
      <p:ext uri="{BB962C8B-B14F-4D97-AF65-F5344CB8AC3E}">
        <p14:creationId xmlns:p14="http://schemas.microsoft.com/office/powerpoint/2010/main" val="379197910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00122 -0.34413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0"/>
                                  </p:stCondLst>
                                  <p:childTnLst>
                                    <p:set>
                                      <p:cBhvr override="childStyle">
                                        <p:cTn id="28" dur="500" fill="hold"/>
                                        <p:tgtEl>
                                          <p:spTgt spid="5"/>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stCondLst>
                                            <p:cond delay="0"/>
                                          </p:stCondLst>
                                        </p:cTn>
                                        <p:tgtEl>
                                          <p:spTgt spid="7"/>
                                        </p:tgtEl>
                                      </p:cBhvr>
                                    </p:animEffect>
                                    <p:anim to="" calcmode="lin" valueType="num">
                                      <p:cBhvr>
                                        <p:cTn id="34"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3074" grpId="0"/>
      <p:bldP spid="3074" grpId="2"/>
      <p:bldP spid="6" grpId="2"/>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236694" cy="6956385"/>
          </a:xfrm>
          <a:prstGeom prst="rect">
            <a:avLst/>
          </a:prstGeom>
        </p:spPr>
      </p:pic>
      <p:sp>
        <p:nvSpPr>
          <p:cNvPr id="4" name="Title 1"/>
          <p:cNvSpPr txBox="1">
            <a:spLocks/>
          </p:cNvSpPr>
          <p:nvPr/>
        </p:nvSpPr>
        <p:spPr>
          <a:xfrm>
            <a:off x="2295525" y="1452512"/>
            <a:ext cx="3609474"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divine power</a:t>
            </a:r>
          </a:p>
        </p:txBody>
      </p:sp>
      <p:sp>
        <p:nvSpPr>
          <p:cNvPr id="5" name="Title 1"/>
          <p:cNvSpPr txBox="1">
            <a:spLocks/>
          </p:cNvSpPr>
          <p:nvPr/>
        </p:nvSpPr>
        <p:spPr>
          <a:xfrm>
            <a:off x="2781199" y="2886978"/>
            <a:ext cx="2430379" cy="9540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through</a:t>
            </a:r>
          </a:p>
        </p:txBody>
      </p:sp>
      <p:sp>
        <p:nvSpPr>
          <p:cNvPr id="6" name="Title 1"/>
          <p:cNvSpPr txBox="1">
            <a:spLocks/>
          </p:cNvSpPr>
          <p:nvPr/>
        </p:nvSpPr>
        <p:spPr>
          <a:xfrm>
            <a:off x="3059831" y="3608872"/>
            <a:ext cx="1612231" cy="8577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call</a:t>
            </a:r>
          </a:p>
        </p:txBody>
      </p:sp>
      <p:sp>
        <p:nvSpPr>
          <p:cNvPr id="3074" name="Rectangle 2"/>
          <p:cNvSpPr>
            <a:spLocks noGrp="1" noChangeArrowheads="1"/>
          </p:cNvSpPr>
          <p:nvPr>
            <p:ph type="title"/>
          </p:nvPr>
        </p:nvSpPr>
        <p:spPr>
          <a:xfrm>
            <a:off x="353027" y="1536279"/>
            <a:ext cx="8432157" cy="364918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as His divine power has given to us all things that pertain to life and godliness, through the knowledge of Him who called us by glory and virtue, …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Peter 1:3 </a:t>
            </a:r>
          </a:p>
        </p:txBody>
      </p:sp>
      <p:sp>
        <p:nvSpPr>
          <p:cNvPr id="7" name="Title 1"/>
          <p:cNvSpPr txBox="1">
            <a:spLocks/>
          </p:cNvSpPr>
          <p:nvPr/>
        </p:nvSpPr>
        <p:spPr>
          <a:xfrm>
            <a:off x="872055" y="2341751"/>
            <a:ext cx="7025833" cy="760071"/>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all things that pertain to life</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cxnSp>
        <p:nvCxnSpPr>
          <p:cNvPr id="9" name="Straight Arrow Connector 8"/>
          <p:cNvCxnSpPr/>
          <p:nvPr/>
        </p:nvCxnSpPr>
        <p:spPr>
          <a:xfrm>
            <a:off x="4568142" y="3464689"/>
            <a:ext cx="5159" cy="745361"/>
          </a:xfrm>
          <a:prstGeom prst="straightConnector1">
            <a:avLst/>
          </a:prstGeom>
          <a:ln w="95250">
            <a:solidFill>
              <a:srgbClr val="3CA0FF"/>
            </a:solidFill>
            <a:tailEnd type="arrow"/>
          </a:ln>
          <a:effectLst>
            <a:glow rad="63500">
              <a:schemeClr val="bg1"/>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 name="Rectangle 2"/>
          <p:cNvSpPr txBox="1">
            <a:spLocks noChangeArrowheads="1"/>
          </p:cNvSpPr>
          <p:nvPr/>
        </p:nvSpPr>
        <p:spPr bwMode="auto">
          <a:xfrm>
            <a:off x="1517016" y="1570006"/>
            <a:ext cx="4331970"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His divine power</a:t>
            </a:r>
          </a:p>
        </p:txBody>
      </p:sp>
      <p:sp>
        <p:nvSpPr>
          <p:cNvPr id="12" name="Rectangle 2"/>
          <p:cNvSpPr txBox="1">
            <a:spLocks noChangeArrowheads="1"/>
          </p:cNvSpPr>
          <p:nvPr/>
        </p:nvSpPr>
        <p:spPr bwMode="auto">
          <a:xfrm>
            <a:off x="6554469" y="2242471"/>
            <a:ext cx="1423671"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life</a:t>
            </a:r>
          </a:p>
        </p:txBody>
      </p:sp>
      <p:sp>
        <p:nvSpPr>
          <p:cNvPr id="13" name="Rectangle 2"/>
          <p:cNvSpPr txBox="1">
            <a:spLocks noChangeArrowheads="1"/>
          </p:cNvSpPr>
          <p:nvPr/>
        </p:nvSpPr>
        <p:spPr bwMode="auto">
          <a:xfrm>
            <a:off x="370204" y="2913031"/>
            <a:ext cx="2693671"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godliness</a:t>
            </a:r>
          </a:p>
        </p:txBody>
      </p:sp>
      <p:sp>
        <p:nvSpPr>
          <p:cNvPr id="14" name="Rectangle 2"/>
          <p:cNvSpPr txBox="1">
            <a:spLocks noChangeArrowheads="1"/>
          </p:cNvSpPr>
          <p:nvPr/>
        </p:nvSpPr>
        <p:spPr bwMode="auto">
          <a:xfrm>
            <a:off x="2847975" y="2913031"/>
            <a:ext cx="5881371"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through the knowledge</a:t>
            </a:r>
          </a:p>
        </p:txBody>
      </p:sp>
      <p:sp>
        <p:nvSpPr>
          <p:cNvPr id="15" name="Rectangle 2"/>
          <p:cNvSpPr txBox="1">
            <a:spLocks noChangeArrowheads="1"/>
          </p:cNvSpPr>
          <p:nvPr/>
        </p:nvSpPr>
        <p:spPr bwMode="auto">
          <a:xfrm>
            <a:off x="315594" y="3586131"/>
            <a:ext cx="2236471"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of Him</a:t>
            </a:r>
          </a:p>
        </p:txBody>
      </p:sp>
      <p:sp>
        <p:nvSpPr>
          <p:cNvPr id="16" name="Rectangle 2"/>
          <p:cNvSpPr txBox="1">
            <a:spLocks noChangeArrowheads="1"/>
          </p:cNvSpPr>
          <p:nvPr/>
        </p:nvSpPr>
        <p:spPr bwMode="auto">
          <a:xfrm>
            <a:off x="5991876" y="3585183"/>
            <a:ext cx="2807810"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glory and</a:t>
            </a:r>
          </a:p>
        </p:txBody>
      </p:sp>
      <p:sp>
        <p:nvSpPr>
          <p:cNvPr id="17" name="Rectangle 2"/>
          <p:cNvSpPr txBox="1">
            <a:spLocks noChangeArrowheads="1"/>
          </p:cNvSpPr>
          <p:nvPr/>
        </p:nvSpPr>
        <p:spPr bwMode="auto">
          <a:xfrm>
            <a:off x="1946308" y="4256370"/>
            <a:ext cx="1886674"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virtue</a:t>
            </a:r>
          </a:p>
        </p:txBody>
      </p:sp>
      <p:sp>
        <p:nvSpPr>
          <p:cNvPr id="18" name="Rectangle 2"/>
          <p:cNvSpPr txBox="1">
            <a:spLocks noChangeArrowheads="1"/>
          </p:cNvSpPr>
          <p:nvPr/>
        </p:nvSpPr>
        <p:spPr bwMode="auto">
          <a:xfrm>
            <a:off x="3196373" y="3585183"/>
            <a:ext cx="1349400"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call</a:t>
            </a:r>
          </a:p>
        </p:txBody>
      </p:sp>
      <p:sp>
        <p:nvSpPr>
          <p:cNvPr id="19" name="Rectangle 2"/>
          <p:cNvSpPr txBox="1">
            <a:spLocks noChangeArrowheads="1"/>
          </p:cNvSpPr>
          <p:nvPr/>
        </p:nvSpPr>
        <p:spPr bwMode="auto">
          <a:xfrm>
            <a:off x="4979163" y="3585182"/>
            <a:ext cx="805390"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t>
            </a:r>
          </a:p>
        </p:txBody>
      </p:sp>
      <p:sp>
        <p:nvSpPr>
          <p:cNvPr id="8" name="Rectangle 2" hidden="1"/>
          <p:cNvSpPr txBox="1">
            <a:spLocks noChangeArrowheads="1"/>
          </p:cNvSpPr>
          <p:nvPr/>
        </p:nvSpPr>
        <p:spPr bwMode="auto">
          <a:xfrm>
            <a:off x="333253" y="1185984"/>
            <a:ext cx="8432157" cy="4605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His divine power</a:t>
            </a:r>
          </a:p>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glory and virtue calls</a:t>
            </a:r>
          </a:p>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through the knowledge of Him</a:t>
            </a:r>
          </a:p>
          <a:p>
            <a:pPr eaLnBrk="1" hangingPunct="1"/>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a:p>
            <a:pPr eaLnBrk="1" hangingPunct="1"/>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life</a:t>
            </a:r>
          </a:p>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godliness</a:t>
            </a:r>
          </a:p>
        </p:txBody>
      </p:sp>
    </p:spTree>
    <p:extLst>
      <p:ext uri="{BB962C8B-B14F-4D97-AF65-F5344CB8AC3E}">
        <p14:creationId xmlns:p14="http://schemas.microsoft.com/office/powerpoint/2010/main" val="39559635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0"/>
                                  </p:stCondLst>
                                  <p:childTnLst>
                                    <p:set>
                                      <p:cBhvr override="childStyle">
                                        <p:cTn id="27" dur="500" fill="hold"/>
                                        <p:tgtEl>
                                          <p:spTgt spid="5"/>
                                        </p:tgtEl>
                                        <p:attrNameLst>
                                          <p:attrName>style.textDecorationUnderline</p:attrName>
                                        </p:attrNameLst>
                                      </p:cBhvr>
                                      <p:to>
                                        <p:strVal val="true"/>
                                      </p:to>
                                    </p:se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18" presetClass="emph" presetSubtype="0" fill="hold" grpId="1" nodeType="withEffect">
                                  <p:stCondLst>
                                    <p:cond delay="0"/>
                                  </p:stCondLst>
                                  <p:childTnLst>
                                    <p:set>
                                      <p:cBhvr override="childStyle">
                                        <p:cTn id="33" dur="500" fill="hold"/>
                                        <p:tgtEl>
                                          <p:spTgt spid="6"/>
                                        </p:tgtEl>
                                        <p:attrNameLst>
                                          <p:attrName>style.textDecorationUnderline</p:attrName>
                                        </p:attrNameLst>
                                      </p:cBhvr>
                                      <p:to>
                                        <p:strVal val="true"/>
                                      </p:to>
                                    </p:set>
                                  </p:childTnLst>
                                </p:cTn>
                              </p:par>
                              <p:par>
                                <p:cTn id="34" presetID="23" presetClass="entr" presetSubtype="16"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
                                        <p:tgtEl>
                                          <p:spTgt spid="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
                                        <p:tgtEl>
                                          <p:spTgt spid="1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
                                        <p:tgtEl>
                                          <p:spTgt spid="1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100"/>
                                        <p:tgtEl>
                                          <p:spTgt spid="1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
                                        <p:tgtEl>
                                          <p:spTgt spid="1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100"/>
                                        <p:tgtEl>
                                          <p:spTgt spid="13"/>
                                        </p:tgtEl>
                                      </p:cBhvr>
                                    </p:animEffect>
                                  </p:childTnLst>
                                </p:cTn>
                              </p:par>
                              <p:par>
                                <p:cTn id="67" presetID="0" presetClass="path" presetSubtype="0" accel="50000" decel="50000" fill="hold" grpId="1" nodeType="withEffect">
                                  <p:stCondLst>
                                    <p:cond delay="0"/>
                                  </p:stCondLst>
                                  <p:childTnLst>
                                    <p:animMotion origin="layout" path="M 2.22222E-6 -1.48148E-6 L 0.09444 -0.05185 " pathEditMode="relative" rAng="0" ptsTypes="AA">
                                      <p:cBhvr>
                                        <p:cTn id="68" dur="2000" fill="hold"/>
                                        <p:tgtEl>
                                          <p:spTgt spid="11"/>
                                        </p:tgtEl>
                                        <p:attrNameLst>
                                          <p:attrName>ppt_x</p:attrName>
                                          <p:attrName>ppt_y</p:attrName>
                                        </p:attrNameLst>
                                      </p:cBhvr>
                                      <p:rCtr x="4722" y="-2593"/>
                                    </p:animMotion>
                                  </p:childTnLst>
                                </p:cTn>
                              </p:par>
                              <p:par>
                                <p:cTn id="69" presetID="0" presetClass="path" presetSubtype="0" accel="50000" decel="50000" fill="hold" grpId="1" nodeType="withEffect">
                                  <p:stCondLst>
                                    <p:cond delay="0"/>
                                  </p:stCondLst>
                                  <p:childTnLst>
                                    <p:animMotion origin="layout" path="M -5.55556E-7 -2.96296E-6 L -0.45486 -0.24815 " pathEditMode="relative" rAng="0" ptsTypes="AA">
                                      <p:cBhvr>
                                        <p:cTn id="70" dur="2000" fill="hold"/>
                                        <p:tgtEl>
                                          <p:spTgt spid="16"/>
                                        </p:tgtEl>
                                        <p:attrNameLst>
                                          <p:attrName>ppt_x</p:attrName>
                                          <p:attrName>ppt_y</p:attrName>
                                        </p:attrNameLst>
                                      </p:cBhvr>
                                      <p:rCtr x="-22743" y="-12407"/>
                                    </p:animMotion>
                                  </p:childTnLst>
                                </p:cTn>
                              </p:par>
                              <p:par>
                                <p:cTn id="71" presetID="0" presetClass="path" presetSubtype="0" accel="50000" decel="50000" fill="hold" grpId="1" nodeType="withEffect">
                                  <p:stCondLst>
                                    <p:cond delay="0"/>
                                  </p:stCondLst>
                                  <p:childTnLst>
                                    <p:animMotion origin="layout" path="M -2.22222E-6 3.7037E-7 L 0.24514 -0.34607 " pathEditMode="relative" rAng="0" ptsTypes="AA">
                                      <p:cBhvr>
                                        <p:cTn id="72" dur="2000" fill="hold"/>
                                        <p:tgtEl>
                                          <p:spTgt spid="17"/>
                                        </p:tgtEl>
                                        <p:attrNameLst>
                                          <p:attrName>ppt_x</p:attrName>
                                          <p:attrName>ppt_y</p:attrName>
                                        </p:attrNameLst>
                                      </p:cBhvr>
                                      <p:rCtr x="12257" y="-17315"/>
                                    </p:animMotion>
                                  </p:childTnLst>
                                </p:cTn>
                              </p:par>
                              <p:par>
                                <p:cTn id="73" presetID="0" presetClass="path" presetSubtype="0" accel="50000" decel="50000" fill="hold" grpId="1" nodeType="withEffect">
                                  <p:stCondLst>
                                    <p:cond delay="0"/>
                                  </p:stCondLst>
                                  <p:childTnLst>
                                    <p:animMotion origin="layout" path="M -3.88889E-6 -2.96296E-6 L 0.2698 -0.24815 " pathEditMode="relative" rAng="0" ptsTypes="AA">
                                      <p:cBhvr>
                                        <p:cTn id="74" dur="2000" fill="hold"/>
                                        <p:tgtEl>
                                          <p:spTgt spid="18"/>
                                        </p:tgtEl>
                                        <p:attrNameLst>
                                          <p:attrName>ppt_x</p:attrName>
                                          <p:attrName>ppt_y</p:attrName>
                                        </p:attrNameLst>
                                      </p:cBhvr>
                                      <p:rCtr x="13490" y="-12407"/>
                                    </p:animMotion>
                                  </p:childTnLst>
                                </p:cTn>
                              </p:par>
                              <p:par>
                                <p:cTn id="75" presetID="0" presetClass="path" presetSubtype="0" accel="50000" decel="50000" fill="hold" grpId="1" nodeType="withEffect">
                                  <p:stCondLst>
                                    <p:cond delay="0"/>
                                  </p:stCondLst>
                                  <p:childTnLst>
                                    <p:animMotion origin="layout" path="M -1.66667E-6 -2.96296E-6 L 0.15955 -0.24815 " pathEditMode="relative" rAng="0" ptsTypes="AA">
                                      <p:cBhvr>
                                        <p:cTn id="76" dur="2000" fill="hold"/>
                                        <p:tgtEl>
                                          <p:spTgt spid="19"/>
                                        </p:tgtEl>
                                        <p:attrNameLst>
                                          <p:attrName>ppt_x</p:attrName>
                                          <p:attrName>ppt_y</p:attrName>
                                        </p:attrNameLst>
                                      </p:cBhvr>
                                      <p:rCtr x="7969" y="-12407"/>
                                    </p:animMotion>
                                  </p:childTnLst>
                                </p:cTn>
                              </p:par>
                              <p:par>
                                <p:cTn id="77" presetID="0" presetClass="path" presetSubtype="0" accel="50000" decel="50000" fill="hold" grpId="1" nodeType="withEffect">
                                  <p:stCondLst>
                                    <p:cond delay="0"/>
                                  </p:stCondLst>
                                  <p:childTnLst>
                                    <p:animMotion origin="layout" path="M 3.88889E-6 -4.81481E-6 L -0.22691 -0.05231 " pathEditMode="relative" rAng="0" ptsTypes="AA">
                                      <p:cBhvr>
                                        <p:cTn id="78" dur="2000" fill="hold"/>
                                        <p:tgtEl>
                                          <p:spTgt spid="14"/>
                                        </p:tgtEl>
                                        <p:attrNameLst>
                                          <p:attrName>ppt_x</p:attrName>
                                          <p:attrName>ppt_y</p:attrName>
                                        </p:attrNameLst>
                                      </p:cBhvr>
                                      <p:rCtr x="-11354" y="-2616"/>
                                    </p:animMotion>
                                  </p:childTnLst>
                                </p:cTn>
                              </p:par>
                              <p:par>
                                <p:cTn id="79" presetID="0" presetClass="path" presetSubtype="0" accel="50000" decel="50000" fill="hold" grpId="1" nodeType="withEffect">
                                  <p:stCondLst>
                                    <p:cond delay="0"/>
                                  </p:stCondLst>
                                  <p:childTnLst>
                                    <p:animMotion origin="layout" path="M -8.33333E-7 -2.96296E-6 L 0.64497 -0.15023 " pathEditMode="relative" rAng="0" ptsTypes="AA">
                                      <p:cBhvr>
                                        <p:cTn id="80" dur="2000" fill="hold"/>
                                        <p:tgtEl>
                                          <p:spTgt spid="15"/>
                                        </p:tgtEl>
                                        <p:attrNameLst>
                                          <p:attrName>ppt_x</p:attrName>
                                          <p:attrName>ppt_y</p:attrName>
                                        </p:attrNameLst>
                                      </p:cBhvr>
                                      <p:rCtr x="32240" y="-7523"/>
                                    </p:animMotion>
                                  </p:childTnLst>
                                </p:cTn>
                              </p:par>
                              <p:par>
                                <p:cTn id="81" presetID="0" presetClass="path" presetSubtype="0" accel="50000" decel="50000" fill="hold" grpId="1" nodeType="withEffect">
                                  <p:stCondLst>
                                    <p:cond delay="0"/>
                                  </p:stCondLst>
                                  <p:childTnLst>
                                    <p:animMotion origin="layout" path="M 1.94444E-6 3.7037E-7 L -0.29705 0.28542 " pathEditMode="relative" rAng="0" ptsTypes="AA">
                                      <p:cBhvr>
                                        <p:cTn id="82" dur="2000" fill="hold"/>
                                        <p:tgtEl>
                                          <p:spTgt spid="12"/>
                                        </p:tgtEl>
                                        <p:attrNameLst>
                                          <p:attrName>ppt_x</p:attrName>
                                          <p:attrName>ppt_y</p:attrName>
                                        </p:attrNameLst>
                                      </p:cBhvr>
                                      <p:rCtr x="-14861" y="14259"/>
                                    </p:animMotion>
                                  </p:childTnLst>
                                </p:cTn>
                              </p:par>
                              <p:par>
                                <p:cTn id="83" presetID="0" presetClass="path" presetSubtype="0" accel="50000" decel="50000" fill="hold" grpId="1" nodeType="withEffect">
                                  <p:stCondLst>
                                    <p:cond delay="0"/>
                                  </p:stCondLst>
                                  <p:childTnLst>
                                    <p:animMotion origin="layout" path="M -3.61111E-6 -4.81481E-6 L 0.31025 0.28565 " pathEditMode="relative" rAng="0" ptsTypes="AA">
                                      <p:cBhvr>
                                        <p:cTn id="84" dur="2000" fill="hold"/>
                                        <p:tgtEl>
                                          <p:spTgt spid="13"/>
                                        </p:tgtEl>
                                        <p:attrNameLst>
                                          <p:attrName>ppt_x</p:attrName>
                                          <p:attrName>ppt_y</p:attrName>
                                        </p:attrNameLst>
                                      </p:cBhvr>
                                      <p:rCtr x="15503" y="14282"/>
                                    </p:animMotion>
                                  </p:childTnLst>
                                </p:cTn>
                              </p:par>
                              <p:par>
                                <p:cTn id="85" presetID="10" presetClass="exit" presetSubtype="0" fill="hold" grpId="1" nodeType="withEffect">
                                  <p:stCondLst>
                                    <p:cond delay="0"/>
                                  </p:stCondLst>
                                  <p:childTnLst>
                                    <p:animEffect transition="out" filter="fade">
                                      <p:cBhvr>
                                        <p:cTn id="86" dur="1500"/>
                                        <p:tgtEl>
                                          <p:spTgt spid="3074"/>
                                        </p:tgtEl>
                                      </p:cBhvr>
                                    </p:animEffect>
                                    <p:set>
                                      <p:cBhvr>
                                        <p:cTn id="87" dur="1" fill="hold">
                                          <p:stCondLst>
                                            <p:cond delay="1499"/>
                                          </p:stCondLst>
                                        </p:cTn>
                                        <p:tgtEl>
                                          <p:spTgt spid="307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750"/>
                                        <p:tgtEl>
                                          <p:spTgt spid="7"/>
                                        </p:tgtEl>
                                      </p:cBhvr>
                                    </p:animEffect>
                                    <p:set>
                                      <p:cBhvr>
                                        <p:cTn id="90" dur="1" fill="hold">
                                          <p:stCondLst>
                                            <p:cond delay="749"/>
                                          </p:stCondLst>
                                        </p:cTn>
                                        <p:tgtEl>
                                          <p:spTgt spid="7"/>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250"/>
                                        <p:tgtEl>
                                          <p:spTgt spid="4"/>
                                        </p:tgtEl>
                                      </p:cBhvr>
                                    </p:animEffect>
                                    <p:set>
                                      <p:cBhvr>
                                        <p:cTn id="93" dur="1" fill="hold">
                                          <p:stCondLst>
                                            <p:cond delay="249"/>
                                          </p:stCondLst>
                                        </p:cTn>
                                        <p:tgtEl>
                                          <p:spTgt spid="4"/>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250"/>
                                        <p:tgtEl>
                                          <p:spTgt spid="5"/>
                                        </p:tgtEl>
                                      </p:cBhvr>
                                    </p:animEffect>
                                    <p:set>
                                      <p:cBhvr>
                                        <p:cTn id="96" dur="1" fill="hold">
                                          <p:stCondLst>
                                            <p:cond delay="249"/>
                                          </p:stCondLst>
                                        </p:cTn>
                                        <p:tgtEl>
                                          <p:spTgt spid="5"/>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250"/>
                                        <p:tgtEl>
                                          <p:spTgt spid="6"/>
                                        </p:tgtEl>
                                      </p:cBhvr>
                                    </p:animEffect>
                                    <p:set>
                                      <p:cBhvr>
                                        <p:cTn id="99" dur="1" fill="hold">
                                          <p:stCondLst>
                                            <p:cond delay="249"/>
                                          </p:stCondLst>
                                        </p:cTn>
                                        <p:tgtEl>
                                          <p:spTgt spid="6"/>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wipe(up)">
                                      <p:cBhvr>
                                        <p:cTn id="10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3074" grpId="0"/>
      <p:bldP spid="3074" grpId="1"/>
      <p:bldP spid="7" grpId="0"/>
      <p:bldP spid="7"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754380" y="3258275"/>
            <a:ext cx="4648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abide in My word</a:t>
            </a:r>
          </a:p>
        </p:txBody>
      </p:sp>
      <p:sp>
        <p:nvSpPr>
          <p:cNvPr id="3074" name="Rectangle 2"/>
          <p:cNvSpPr>
            <a:spLocks noGrp="1" noChangeArrowheads="1"/>
          </p:cNvSpPr>
          <p:nvPr>
            <p:ph type="title"/>
          </p:nvPr>
        </p:nvSpPr>
        <p:spPr>
          <a:xfrm>
            <a:off x="685800" y="1874838"/>
            <a:ext cx="7696200" cy="3230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Then Jesus said to those Jews who believed Him, "If you   abide in My word, you are My disciples indeed."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8:31 </a:t>
            </a:r>
          </a:p>
        </p:txBody>
      </p:sp>
      <p:sp>
        <p:nvSpPr>
          <p:cNvPr id="5" name="Rectangle 2"/>
          <p:cNvSpPr txBox="1">
            <a:spLocks noChangeArrowheads="1"/>
          </p:cNvSpPr>
          <p:nvPr/>
        </p:nvSpPr>
        <p:spPr bwMode="auto">
          <a:xfrm>
            <a:off x="823862" y="3381202"/>
            <a:ext cx="2285770"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abide in</a:t>
            </a:r>
          </a:p>
        </p:txBody>
      </p:sp>
      <p:sp>
        <p:nvSpPr>
          <p:cNvPr id="6" name="Rectangle 2" hidden="1"/>
          <p:cNvSpPr txBox="1">
            <a:spLocks noChangeArrowheads="1"/>
          </p:cNvSpPr>
          <p:nvPr/>
        </p:nvSpPr>
        <p:spPr bwMode="auto">
          <a:xfrm>
            <a:off x="1359022" y="1946065"/>
            <a:ext cx="2285770" cy="88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abide in</a:t>
            </a:r>
          </a:p>
        </p:txBody>
      </p:sp>
    </p:spTree>
    <p:extLst>
      <p:ext uri="{BB962C8B-B14F-4D97-AF65-F5344CB8AC3E}">
        <p14:creationId xmlns:p14="http://schemas.microsoft.com/office/powerpoint/2010/main" val="24948871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
                                        <p:tgtEl>
                                          <p:spTgt spid="5"/>
                                        </p:tgtEl>
                                      </p:cBhvr>
                                    </p:animEffect>
                                  </p:childTnLst>
                                </p:cTn>
                              </p:par>
                              <p:par>
                                <p:cTn id="21" presetID="0" presetClass="path" presetSubtype="0" accel="50000" decel="50000" fill="hold" grpId="1" nodeType="withEffect">
                                  <p:stCondLst>
                                    <p:cond delay="0"/>
                                  </p:stCondLst>
                                  <p:childTnLst>
                                    <p:animMotion origin="layout" path="M -4.16667E-6 -1.85185E-6 L 0.05868 -0.21041 " pathEditMode="relative" rAng="0" ptsTypes="AA">
                                      <p:cBhvr>
                                        <p:cTn id="22" dur="2000" fill="hold"/>
                                        <p:tgtEl>
                                          <p:spTgt spid="5"/>
                                        </p:tgtEl>
                                        <p:attrNameLst>
                                          <p:attrName>ppt_x</p:attrName>
                                          <p:attrName>ppt_y</p:attrName>
                                        </p:attrNameLst>
                                      </p:cBhvr>
                                      <p:rCtr x="2934" y="-10532"/>
                                    </p:animMotion>
                                  </p:childTnLst>
                                </p:cTn>
                              </p:par>
                              <p:par>
                                <p:cTn id="23" presetID="10" presetClass="exit" presetSubtype="0" fill="hold" grpId="1" nodeType="withEffect">
                                  <p:stCondLst>
                                    <p:cond delay="0"/>
                                  </p:stCondLst>
                                  <p:childTnLst>
                                    <p:animEffect transition="out" filter="fade">
                                      <p:cBhvr>
                                        <p:cTn id="24" dur="1500"/>
                                        <p:tgtEl>
                                          <p:spTgt spid="3074"/>
                                        </p:tgtEl>
                                      </p:cBhvr>
                                    </p:animEffect>
                                    <p:set>
                                      <p:cBhvr>
                                        <p:cTn id="25" dur="1" fill="hold">
                                          <p:stCondLst>
                                            <p:cond delay="1499"/>
                                          </p:stCondLst>
                                        </p:cTn>
                                        <p:tgtEl>
                                          <p:spTgt spid="3074"/>
                                        </p:tgtEl>
                                        <p:attrNameLst>
                                          <p:attrName>style.visibility</p:attrName>
                                        </p:attrNameLst>
                                      </p:cBhvr>
                                      <p:to>
                                        <p:strVal val="hidden"/>
                                      </p:to>
                                    </p:set>
                                  </p:childTnLst>
                                </p:cTn>
                              </p:par>
                              <p:par>
                                <p:cTn id="26" presetID="10" presetClass="exit" presetSubtype="0" fill="hold" grpId="2" nodeType="withEffect">
                                  <p:stCondLst>
                                    <p:cond delay="0"/>
                                  </p:stCondLst>
                                  <p:childTnLst>
                                    <p:animEffect transition="out" filter="fade">
                                      <p:cBhvr>
                                        <p:cTn id="27" dur="250"/>
                                        <p:tgtEl>
                                          <p:spTgt spid="3"/>
                                        </p:tgtEl>
                                      </p:cBhvr>
                                    </p:animEffect>
                                    <p:set>
                                      <p:cBhvr>
                                        <p:cTn id="28" dur="1" fill="hold">
                                          <p:stCondLst>
                                            <p:cond delay="2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074" grpId="0"/>
      <p:bldP spid="3074" grpId="1"/>
      <p:bldP spid="5" grpId="0"/>
      <p:bldP spid="5"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Rectangle 2"/>
          <p:cNvSpPr txBox="1">
            <a:spLocks noChangeArrowheads="1"/>
          </p:cNvSpPr>
          <p:nvPr/>
        </p:nvSpPr>
        <p:spPr bwMode="auto">
          <a:xfrm>
            <a:off x="1359022" y="1946065"/>
            <a:ext cx="2285770" cy="88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abide in</a:t>
            </a:r>
          </a:p>
        </p:txBody>
      </p:sp>
      <p:sp>
        <p:nvSpPr>
          <p:cNvPr id="3074" name="Rectangle 2"/>
          <p:cNvSpPr>
            <a:spLocks noGrp="1" noChangeArrowheads="1"/>
          </p:cNvSpPr>
          <p:nvPr>
            <p:ph type="title"/>
          </p:nvPr>
        </p:nvSpPr>
        <p:spPr>
          <a:xfrm>
            <a:off x="457200" y="1219200"/>
            <a:ext cx="82296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Whoever transgresses and does not abide in the doctrine of Christ does not have God. He who abides in the doctrine of Christ has both the Father and the Son.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1:9</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7" name="Title 1"/>
          <p:cNvSpPr txBox="1">
            <a:spLocks/>
          </p:cNvSpPr>
          <p:nvPr/>
        </p:nvSpPr>
        <p:spPr>
          <a:xfrm>
            <a:off x="449483" y="1786360"/>
            <a:ext cx="3181213"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Calibri" panose="020F0502020204030204" pitchFamily="34" charset="0"/>
              </a:rPr>
              <a:t>not abide in</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8" name="Title 1"/>
          <p:cNvSpPr txBox="1">
            <a:spLocks/>
          </p:cNvSpPr>
          <p:nvPr/>
        </p:nvSpPr>
        <p:spPr>
          <a:xfrm>
            <a:off x="1005068" y="2523281"/>
            <a:ext cx="5071641" cy="1084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Calibri" panose="020F0502020204030204" pitchFamily="34" charset="0"/>
              </a:rPr>
              <a:t>does not have God</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9" name="Title 1"/>
          <p:cNvSpPr txBox="1">
            <a:spLocks/>
          </p:cNvSpPr>
          <p:nvPr/>
        </p:nvSpPr>
        <p:spPr>
          <a:xfrm>
            <a:off x="750281" y="3223765"/>
            <a:ext cx="2583084" cy="102628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tx1"/>
                  </a:solidFill>
                  <a:prstDash val="solid"/>
                  <a:miter lim="800000"/>
                </a:ln>
                <a:solidFill>
                  <a:schemeClr val="bg1"/>
                </a:solidFill>
                <a:effectLst>
                  <a:glow rad="38100">
                    <a:srgbClr val="9966FF"/>
                  </a:glow>
                  <a:outerShdw blurRad="50800" algn="tl" rotWithShape="0">
                    <a:srgbClr val="000000"/>
                  </a:outerShdw>
                </a:effectLst>
                <a:latin typeface="Calibri" panose="020F0502020204030204" pitchFamily="34" charset="0"/>
              </a:rPr>
              <a:t>abides in</a:t>
            </a:r>
          </a:p>
        </p:txBody>
      </p:sp>
      <p:sp>
        <p:nvSpPr>
          <p:cNvPr id="10" name="Title 1"/>
          <p:cNvSpPr txBox="1">
            <a:spLocks/>
          </p:cNvSpPr>
          <p:nvPr/>
        </p:nvSpPr>
        <p:spPr>
          <a:xfrm>
            <a:off x="571259" y="3894832"/>
            <a:ext cx="7847635" cy="102628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tx1"/>
                  </a:solidFill>
                  <a:prstDash val="solid"/>
                  <a:miter lim="800000"/>
                </a:ln>
                <a:solidFill>
                  <a:schemeClr val="bg1"/>
                </a:solidFill>
                <a:effectLst>
                  <a:glow rad="38100">
                    <a:srgbClr val="9966FF"/>
                  </a:glow>
                  <a:outerShdw blurRad="50800" algn="tl" rotWithShape="0">
                    <a:srgbClr val="000000"/>
                  </a:outerShdw>
                </a:effectLst>
                <a:latin typeface="Calibri" panose="020F0502020204030204" pitchFamily="34" charset="0"/>
              </a:rPr>
              <a:t>has both the Father and the Son</a:t>
            </a:r>
          </a:p>
        </p:txBody>
      </p:sp>
      <p:sp>
        <p:nvSpPr>
          <p:cNvPr id="11" name="Title 1"/>
          <p:cNvSpPr txBox="1">
            <a:spLocks/>
          </p:cNvSpPr>
          <p:nvPr/>
        </p:nvSpPr>
        <p:spPr>
          <a:xfrm>
            <a:off x="4282633" y="1913681"/>
            <a:ext cx="4383051" cy="95684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rPr>
              <a:t>doctrine of Christ</a:t>
            </a:r>
            <a:endParaRPr lang="en-US" sz="4420"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12" name="Title 1"/>
          <p:cNvSpPr txBox="1">
            <a:spLocks/>
          </p:cNvSpPr>
          <p:nvPr/>
        </p:nvSpPr>
        <p:spPr>
          <a:xfrm>
            <a:off x="3935392" y="3256344"/>
            <a:ext cx="4383051" cy="95684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rPr>
              <a:t>doctrine of Christ</a:t>
            </a:r>
            <a:endParaRPr lang="en-US" sz="4420"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13" name="Title 1"/>
          <p:cNvSpPr txBox="1">
            <a:spLocks/>
          </p:cNvSpPr>
          <p:nvPr/>
        </p:nvSpPr>
        <p:spPr>
          <a:xfrm>
            <a:off x="4493898" y="2440508"/>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Tree>
    <p:extLst>
      <p:ext uri="{BB962C8B-B14F-4D97-AF65-F5344CB8AC3E}">
        <p14:creationId xmlns:p14="http://schemas.microsoft.com/office/powerpoint/2010/main" val="24948871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0"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dissolve">
                                      <p:cBhvr>
                                        <p:cTn id="45" dur="500">
                                          <p:stCondLst>
                                            <p:cond delay="0"/>
                                          </p:stCondLst>
                                        </p:cTn>
                                        <p:tgtEl>
                                          <p:spTgt spid="13"/>
                                        </p:tgtEl>
                                      </p:cBhvr>
                                    </p:animEffect>
                                    <p:anim to="" calcmode="lin" valueType="num">
                                      <p:cBhvr>
                                        <p:cTn id="46"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7"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2"/>
      <p:bldP spid="3074" grpId="0"/>
      <p:bldP spid="7" grpId="0"/>
      <p:bldP spid="8" grpId="0"/>
      <p:bldP spid="9" grpId="0"/>
      <p:bldP spid="10" grpId="0"/>
      <p:bldP spid="11" grpId="0"/>
      <p:bldP spid="12"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0"/>
            <a:ext cx="9467492" cy="6858000"/>
          </a:xfrm>
          <a:prstGeom prst="rect">
            <a:avLst/>
          </a:prstGeom>
        </p:spPr>
      </p:pic>
      <p:sp>
        <p:nvSpPr>
          <p:cNvPr id="4" name="Title 1"/>
          <p:cNvSpPr txBox="1">
            <a:spLocks/>
          </p:cNvSpPr>
          <p:nvPr/>
        </p:nvSpPr>
        <p:spPr>
          <a:xfrm>
            <a:off x="1609090" y="2540635"/>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do not know God</a:t>
            </a:r>
          </a:p>
        </p:txBody>
      </p:sp>
      <p:sp>
        <p:nvSpPr>
          <p:cNvPr id="5" name="Title 1"/>
          <p:cNvSpPr txBox="1">
            <a:spLocks/>
          </p:cNvSpPr>
          <p:nvPr/>
        </p:nvSpPr>
        <p:spPr>
          <a:xfrm>
            <a:off x="1164590" y="3224530"/>
            <a:ext cx="5405120" cy="10032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do not obey the gospel</a:t>
            </a:r>
          </a:p>
        </p:txBody>
      </p:sp>
      <p:sp>
        <p:nvSpPr>
          <p:cNvPr id="3074" name="Rectangle 2"/>
          <p:cNvSpPr>
            <a:spLocks noGrp="1" noChangeArrowheads="1"/>
          </p:cNvSpPr>
          <p:nvPr>
            <p:ph type="title"/>
          </p:nvPr>
        </p:nvSpPr>
        <p:spPr>
          <a:xfrm>
            <a:off x="228600" y="274638"/>
            <a:ext cx="86868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and to give you who are troubled rest with us when the Lord Jesus is revealed from heaven with His mighty angels, in flaming fire taking vengeance on those who do not know God, and on those who do not obey the gospel of our Lord Jesus Christ. These shall be punished with everlasting destruction from the presence of the Lord and from the glory of His power, …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Thessalonians 1:7-9</a:t>
            </a:r>
          </a:p>
        </p:txBody>
      </p:sp>
      <p:sp>
        <p:nvSpPr>
          <p:cNvPr id="7" name="Rectangle 2"/>
          <p:cNvSpPr txBox="1">
            <a:spLocks noChangeArrowheads="1"/>
          </p:cNvSpPr>
          <p:nvPr/>
        </p:nvSpPr>
        <p:spPr bwMode="auto">
          <a:xfrm>
            <a:off x="7396367" y="3271171"/>
            <a:ext cx="1736203"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10" name="Rectangle 2"/>
          <p:cNvSpPr txBox="1">
            <a:spLocks noChangeArrowheads="1"/>
          </p:cNvSpPr>
          <p:nvPr/>
        </p:nvSpPr>
        <p:spPr bwMode="auto">
          <a:xfrm>
            <a:off x="228600" y="274638"/>
            <a:ext cx="86868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and to give you who are troubled rest with us when the Lord Jesus is revealed from heaven with His mighty angels, in flaming fire taking vengeance on those who do not know God, and on those who do not obey the gospel of our Lord Jesus Christ. These shall be </a:t>
            </a:r>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punished with everlasting destruction from the presence of the Lord and from the glory of His power</a:t>
            </a:r>
            <a:r>
              <a:rPr lang="en-US" altLang="en-US" sz="4000" b="1" kern="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 </a:t>
            </a:r>
            <a:r>
              <a:rPr lang="en-US" altLang="en-US" sz="3200" b="1" i="1" kern="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2</a:t>
            </a:r>
            <a:r>
              <a:rPr lang="en-US" altLang="en-US" sz="3200" b="1" i="1" kern="0" baseline="3000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nd</a:t>
            </a:r>
            <a:r>
              <a:rPr lang="en-US" altLang="en-US" sz="3200" b="1" i="1" kern="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Thessalonians 1:7-9</a:t>
            </a:r>
          </a:p>
        </p:txBody>
      </p:sp>
      <p:sp>
        <p:nvSpPr>
          <p:cNvPr id="9" name="Title 1"/>
          <p:cNvSpPr txBox="1">
            <a:spLocks/>
          </p:cNvSpPr>
          <p:nvPr/>
        </p:nvSpPr>
        <p:spPr>
          <a:xfrm>
            <a:off x="2667280" y="4594445"/>
            <a:ext cx="402288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
        <p:nvSpPr>
          <p:cNvPr id="8" name="Rectangle 2" hidden="1"/>
          <p:cNvSpPr txBox="1">
            <a:spLocks noChangeArrowheads="1"/>
          </p:cNvSpPr>
          <p:nvPr/>
        </p:nvSpPr>
        <p:spPr bwMode="auto">
          <a:xfrm>
            <a:off x="3553572" y="1951657"/>
            <a:ext cx="1736203"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p>
        </p:txBody>
      </p:sp>
    </p:spTree>
    <p:extLst>
      <p:ext uri="{BB962C8B-B14F-4D97-AF65-F5344CB8AC3E}">
        <p14:creationId xmlns:p14="http://schemas.microsoft.com/office/powerpoint/2010/main" val="110357905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18" presetClass="emph" presetSubtype="0" fill="hold" grpId="1" nodeType="withEffect">
                                  <p:stCondLst>
                                    <p:cond delay="0"/>
                                  </p:stCondLst>
                                  <p:childTnLst>
                                    <p:set>
                                      <p:cBhvr override="childStyle">
                                        <p:cTn id="24" dur="500" fill="hold"/>
                                        <p:tgtEl>
                                          <p:spTgt spid="5"/>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stCondLst>
                                            <p:cond delay="0"/>
                                          </p:stCondLst>
                                        </p:cTn>
                                        <p:tgtEl>
                                          <p:spTgt spid="9"/>
                                        </p:tgtEl>
                                      </p:cBhvr>
                                    </p:animEffect>
                                    <p:anim to="" calcmode="lin" valueType="num">
                                      <p:cBhvr>
                                        <p:cTn id="35"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
                                        <p:tgtEl>
                                          <p:spTgt spid="7"/>
                                        </p:tgtEl>
                                      </p:cBhvr>
                                    </p:animEffect>
                                  </p:childTnLst>
                                </p:cTn>
                              </p:par>
                              <p:par>
                                <p:cTn id="42" presetID="6" presetClass="emph" presetSubtype="0" fill="hold" grpId="2" nodeType="withEffect">
                                  <p:stCondLst>
                                    <p:cond delay="0"/>
                                  </p:stCondLst>
                                  <p:childTnLst>
                                    <p:animScale>
                                      <p:cBhvr>
                                        <p:cTn id="43" dur="1500" fill="hold"/>
                                        <p:tgtEl>
                                          <p:spTgt spid="7"/>
                                        </p:tgtEl>
                                      </p:cBhvr>
                                      <p:by x="109000" y="109000"/>
                                    </p:animScale>
                                  </p:childTnLst>
                                </p:cTn>
                              </p:par>
                              <p:par>
                                <p:cTn id="44" presetID="0" presetClass="path" presetSubtype="0" accel="50000" decel="50000" fill="hold" grpId="1" nodeType="withEffect">
                                  <p:stCondLst>
                                    <p:cond delay="0"/>
                                  </p:stCondLst>
                                  <p:childTnLst>
                                    <p:animMotion origin="layout" path="M 5.55556E-7 3.7037E-7 L -0.41979 -0.19167 " pathEditMode="relative" rAng="0" ptsTypes="AA">
                                      <p:cBhvr>
                                        <p:cTn id="45" dur="1500" fill="hold"/>
                                        <p:tgtEl>
                                          <p:spTgt spid="7"/>
                                        </p:tgtEl>
                                        <p:attrNameLst>
                                          <p:attrName>ppt_x</p:attrName>
                                          <p:attrName>ppt_y</p:attrName>
                                        </p:attrNameLst>
                                      </p:cBhvr>
                                      <p:rCtr x="-20990" y="-9583"/>
                                    </p:animMotion>
                                  </p:childTnLst>
                                </p:cTn>
                              </p:par>
                              <p:par>
                                <p:cTn id="46" presetID="10" presetClass="exit" presetSubtype="0" fill="hold" grpId="1" nodeType="withEffect">
                                  <p:stCondLst>
                                    <p:cond delay="0"/>
                                  </p:stCondLst>
                                  <p:childTnLst>
                                    <p:animEffect transition="out" filter="fade">
                                      <p:cBhvr>
                                        <p:cTn id="47" dur="1250"/>
                                        <p:tgtEl>
                                          <p:spTgt spid="3074"/>
                                        </p:tgtEl>
                                      </p:cBhvr>
                                    </p:animEffect>
                                    <p:set>
                                      <p:cBhvr>
                                        <p:cTn id="48" dur="1" fill="hold">
                                          <p:stCondLst>
                                            <p:cond delay="1249"/>
                                          </p:stCondLst>
                                        </p:cTn>
                                        <p:tgtEl>
                                          <p:spTgt spid="3074"/>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250"/>
                                        <p:tgtEl>
                                          <p:spTgt spid="4"/>
                                        </p:tgtEl>
                                      </p:cBhvr>
                                    </p:animEffect>
                                    <p:set>
                                      <p:cBhvr>
                                        <p:cTn id="51" dur="1" fill="hold">
                                          <p:stCondLst>
                                            <p:cond delay="249"/>
                                          </p:stCondLst>
                                        </p:cTn>
                                        <p:tgtEl>
                                          <p:spTgt spid="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250"/>
                                        <p:tgtEl>
                                          <p:spTgt spid="5"/>
                                        </p:tgtEl>
                                      </p:cBhvr>
                                    </p:animEffect>
                                    <p:set>
                                      <p:cBhvr>
                                        <p:cTn id="54" dur="1" fill="hold">
                                          <p:stCondLst>
                                            <p:cond delay="249"/>
                                          </p:stCondLst>
                                        </p:cTn>
                                        <p:tgtEl>
                                          <p:spTgt spid="5"/>
                                        </p:tgtEl>
                                        <p:attrNameLst>
                                          <p:attrName>style.visibility</p:attrName>
                                        </p:attrNameLst>
                                      </p:cBhvr>
                                      <p:to>
                                        <p:strVal val="hidden"/>
                                      </p:to>
                                    </p:set>
                                  </p:childTnLst>
                                </p:cTn>
                              </p:par>
                              <p:par>
                                <p:cTn id="55" presetID="0" presetClass="exit" presetSubtype="0" fill="hold" grpId="1" nodeType="withEffect">
                                  <p:stCondLst>
                                    <p:cond delay="0"/>
                                  </p:stCondLst>
                                  <p:childTnLst>
                                    <p:set>
                                      <p:cBhvr>
                                        <p:cTn id="56" dur="1" fill="hold">
                                          <p:stCondLst>
                                            <p:cond delay="999"/>
                                          </p:stCondLst>
                                        </p:cTn>
                                        <p:tgtEl>
                                          <p:spTgt spid="9"/>
                                        </p:tgtEl>
                                        <p:attrNameLst>
                                          <p:attrName>style.visibility</p:attrName>
                                        </p:attrNameLst>
                                      </p:cBhvr>
                                      <p:to>
                                        <p:strVal val="hidden"/>
                                      </p:to>
                                    </p:set>
                                    <p:animEffect transition="out" filter="dissolve">
                                      <p:cBhvr>
                                        <p:cTn id="57" dur="1000">
                                          <p:stCondLst>
                                            <p:cond delay="0"/>
                                          </p:stCondLst>
                                        </p:cTn>
                                        <p:tgtEl>
                                          <p:spTgt spid="9"/>
                                        </p:tgtEl>
                                      </p:cBhvr>
                                    </p:animEffect>
                                    <p:anim to="" calcmode="lin" valueType="num">
                                      <p:cBhvr>
                                        <p:cTn id="58"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59"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60" presetID="0" presetClass="path" presetSubtype="0" accel="50000" decel="50000" fill="hold" grpId="2" nodeType="withEffect">
                                  <p:stCondLst>
                                    <p:cond delay="0"/>
                                  </p:stCondLst>
                                  <p:childTnLst>
                                    <p:animMotion origin="layout" path="M -1.94444E-6 3.68178E-6 L -0.00243 -0.37258 " pathEditMode="relative" rAng="0" ptsTypes="AA">
                                      <p:cBhvr>
                                        <p:cTn id="61" dur="1000" fill="hold"/>
                                        <p:tgtEl>
                                          <p:spTgt spid="9"/>
                                        </p:tgtEl>
                                        <p:attrNameLst>
                                          <p:attrName>ppt_x</p:attrName>
                                          <p:attrName>ppt_y</p:attrName>
                                        </p:attrNameLst>
                                      </p:cBhvr>
                                      <p:rCtr x="-122" y="-18640"/>
                                    </p:animMotion>
                                  </p:childTnLst>
                                </p:cTn>
                              </p:par>
                              <p:par>
                                <p:cTn id="62" presetID="10" presetClass="exit" presetSubtype="0" fill="hold" grpId="1" nodeType="withEffect">
                                  <p:stCondLst>
                                    <p:cond delay="0"/>
                                  </p:stCondLst>
                                  <p:childTnLst>
                                    <p:animEffect transition="out" filter="fade">
                                      <p:cBhvr>
                                        <p:cTn id="63" dur="1250"/>
                                        <p:tgtEl>
                                          <p:spTgt spid="10"/>
                                        </p:tgtEl>
                                      </p:cBhvr>
                                    </p:animEffect>
                                    <p:set>
                                      <p:cBhvr>
                                        <p:cTn id="64" dur="1" fill="hold">
                                          <p:stCondLst>
                                            <p:cond delay="1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7" grpId="0"/>
      <p:bldP spid="7" grpId="1"/>
      <p:bldP spid="7" grpId="2"/>
      <p:bldP spid="10" grpId="0"/>
      <p:bldP spid="10" grpId="1"/>
      <p:bldP spid="9" grpId="0"/>
      <p:bldP spid="9" grpId="1"/>
      <p:bldP spid="9" grpId="2"/>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332038"/>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"But why do you call Me 'Lord, Lord,' and do not do the things which I say?"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Luke 6:46 </a:t>
            </a:r>
          </a:p>
        </p:txBody>
      </p:sp>
      <p:sp>
        <p:nvSpPr>
          <p:cNvPr id="4" name="Rectangle 2"/>
          <p:cNvSpPr txBox="1">
            <a:spLocks noChangeArrowheads="1"/>
          </p:cNvSpPr>
          <p:nvPr/>
        </p:nvSpPr>
        <p:spPr bwMode="auto">
          <a:xfrm>
            <a:off x="3553572" y="1951657"/>
            <a:ext cx="1736203"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5" name="Rectangle 2"/>
          <p:cNvSpPr txBox="1">
            <a:spLocks noChangeArrowheads="1"/>
          </p:cNvSpPr>
          <p:nvPr/>
        </p:nvSpPr>
        <p:spPr bwMode="auto">
          <a:xfrm>
            <a:off x="3553572" y="1951657"/>
            <a:ext cx="1736203"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Tree>
    <p:extLst>
      <p:ext uri="{BB962C8B-B14F-4D97-AF65-F5344CB8AC3E}">
        <p14:creationId xmlns:p14="http://schemas.microsoft.com/office/powerpoint/2010/main" val="2494887128"/>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4"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0" presetClass="path" presetSubtype="0" accel="50000" decel="50000" fill="hold" grpId="1" nodeType="withEffect">
                                  <p:stCondLst>
                                    <p:cond delay="0"/>
                                  </p:stCondLst>
                                  <p:childTnLst>
                                    <p:animMotion origin="layout" path="M 3.05556E-6 1.48148E-6 L -0.31754 0.15949 " pathEditMode="relative" rAng="0" ptsTypes="AA">
                                      <p:cBhvr>
                                        <p:cTn id="14" dur="2000" fill="hold"/>
                                        <p:tgtEl>
                                          <p:spTgt spid="4"/>
                                        </p:tgtEl>
                                        <p:attrNameLst>
                                          <p:attrName>ppt_x</p:attrName>
                                          <p:attrName>ppt_y</p:attrName>
                                        </p:attrNameLst>
                                      </p:cBhvr>
                                      <p:rCtr x="-15885" y="7963"/>
                                    </p:animMotion>
                                  </p:childTnLst>
                                </p:cTn>
                              </p:par>
                              <p:par>
                                <p:cTn id="15" presetID="0" presetClass="path" presetSubtype="0" accel="50000" decel="50000" fill="hold" grpId="1" nodeType="withEffect">
                                  <p:stCondLst>
                                    <p:cond delay="0"/>
                                  </p:stCondLst>
                                  <p:childTnLst>
                                    <p:animMotion origin="layout" path="M 3.05556E-6 1.48148E-6 L 0.33385 0.06111 " pathEditMode="relative" rAng="0" ptsTypes="AA">
                                      <p:cBhvr>
                                        <p:cTn id="16" dur="2000" fill="hold"/>
                                        <p:tgtEl>
                                          <p:spTgt spid="5"/>
                                        </p:tgtEl>
                                        <p:attrNameLst>
                                          <p:attrName>ppt_x</p:attrName>
                                          <p:attrName>ppt_y</p:attrName>
                                        </p:attrNameLst>
                                      </p:cBhvr>
                                      <p:rCtr x="16684" y="3056"/>
                                    </p:animMotion>
                                  </p:childTnLst>
                                </p:cTn>
                              </p:par>
                            </p:childTnLst>
                          </p:cTn>
                        </p:par>
                        <p:par>
                          <p:cTn id="17" fill="hold">
                            <p:stCondLst>
                              <p:cond delay="2000"/>
                            </p:stCondLst>
                            <p:childTnLst>
                              <p:par>
                                <p:cTn id="18" presetID="23" presetClass="entr" presetSubtype="16" fill="hold" grpId="1" nodeType="after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childTnLst>
                                </p:cTn>
                              </p:par>
                              <p:par>
                                <p:cTn id="22" presetID="0" presetClass="path" presetSubtype="0" accel="50000" decel="50000" fill="hold" grpId="0" nodeType="withEffect">
                                  <p:stCondLst>
                                    <p:cond delay="0"/>
                                  </p:stCondLst>
                                  <p:childTnLst>
                                    <p:animMotion origin="layout" path="M 0 3.7037E-6 L -0.1849 -0.09699 " pathEditMode="relative" rAng="0" ptsTypes="AA">
                                      <p:cBhvr>
                                        <p:cTn id="23" dur="1000" spd="-100000" fill="hold"/>
                                        <p:tgtEl>
                                          <p:spTgt spid="3074"/>
                                        </p:tgtEl>
                                        <p:attrNameLst>
                                          <p:attrName>ppt_x</p:attrName>
                                          <p:attrName>ppt_y</p:attrName>
                                        </p:attrNameLst>
                                      </p:cBhvr>
                                      <p:rCtr x="-9253" y="-4861"/>
                                    </p:animMotion>
                                  </p:childTnLst>
                                </p:cTn>
                              </p:par>
                            </p:childTnLst>
                          </p:cTn>
                        </p:par>
                        <p:par>
                          <p:cTn id="24" fill="hold">
                            <p:stCondLst>
                              <p:cond delay="3000"/>
                            </p:stCondLst>
                            <p:childTnLst>
                              <p:par>
                                <p:cTn id="25" presetID="10" presetClass="exit" presetSubtype="0" fill="hold" grpId="3" nodeType="afterEffect">
                                  <p:stCondLst>
                                    <p:cond delay="0"/>
                                  </p:stCondLst>
                                  <p:childTnLst>
                                    <p:animEffect transition="out" filter="fade">
                                      <p:cBhvr>
                                        <p:cTn id="26" dur="250"/>
                                        <p:tgtEl>
                                          <p:spTgt spid="5"/>
                                        </p:tgtEl>
                                      </p:cBhvr>
                                    </p:animEffect>
                                    <p:set>
                                      <p:cBhvr>
                                        <p:cTn id="27" dur="1" fill="hold">
                                          <p:stCondLst>
                                            <p:cond delay="249"/>
                                          </p:stCondLst>
                                        </p:cTn>
                                        <p:tgtEl>
                                          <p:spTgt spid="5"/>
                                        </p:tgtEl>
                                        <p:attrNameLst>
                                          <p:attrName>style.visibility</p:attrName>
                                        </p:attrNameLst>
                                      </p:cBhvr>
                                      <p:to>
                                        <p:strVal val="hidden"/>
                                      </p:to>
                                    </p:set>
                                  </p:childTnLst>
                                </p:cTn>
                              </p:par>
                              <p:par>
                                <p:cTn id="28" presetID="10" presetClass="exit" presetSubtype="0" fill="hold" grpId="3" nodeType="withEffect">
                                  <p:stCondLst>
                                    <p:cond delay="0"/>
                                  </p:stCondLst>
                                  <p:childTnLst>
                                    <p:animEffect transition="out" filter="fade">
                                      <p:cBhvr>
                                        <p:cTn id="29" dur="250"/>
                                        <p:tgtEl>
                                          <p:spTgt spid="4"/>
                                        </p:tgtEl>
                                      </p:cBhvr>
                                    </p:animEffect>
                                    <p:set>
                                      <p:cBhvr>
                                        <p:cTn id="30"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4" grpId="3"/>
      <p:bldP spid="5" grpId="0"/>
      <p:bldP spid="5" grpId="1"/>
      <p:bldP spid="5" grpId="3"/>
      <p:bldP spid="5" grpId="4"/>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141580"/>
          </a:xfrm>
          <a:prstGeom prst="rect">
            <a:avLst/>
          </a:prstGeom>
        </p:spPr>
      </p:pic>
      <p:sp>
        <p:nvSpPr>
          <p:cNvPr id="4" name="Title 1"/>
          <p:cNvSpPr txBox="1">
            <a:spLocks/>
          </p:cNvSpPr>
          <p:nvPr/>
        </p:nvSpPr>
        <p:spPr>
          <a:xfrm>
            <a:off x="1392868" y="3294829"/>
            <a:ext cx="5698604" cy="10106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do nothing of Myself</a:t>
            </a:r>
          </a:p>
        </p:txBody>
      </p:sp>
      <p:sp>
        <p:nvSpPr>
          <p:cNvPr id="3074" name="Rectangle 2"/>
          <p:cNvSpPr>
            <a:spLocks noGrp="1" noChangeArrowheads="1"/>
          </p:cNvSpPr>
          <p:nvPr>
            <p:ph type="title"/>
          </p:nvPr>
        </p:nvSpPr>
        <p:spPr>
          <a:xfrm>
            <a:off x="434052" y="1293210"/>
            <a:ext cx="8229600" cy="433208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Then Jesus said to them, "When you lift up the Son of Man, then you will know that I am He, and that I do nothing of Myself; but as My Father taught Me, I speak these things."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8:28 </a:t>
            </a:r>
          </a:p>
        </p:txBody>
      </p:sp>
      <p:sp>
        <p:nvSpPr>
          <p:cNvPr id="5" name="Rectangle 2"/>
          <p:cNvSpPr txBox="1">
            <a:spLocks noChangeArrowheads="1"/>
          </p:cNvSpPr>
          <p:nvPr/>
        </p:nvSpPr>
        <p:spPr bwMode="auto">
          <a:xfrm>
            <a:off x="3067292" y="2003670"/>
            <a:ext cx="4097437"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Son of Man</a:t>
            </a:r>
          </a:p>
        </p:txBody>
      </p:sp>
      <p:sp>
        <p:nvSpPr>
          <p:cNvPr id="6" name="Rectangle 2"/>
          <p:cNvSpPr txBox="1">
            <a:spLocks noChangeArrowheads="1"/>
          </p:cNvSpPr>
          <p:nvPr/>
        </p:nvSpPr>
        <p:spPr bwMode="auto">
          <a:xfrm>
            <a:off x="1863523" y="4017809"/>
            <a:ext cx="1801693"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Father</a:t>
            </a:r>
          </a:p>
        </p:txBody>
      </p:sp>
      <p:sp>
        <p:nvSpPr>
          <p:cNvPr id="3" name="Down Arrow 2"/>
          <p:cNvSpPr/>
          <p:nvPr/>
        </p:nvSpPr>
        <p:spPr>
          <a:xfrm>
            <a:off x="4490984" y="1030147"/>
            <a:ext cx="162039" cy="1713053"/>
          </a:xfrm>
          <a:prstGeom prst="downArrow">
            <a:avLst/>
          </a:prstGeom>
          <a:solidFill>
            <a:srgbClr val="3CA0F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2721025" y="1158334"/>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Tree>
    <p:extLst>
      <p:ext uri="{BB962C8B-B14F-4D97-AF65-F5344CB8AC3E}">
        <p14:creationId xmlns:p14="http://schemas.microsoft.com/office/powerpoint/2010/main" val="2856932362"/>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
                                        <p:tgtEl>
                                          <p:spTgt spid="5"/>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
                                        <p:tgtEl>
                                          <p:spTgt spid="6"/>
                                        </p:tgtEl>
                                      </p:cBhvr>
                                    </p:animEffect>
                                  </p:childTnLst>
                                </p:cTn>
                              </p:par>
                              <p:par>
                                <p:cTn id="25" presetID="0" presetClass="path" presetSubtype="0" accel="50000" decel="50000" fill="hold" grpId="1" nodeType="withEffect">
                                  <p:stCondLst>
                                    <p:cond delay="0"/>
                                  </p:stCondLst>
                                  <p:childTnLst>
                                    <p:animMotion origin="layout" path="M 5E-6 2.59259E-6 L -0.05678 0.07477 " pathEditMode="relative" rAng="0" ptsTypes="AA">
                                      <p:cBhvr>
                                        <p:cTn id="26" dur="2000" fill="hold"/>
                                        <p:tgtEl>
                                          <p:spTgt spid="5"/>
                                        </p:tgtEl>
                                        <p:attrNameLst>
                                          <p:attrName>ppt_x</p:attrName>
                                          <p:attrName>ppt_y</p:attrName>
                                        </p:attrNameLst>
                                      </p:cBhvr>
                                      <p:rCtr x="-2847" y="3727"/>
                                    </p:animMotion>
                                  </p:childTnLst>
                                </p:cTn>
                              </p:par>
                              <p:par>
                                <p:cTn id="27" presetID="0" presetClass="path" presetSubtype="0" accel="50000" decel="50000" fill="hold" grpId="0" nodeType="withEffect">
                                  <p:stCondLst>
                                    <p:cond delay="0"/>
                                  </p:stCondLst>
                                  <p:childTnLst>
                                    <p:animMotion origin="layout" path="M -0.0007 -3.77428E-6 C -0.00591 -0.00855 -0.01146 -0.01688 -0.02344 -0.04625 C -0.03594 -0.07493 -0.06476 -0.12488 -0.07413 -0.17414 C -0.08351 -0.2234 -0.08542 -0.29417 -0.07952 -0.34181 C -0.07361 -0.38945 -0.05747 -0.429 -0.03889 -0.45976 C -0.02032 -0.49051 0.00642 -0.5111 0.03194 -0.52729 C 0.05746 -0.54347 0.08628 -0.55342 0.11423 -0.55758 C 0.14218 -0.56174 0.18212 -0.55342 0.2 -0.55226 " pathEditMode="relative" rAng="0" ptsTypes="aaaaaaaa">
                                      <p:cBhvr>
                                        <p:cTn id="28" dur="2000" fill="hold"/>
                                        <p:tgtEl>
                                          <p:spTgt spid="6"/>
                                        </p:tgtEl>
                                        <p:attrNameLst>
                                          <p:attrName>ppt_x</p:attrName>
                                          <p:attrName>ppt_y</p:attrName>
                                        </p:attrNameLst>
                                      </p:cBhvr>
                                      <p:rCtr x="5799" y="-28099"/>
                                    </p:animMotion>
                                  </p:childTnLst>
                                </p:cTn>
                              </p:par>
                              <p:par>
                                <p:cTn id="29" presetID="10" presetClass="exit" presetSubtype="0" fill="hold" grpId="1" nodeType="withEffect">
                                  <p:stCondLst>
                                    <p:cond delay="0"/>
                                  </p:stCondLst>
                                  <p:childTnLst>
                                    <p:animEffect transition="out" filter="fade">
                                      <p:cBhvr>
                                        <p:cTn id="30" dur="1500"/>
                                        <p:tgtEl>
                                          <p:spTgt spid="3074"/>
                                        </p:tgtEl>
                                      </p:cBhvr>
                                    </p:animEffect>
                                    <p:set>
                                      <p:cBhvr>
                                        <p:cTn id="31" dur="1" fill="hold">
                                          <p:stCondLst>
                                            <p:cond delay="1499"/>
                                          </p:stCondLst>
                                        </p:cTn>
                                        <p:tgtEl>
                                          <p:spTgt spid="3074"/>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250"/>
                                        <p:tgtEl>
                                          <p:spTgt spid="4"/>
                                        </p:tgtEl>
                                      </p:cBhvr>
                                    </p:animEffect>
                                    <p:set>
                                      <p:cBhvr>
                                        <p:cTn id="34" dur="1" fill="hold">
                                          <p:stCondLst>
                                            <p:cond delay="249"/>
                                          </p:stCondLst>
                                        </p:cTn>
                                        <p:tgtEl>
                                          <p:spTgt spid="4"/>
                                        </p:tgtEl>
                                        <p:attrNameLst>
                                          <p:attrName>style.visibility</p:attrName>
                                        </p:attrNameLst>
                                      </p:cBhvr>
                                      <p:to>
                                        <p:strVal val="hidden"/>
                                      </p:to>
                                    </p:se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up)">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dissolve">
                                      <p:cBhvr>
                                        <p:cTn id="43" dur="500">
                                          <p:stCondLst>
                                            <p:cond delay="0"/>
                                          </p:stCondLst>
                                        </p:cTn>
                                        <p:tgtEl>
                                          <p:spTgt spid="8"/>
                                        </p:tgtEl>
                                      </p:cBhvr>
                                    </p:animEffect>
                                    <p:anim to="" calcmode="lin" valueType="num">
                                      <p:cBhvr>
                                        <p:cTn id="44"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6" grpId="0"/>
      <p:bldP spid="6" grpId="1"/>
      <p:bldP spid="3" grpId="0" animBg="1"/>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361990" y="3120390"/>
            <a:ext cx="3603585"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power of God</a:t>
            </a:r>
          </a:p>
        </p:txBody>
      </p:sp>
      <p:sp>
        <p:nvSpPr>
          <p:cNvPr id="3074" name="Rectangle 2"/>
          <p:cNvSpPr>
            <a:spLocks noGrp="1" noChangeArrowheads="1"/>
          </p:cNvSpPr>
          <p:nvPr>
            <p:ph type="title"/>
          </p:nvPr>
        </p:nvSpPr>
        <p:spPr>
          <a:xfrm>
            <a:off x="457200" y="11343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the message of the cross is foolishness to those who are perishing, but to us who are being saved it is the power of God.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Corinthians 1:18</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6611050" y="3230732"/>
            <a:ext cx="1315556"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6" name="Rectangle 2" hidden="1"/>
          <p:cNvSpPr txBox="1">
            <a:spLocks noChangeArrowheads="1"/>
          </p:cNvSpPr>
          <p:nvPr/>
        </p:nvSpPr>
        <p:spPr bwMode="auto">
          <a:xfrm>
            <a:off x="7292196" y="3933122"/>
            <a:ext cx="1315556"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p>
        </p:txBody>
      </p:sp>
    </p:spTree>
    <p:extLst>
      <p:ext uri="{BB962C8B-B14F-4D97-AF65-F5344CB8AC3E}">
        <p14:creationId xmlns:p14="http://schemas.microsoft.com/office/powerpoint/2010/main" val="793575737"/>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50"/>
                                        <p:tgtEl>
                                          <p:spTgt spid="5"/>
                                        </p:tgtEl>
                                      </p:cBhvr>
                                    </p:animEffect>
                                  </p:childTnLst>
                                </p:cTn>
                              </p:par>
                              <p:par>
                                <p:cTn id="21" presetID="0" presetClass="path" presetSubtype="0" accel="50000" decel="50000" fill="hold" grpId="1" nodeType="withEffect">
                                  <p:stCondLst>
                                    <p:cond delay="0"/>
                                  </p:stCondLst>
                                  <p:childTnLst>
                                    <p:animMotion origin="layout" path="M -1.66667E-6 -1.11111E-6 L 0.07465 0.10232 " pathEditMode="relative" rAng="0" ptsTypes="AA">
                                      <p:cBhvr>
                                        <p:cTn id="22" dur="2000" fill="hold"/>
                                        <p:tgtEl>
                                          <p:spTgt spid="5"/>
                                        </p:tgtEl>
                                        <p:attrNameLst>
                                          <p:attrName>ppt_x</p:attrName>
                                          <p:attrName>ppt_y</p:attrName>
                                        </p:attrNameLst>
                                      </p:cBhvr>
                                      <p:rCtr x="3733" y="5116"/>
                                    </p:animMotion>
                                  </p:childTnLst>
                                </p:cTn>
                              </p:par>
                              <p:par>
                                <p:cTn id="23" presetID="10" presetClass="exit" presetSubtype="0" fill="hold" grpId="1" nodeType="withEffect">
                                  <p:stCondLst>
                                    <p:cond delay="0"/>
                                  </p:stCondLst>
                                  <p:childTnLst>
                                    <p:animEffect transition="out" filter="fade">
                                      <p:cBhvr>
                                        <p:cTn id="24" dur="1500"/>
                                        <p:tgtEl>
                                          <p:spTgt spid="3074"/>
                                        </p:tgtEl>
                                      </p:cBhvr>
                                    </p:animEffect>
                                    <p:set>
                                      <p:cBhvr>
                                        <p:cTn id="25" dur="1" fill="hold">
                                          <p:stCondLst>
                                            <p:cond delay="1499"/>
                                          </p:stCondLst>
                                        </p:cTn>
                                        <p:tgtEl>
                                          <p:spTgt spid="3074"/>
                                        </p:tgtEl>
                                        <p:attrNameLst>
                                          <p:attrName>style.visibility</p:attrName>
                                        </p:attrNameLst>
                                      </p:cBhvr>
                                      <p:to>
                                        <p:strVal val="hidden"/>
                                      </p:to>
                                    </p:set>
                                  </p:childTnLst>
                                </p:cTn>
                              </p:par>
                              <p:par>
                                <p:cTn id="26" presetID="10" presetClass="exit" presetSubtype="0" fill="hold" grpId="2" nodeType="with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503238"/>
            <a:ext cx="8229600" cy="5745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it is written: "I will destroy the wisdom of the wise, And bring to nothing the understanding of the prudent." Where is the wise? Where is the scribe? Where is the disputer of this age? Has not God made foolish the wisdom of this world?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Corinthians 1:19-20 </a:t>
            </a:r>
          </a:p>
        </p:txBody>
      </p:sp>
      <p:sp>
        <p:nvSpPr>
          <p:cNvPr id="4" name="Rectangle 2"/>
          <p:cNvSpPr txBox="1">
            <a:spLocks noChangeArrowheads="1"/>
          </p:cNvSpPr>
          <p:nvPr/>
        </p:nvSpPr>
        <p:spPr bwMode="auto">
          <a:xfrm>
            <a:off x="7292196" y="3933122"/>
            <a:ext cx="1315556"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5" name="Rectangle 2" hidden="1"/>
          <p:cNvSpPr txBox="1">
            <a:spLocks noChangeArrowheads="1"/>
          </p:cNvSpPr>
          <p:nvPr/>
        </p:nvSpPr>
        <p:spPr bwMode="auto">
          <a:xfrm>
            <a:off x="4620373" y="532094"/>
            <a:ext cx="1315556"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p>
        </p:txBody>
      </p:sp>
    </p:spTree>
    <p:extLst>
      <p:ext uri="{BB962C8B-B14F-4D97-AF65-F5344CB8AC3E}">
        <p14:creationId xmlns:p14="http://schemas.microsoft.com/office/powerpoint/2010/main" val="79357573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
                                        <p:tgtEl>
                                          <p:spTgt spid="4"/>
                                        </p:tgtEl>
                                      </p:cBhvr>
                                    </p:animEffect>
                                  </p:childTnLst>
                                </p:cTn>
                              </p:par>
                              <p:par>
                                <p:cTn id="18" presetID="0" presetClass="path" presetSubtype="0" accel="50000" decel="50000" fill="hold" grpId="1" nodeType="withEffect">
                                  <p:stCondLst>
                                    <p:cond delay="0"/>
                                  </p:stCondLst>
                                  <p:childTnLst>
                                    <p:animMotion origin="layout" path="M -4.44444E-6 2.59259E-6 L -0.29236 -0.49583 " pathEditMode="relative" rAng="0" ptsTypes="AA">
                                      <p:cBhvr>
                                        <p:cTn id="19" dur="2000" fill="hold"/>
                                        <p:tgtEl>
                                          <p:spTgt spid="4"/>
                                        </p:tgtEl>
                                        <p:attrNameLst>
                                          <p:attrName>ppt_x</p:attrName>
                                          <p:attrName>ppt_y</p:attrName>
                                        </p:attrNameLst>
                                      </p:cBhvr>
                                      <p:rCtr x="-14618" y="-24769"/>
                                    </p:animMotion>
                                  </p:childTnLst>
                                </p:cTn>
                              </p:par>
                              <p:par>
                                <p:cTn id="20" presetID="10" presetClass="exit" presetSubtype="0" fill="hold" grpId="1" nodeType="withEffect">
                                  <p:stCondLst>
                                    <p:cond delay="0"/>
                                  </p:stCondLst>
                                  <p:childTnLst>
                                    <p:animEffect transition="out" filter="fade">
                                      <p:cBhvr>
                                        <p:cTn id="21" dur="1500"/>
                                        <p:tgtEl>
                                          <p:spTgt spid="3074"/>
                                        </p:tgtEl>
                                      </p:cBhvr>
                                    </p:animEffect>
                                    <p:set>
                                      <p:cBhvr>
                                        <p:cTn id="22"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9701" cy="6858000"/>
          </a:xfrm>
          <a:prstGeom prst="rect">
            <a:avLst/>
          </a:prstGeom>
        </p:spPr>
      </p:pic>
      <p:sp>
        <p:nvSpPr>
          <p:cNvPr id="10" name="Title 1"/>
          <p:cNvSpPr txBox="1">
            <a:spLocks/>
          </p:cNvSpPr>
          <p:nvPr/>
        </p:nvSpPr>
        <p:spPr>
          <a:xfrm>
            <a:off x="4197798" y="2789353"/>
            <a:ext cx="3090441" cy="10338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God reigns</a:t>
            </a:r>
          </a:p>
        </p:txBody>
      </p:sp>
      <p:sp>
        <p:nvSpPr>
          <p:cNvPr id="3074" name="Rectangle 2"/>
          <p:cNvSpPr>
            <a:spLocks noGrp="1" noChangeArrowheads="1"/>
          </p:cNvSpPr>
          <p:nvPr>
            <p:ph type="title"/>
          </p:nvPr>
        </p:nvSpPr>
        <p:spPr>
          <a:xfrm>
            <a:off x="665545" y="1455255"/>
            <a:ext cx="7679802" cy="369547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God is the King of all         the earth; Sing praises with understanding. God reigns over the nations; God sits on His  holy throne.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Psalms 47:7-8 </a:t>
            </a:r>
          </a:p>
        </p:txBody>
      </p:sp>
      <p:sp>
        <p:nvSpPr>
          <p:cNvPr id="7" name="Rectangle 2"/>
          <p:cNvSpPr txBox="1">
            <a:spLocks noChangeArrowheads="1"/>
          </p:cNvSpPr>
          <p:nvPr/>
        </p:nvSpPr>
        <p:spPr bwMode="auto">
          <a:xfrm>
            <a:off x="4141836" y="2735052"/>
            <a:ext cx="1669165" cy="113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8" name="Rectangle 2"/>
          <p:cNvSpPr txBox="1">
            <a:spLocks noChangeArrowheads="1"/>
          </p:cNvSpPr>
          <p:nvPr/>
        </p:nvSpPr>
        <p:spPr bwMode="auto">
          <a:xfrm>
            <a:off x="3890107" y="3409805"/>
            <a:ext cx="1669165" cy="113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6" name="Rectangle 2"/>
          <p:cNvSpPr txBox="1">
            <a:spLocks noChangeArrowheads="1"/>
          </p:cNvSpPr>
          <p:nvPr/>
        </p:nvSpPr>
        <p:spPr bwMode="auto">
          <a:xfrm>
            <a:off x="2204905" y="1392246"/>
            <a:ext cx="1669165" cy="113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11" name="Rectangle 2"/>
          <p:cNvSpPr txBox="1">
            <a:spLocks noChangeArrowheads="1"/>
          </p:cNvSpPr>
          <p:nvPr/>
        </p:nvSpPr>
        <p:spPr bwMode="auto">
          <a:xfrm>
            <a:off x="1974502" y="3402134"/>
            <a:ext cx="2253776" cy="1146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nations</a:t>
            </a:r>
          </a:p>
        </p:txBody>
      </p:sp>
      <p:sp>
        <p:nvSpPr>
          <p:cNvPr id="9" name="Title 1"/>
          <p:cNvSpPr txBox="1">
            <a:spLocks/>
          </p:cNvSpPr>
          <p:nvPr/>
        </p:nvSpPr>
        <p:spPr>
          <a:xfrm>
            <a:off x="3578512" y="3313649"/>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
        <p:nvSpPr>
          <p:cNvPr id="12" name="Rectangle 2" hidden="1"/>
          <p:cNvSpPr txBox="1">
            <a:spLocks noChangeArrowheads="1"/>
          </p:cNvSpPr>
          <p:nvPr/>
        </p:nvSpPr>
        <p:spPr bwMode="auto">
          <a:xfrm>
            <a:off x="4041378" y="1239987"/>
            <a:ext cx="2253776" cy="1146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nations</a:t>
            </a:r>
          </a:p>
        </p:txBody>
      </p:sp>
    </p:spTree>
    <p:extLst>
      <p:ext uri="{BB962C8B-B14F-4D97-AF65-F5344CB8AC3E}">
        <p14:creationId xmlns:p14="http://schemas.microsoft.com/office/powerpoint/2010/main" val="40108697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0" presetClass="path" presetSubtype="0" accel="70000" decel="30000" fill="hold" grpId="2" nodeType="withEffect">
                                  <p:stCondLst>
                                    <p:cond delay="0"/>
                                  </p:stCondLst>
                                  <p:childTnLst>
                                    <p:animMotion origin="layout" path="M 2.77778E-6 0 C 0.00555 -0.01458 0.01111 -0.0287 0.01771 -0.05255 C 0.0243 -0.07616 0.03541 -0.10972 0.03923 -0.14352 C 0.04305 -0.17731 0.046 -0.22569 0.04062 -0.25486 C 0.03524 -0.28403 0.02257 -0.30301 0.00729 -0.31898 C -0.00799 -0.33495 -0.029 -0.34699 -0.05087 -0.35116 C -0.07275 -0.35532 -0.10382 -0.35093 -0.12431 -0.34421 C -0.14479 -0.3375 -0.16233 -0.32222 -0.17379 -0.31065 C -0.18525 -0.29907 -0.18646 -0.29398 -0.19271 -0.275 C -0.19896 -0.25602 -0.20764 -0.21273 -0.21146 -0.1963 " pathEditMode="relative" rAng="0" ptsTypes="aaaaaaaaaa">
                                      <p:cBhvr>
                                        <p:cTn id="14" dur="2000" spd="-100000" fill="hold"/>
                                        <p:tgtEl>
                                          <p:spTgt spid="7"/>
                                        </p:tgtEl>
                                        <p:attrNameLst>
                                          <p:attrName>ppt_x</p:attrName>
                                          <p:attrName>ppt_y</p:attrName>
                                        </p:attrNameLst>
                                      </p:cBhvr>
                                      <p:rCtr x="-8281" y="-17778"/>
                                    </p:animMotion>
                                  </p:childTnLst>
                                </p:cTn>
                              </p:par>
                              <p:par>
                                <p:cTn id="15" presetID="0" presetClass="path" presetSubtype="0" accel="50000" decel="50000" fill="hold" grpId="2" nodeType="withEffect">
                                  <p:stCondLst>
                                    <p:cond delay="0"/>
                                  </p:stCondLst>
                                  <p:childTnLst>
                                    <p:animMotion origin="layout" path="M 3.33333E-6 3.7037E-7 C 0.00902 -0.02199 0.01823 -0.04398 0.02534 -0.0625 C 0.03246 -0.08102 0.03715 -0.09074 0.04305 -0.11134 C 0.04896 -0.13194 0.05538 -0.15833 0.06076 -0.18565 C 0.06614 -0.21296 0.07361 -0.24769 0.07482 -0.27523 C 0.07604 -0.30278 0.07291 -0.3287 0.0684 -0.35116 C 0.06389 -0.37361 0.05885 -0.39491 0.04809 -0.41019 C 0.03732 -0.42546 0.02343 -0.43611 0.00382 -0.44236 C -0.0158 -0.44861 -0.04861 -0.44977 -0.06962 -0.44722 C -0.09063 -0.44468 -0.10816 -0.43681 -0.12275 -0.42708 C -0.13733 -0.41736 -0.14792 -0.40255 -0.15695 -0.38819 C -0.16598 -0.37384 -0.17275 -0.35648 -0.17709 -0.34097 C -0.18143 -0.32546 -0.18212 -0.30463 -0.18351 -0.29514 " pathEditMode="relative" rAng="0" ptsTypes="aaaaaaaaaaaaa">
                                      <p:cBhvr>
                                        <p:cTn id="16" dur="2000" spd="-100000" fill="hold"/>
                                        <p:tgtEl>
                                          <p:spTgt spid="8"/>
                                        </p:tgtEl>
                                        <p:attrNameLst>
                                          <p:attrName>ppt_x</p:attrName>
                                          <p:attrName>ppt_y</p:attrName>
                                        </p:attrNameLst>
                                      </p:cBhvr>
                                      <p:rCtr x="-5382" y="-22500"/>
                                    </p:animMotion>
                                  </p:childTnLst>
                                </p:cTn>
                              </p:par>
                            </p:childTnLst>
                          </p:cTn>
                        </p:par>
                        <p:par>
                          <p:cTn id="17" fill="hold">
                            <p:stCondLst>
                              <p:cond delay="2000"/>
                            </p:stCondLst>
                            <p:childTnLst>
                              <p:par>
                                <p:cTn id="18" presetID="23" presetClass="entr" presetSubtype="16" fill="hold" grpId="0" nodeType="after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500" fill="hold"/>
                                        <p:tgtEl>
                                          <p:spTgt spid="3074"/>
                                        </p:tgtEl>
                                        <p:attrNameLst>
                                          <p:attrName>ppt_w</p:attrName>
                                        </p:attrNameLst>
                                      </p:cBhvr>
                                      <p:tavLst>
                                        <p:tav tm="0">
                                          <p:val>
                                            <p:fltVal val="0"/>
                                          </p:val>
                                        </p:tav>
                                        <p:tav tm="100000">
                                          <p:val>
                                            <p:strVal val="#ppt_w"/>
                                          </p:val>
                                        </p:tav>
                                      </p:tavLst>
                                    </p:anim>
                                    <p:anim calcmode="lin" valueType="num">
                                      <p:cBhvr>
                                        <p:cTn id="21" dur="500" fill="hold"/>
                                        <p:tgtEl>
                                          <p:spTgt spid="3074"/>
                                        </p:tgtEl>
                                        <p:attrNameLst>
                                          <p:attrName>ppt_h</p:attrName>
                                        </p:attrNameLst>
                                      </p:cBhvr>
                                      <p:tavLst>
                                        <p:tav tm="0">
                                          <p:val>
                                            <p:fltVal val="0"/>
                                          </p:val>
                                        </p:tav>
                                        <p:tav tm="100000">
                                          <p:val>
                                            <p:strVal val="#ppt_h"/>
                                          </p:val>
                                        </p:tav>
                                      </p:tavLst>
                                    </p:anim>
                                  </p:childTnLst>
                                </p:cTn>
                              </p:par>
                            </p:childTnLst>
                          </p:cTn>
                        </p:par>
                        <p:par>
                          <p:cTn id="22" fill="hold">
                            <p:stCondLst>
                              <p:cond delay="2500"/>
                            </p:stCondLst>
                            <p:childTnLst>
                              <p:par>
                                <p:cTn id="23" presetID="10" presetClass="exit" presetSubtype="0" fill="hold" grpId="1" nodeType="afterEffect">
                                  <p:stCondLst>
                                    <p:cond delay="0"/>
                                  </p:stCondLst>
                                  <p:childTnLst>
                                    <p:animEffect transition="out" filter="fade">
                                      <p:cBhvr>
                                        <p:cTn id="24" dur="250"/>
                                        <p:tgtEl>
                                          <p:spTgt spid="7"/>
                                        </p:tgtEl>
                                      </p:cBhvr>
                                    </p:animEffect>
                                    <p:set>
                                      <p:cBhvr>
                                        <p:cTn id="25" dur="1" fill="hold">
                                          <p:stCondLst>
                                            <p:cond delay="249"/>
                                          </p:stCondLst>
                                        </p:cTn>
                                        <p:tgtEl>
                                          <p:spTgt spid="7"/>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250"/>
                                        <p:tgtEl>
                                          <p:spTgt spid="8"/>
                                        </p:tgtEl>
                                      </p:cBhvr>
                                    </p:animEffect>
                                    <p:set>
                                      <p:cBhvr>
                                        <p:cTn id="28" dur="1" fill="hold">
                                          <p:stCondLst>
                                            <p:cond delay="249"/>
                                          </p:stCondLst>
                                        </p:cTn>
                                        <p:tgtEl>
                                          <p:spTgt spid="8"/>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par>
                                <p:cTn id="37" presetID="18" presetClass="emph" presetSubtype="0" fill="hold" grpId="1" nodeType="withEffect">
                                  <p:stCondLst>
                                    <p:cond delay="0"/>
                                  </p:stCondLst>
                                  <p:childTnLst>
                                    <p:set>
                                      <p:cBhvr override="childStyle">
                                        <p:cTn id="38" dur="500" fill="hold"/>
                                        <p:tgtEl>
                                          <p:spTgt spid="10"/>
                                        </p:tgtEl>
                                        <p:attrNameLst>
                                          <p:attrName>style.textDecorationUnderline</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dissolve">
                                      <p:cBhvr>
                                        <p:cTn id="43" dur="500">
                                          <p:stCondLst>
                                            <p:cond delay="0"/>
                                          </p:stCondLst>
                                        </p:cTn>
                                        <p:tgtEl>
                                          <p:spTgt spid="9"/>
                                        </p:tgtEl>
                                      </p:cBhvr>
                                    </p:animEffect>
                                    <p:anim to="" calcmode="lin" valueType="num">
                                      <p:cBhvr>
                                        <p:cTn id="44"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
                                        <p:tgtEl>
                                          <p:spTgt spid="11"/>
                                        </p:tgtEl>
                                      </p:cBhvr>
                                    </p:animEffect>
                                  </p:childTnLst>
                                </p:cTn>
                              </p:par>
                              <p:par>
                                <p:cTn id="51" presetID="0" presetClass="path" presetSubtype="0" accel="50000" decel="50000" fill="hold" grpId="2" nodeType="withEffect">
                                  <p:stCondLst>
                                    <p:cond delay="0"/>
                                  </p:stCondLst>
                                  <p:childTnLst>
                                    <p:animMotion origin="layout" path="M -2.5E-6 3.7037E-7 L 0.22622 -0.31528 " pathEditMode="relative" rAng="0" ptsTypes="AA">
                                      <p:cBhvr>
                                        <p:cTn id="52" dur="2000" fill="hold"/>
                                        <p:tgtEl>
                                          <p:spTgt spid="11"/>
                                        </p:tgtEl>
                                        <p:attrNameLst>
                                          <p:attrName>ppt_x</p:attrName>
                                          <p:attrName>ppt_y</p:attrName>
                                        </p:attrNameLst>
                                      </p:cBhvr>
                                      <p:rCtr x="11302" y="-15764"/>
                                    </p:animMotion>
                                  </p:childTnLst>
                                </p:cTn>
                              </p:par>
                              <p:par>
                                <p:cTn id="53" presetID="0" presetClass="exit" presetSubtype="0" fill="hold" grpId="1" nodeType="withEffect">
                                  <p:stCondLst>
                                    <p:cond delay="0"/>
                                  </p:stCondLst>
                                  <p:childTnLst>
                                    <p:set>
                                      <p:cBhvr>
                                        <p:cTn id="54" dur="1" fill="hold">
                                          <p:stCondLst>
                                            <p:cond delay="999"/>
                                          </p:stCondLst>
                                        </p:cTn>
                                        <p:tgtEl>
                                          <p:spTgt spid="9"/>
                                        </p:tgtEl>
                                        <p:attrNameLst>
                                          <p:attrName>style.visibility</p:attrName>
                                        </p:attrNameLst>
                                      </p:cBhvr>
                                      <p:to>
                                        <p:strVal val="hidden"/>
                                      </p:to>
                                    </p:set>
                                    <p:animEffect transition="out" filter="dissolve">
                                      <p:cBhvr>
                                        <p:cTn id="55" dur="1000">
                                          <p:stCondLst>
                                            <p:cond delay="0"/>
                                          </p:stCondLst>
                                        </p:cTn>
                                        <p:tgtEl>
                                          <p:spTgt spid="9"/>
                                        </p:tgtEl>
                                      </p:cBhvr>
                                    </p:animEffect>
                                    <p:anim to="" calcmode="lin" valueType="num">
                                      <p:cBhvr>
                                        <p:cTn id="56"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57"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58" presetID="10" presetClass="exit" presetSubtype="0" fill="hold" grpId="2"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500"/>
                                        <p:tgtEl>
                                          <p:spTgt spid="3074"/>
                                        </p:tgtEl>
                                      </p:cBhvr>
                                    </p:animEffect>
                                    <p:set>
                                      <p:cBhvr>
                                        <p:cTn id="63"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3074" grpId="0"/>
      <p:bldP spid="3074" grpId="1"/>
      <p:bldP spid="7" grpId="0"/>
      <p:bldP spid="7" grpId="1"/>
      <p:bldP spid="7" grpId="2"/>
      <p:bldP spid="8" grpId="0"/>
      <p:bldP spid="8" grpId="1"/>
      <p:bldP spid="8" grpId="2"/>
      <p:bldP spid="6" grpId="0"/>
      <p:bldP spid="6" grpId="1"/>
      <p:bldP spid="6" grpId="2"/>
      <p:bldP spid="11" grpId="0"/>
      <p:bldP spid="11" grpId="2"/>
      <p:bldP spid="9" grpId="0"/>
      <p:bldP spid="9"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579438"/>
            <a:ext cx="8229600"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since, in the wisdom of God, the world through wisdom did not know God, it pleased God through the foolishness of the message preached to save those who believe. For Jews request a sign, and Greeks seek after wisdom;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Corinthians 1:21-22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4620373" y="532094"/>
            <a:ext cx="1315556"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7" name="Rectangle 2"/>
          <p:cNvSpPr txBox="1">
            <a:spLocks noChangeArrowheads="1"/>
          </p:cNvSpPr>
          <p:nvPr/>
        </p:nvSpPr>
        <p:spPr bwMode="auto">
          <a:xfrm>
            <a:off x="4620373" y="532094"/>
            <a:ext cx="1315556"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8" name="Rectangle 2"/>
          <p:cNvSpPr txBox="1">
            <a:spLocks noChangeArrowheads="1"/>
          </p:cNvSpPr>
          <p:nvPr/>
        </p:nvSpPr>
        <p:spPr bwMode="auto">
          <a:xfrm>
            <a:off x="4620373" y="532094"/>
            <a:ext cx="1315556"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9" name="Rectangle 2" hidden="1"/>
          <p:cNvSpPr txBox="1">
            <a:spLocks noChangeArrowheads="1"/>
          </p:cNvSpPr>
          <p:nvPr/>
        </p:nvSpPr>
        <p:spPr bwMode="auto">
          <a:xfrm>
            <a:off x="5106510" y="4062372"/>
            <a:ext cx="1315556"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p>
        </p:txBody>
      </p:sp>
    </p:spTree>
    <p:extLst>
      <p:ext uri="{BB962C8B-B14F-4D97-AF65-F5344CB8AC3E}">
        <p14:creationId xmlns:p14="http://schemas.microsoft.com/office/powerpoint/2010/main" val="7935757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2"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grpId="2"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0" presetClass="path" presetSubtype="0" accel="50000" decel="50000" fill="hold" grpId="1" nodeType="withEffect">
                                  <p:stCondLst>
                                    <p:cond delay="100"/>
                                  </p:stCondLst>
                                  <p:childTnLst>
                                    <p:animMotion origin="layout" path="M -3.33333E-6 -4.07407E-6 L 0.26233 0.01713 " pathEditMode="relative" rAng="0" ptsTypes="AA">
                                      <p:cBhvr>
                                        <p:cTn id="18" dur="2000" fill="hold"/>
                                        <p:tgtEl>
                                          <p:spTgt spid="8"/>
                                        </p:tgtEl>
                                        <p:attrNameLst>
                                          <p:attrName>ppt_x</p:attrName>
                                          <p:attrName>ppt_y</p:attrName>
                                        </p:attrNameLst>
                                      </p:cBhvr>
                                      <p:rCtr x="13108" y="856"/>
                                    </p:animMotion>
                                  </p:childTnLst>
                                </p:cTn>
                              </p:par>
                              <p:par>
                                <p:cTn id="19" presetID="0" presetClass="path" presetSubtype="0" accel="50000" decel="50000" fill="hold" grpId="1" nodeType="withEffect">
                                  <p:stCondLst>
                                    <p:cond delay="100"/>
                                  </p:stCondLst>
                                  <p:childTnLst>
                                    <p:animMotion origin="layout" path="M -3.33333E-6 -4.07407E-6 L -0.3059 0.21274 " pathEditMode="relative" rAng="0" ptsTypes="AA">
                                      <p:cBhvr>
                                        <p:cTn id="20" dur="2000" fill="hold"/>
                                        <p:tgtEl>
                                          <p:spTgt spid="7"/>
                                        </p:tgtEl>
                                        <p:attrNameLst>
                                          <p:attrName>ppt_x</p:attrName>
                                          <p:attrName>ppt_y</p:attrName>
                                        </p:attrNameLst>
                                      </p:cBhvr>
                                      <p:rCtr x="-15295" y="10625"/>
                                    </p:animMotion>
                                  </p:childTnLst>
                                </p:cTn>
                              </p:par>
                              <p:par>
                                <p:cTn id="21" presetID="0" presetClass="path" presetSubtype="0" accel="50000" decel="50000" fill="hold" grpId="1" nodeType="withEffect">
                                  <p:stCondLst>
                                    <p:cond delay="100"/>
                                  </p:stCondLst>
                                  <p:childTnLst>
                                    <p:animMotion origin="layout" path="M -3.33333E-6 -4.07407E-6 L 0.08889 0.2125 " pathEditMode="relative" rAng="0" ptsTypes="AA">
                                      <p:cBhvr>
                                        <p:cTn id="22" dur="2000" fill="hold"/>
                                        <p:tgtEl>
                                          <p:spTgt spid="6"/>
                                        </p:tgtEl>
                                        <p:attrNameLst>
                                          <p:attrName>ppt_x</p:attrName>
                                          <p:attrName>ppt_y</p:attrName>
                                        </p:attrNameLst>
                                      </p:cBhvr>
                                      <p:rCtr x="4444" y="10625"/>
                                    </p:animMotion>
                                  </p:childTnLst>
                                </p:cTn>
                              </p:par>
                            </p:childTnLst>
                          </p:cTn>
                        </p:par>
                        <p:par>
                          <p:cTn id="23" fill="hold">
                            <p:stCondLst>
                              <p:cond delay="2100"/>
                            </p:stCondLst>
                            <p:childTnLst>
                              <p:par>
                                <p:cTn id="24" presetID="23" presetClass="entr" presetSubtype="16" fill="hold" grpId="0" nodeType="afterEffect">
                                  <p:stCondLst>
                                    <p:cond delay="0"/>
                                  </p:stCondLst>
                                  <p:childTnLst>
                                    <p:set>
                                      <p:cBhvr>
                                        <p:cTn id="25" dur="1" fill="hold">
                                          <p:stCondLst>
                                            <p:cond delay="0"/>
                                          </p:stCondLst>
                                        </p:cTn>
                                        <p:tgtEl>
                                          <p:spTgt spid="3074"/>
                                        </p:tgtEl>
                                        <p:attrNameLst>
                                          <p:attrName>style.visibility</p:attrName>
                                        </p:attrNameLst>
                                      </p:cBhvr>
                                      <p:to>
                                        <p:strVal val="visible"/>
                                      </p:to>
                                    </p:set>
                                    <p:anim calcmode="lin" valueType="num">
                                      <p:cBhvr>
                                        <p:cTn id="26" dur="500" fill="hold"/>
                                        <p:tgtEl>
                                          <p:spTgt spid="3074"/>
                                        </p:tgtEl>
                                        <p:attrNameLst>
                                          <p:attrName>ppt_w</p:attrName>
                                        </p:attrNameLst>
                                      </p:cBhvr>
                                      <p:tavLst>
                                        <p:tav tm="0">
                                          <p:val>
                                            <p:fltVal val="0"/>
                                          </p:val>
                                        </p:tav>
                                        <p:tav tm="100000">
                                          <p:val>
                                            <p:strVal val="#ppt_w"/>
                                          </p:val>
                                        </p:tav>
                                      </p:tavLst>
                                    </p:anim>
                                    <p:anim calcmode="lin" valueType="num">
                                      <p:cBhvr>
                                        <p:cTn id="27"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1500"/>
                                        <p:tgtEl>
                                          <p:spTgt spid="3074"/>
                                        </p:tgtEl>
                                      </p:cBhvr>
                                    </p:animEffect>
                                    <p:set>
                                      <p:cBhvr>
                                        <p:cTn id="32" dur="1" fill="hold">
                                          <p:stCondLst>
                                            <p:cond delay="1499"/>
                                          </p:stCondLst>
                                        </p:cTn>
                                        <p:tgtEl>
                                          <p:spTgt spid="3074"/>
                                        </p:tgtEl>
                                        <p:attrNameLst>
                                          <p:attrName>style.visibility</p:attrName>
                                        </p:attrNameLst>
                                      </p:cBhvr>
                                      <p:to>
                                        <p:strVal val="hidden"/>
                                      </p:to>
                                    </p:set>
                                  </p:childTnLst>
                                </p:cTn>
                              </p:par>
                              <p:par>
                                <p:cTn id="33" presetID="0" presetClass="path" presetSubtype="0" accel="50000" decel="50000" fill="hold" grpId="3" nodeType="withEffect">
                                  <p:stCondLst>
                                    <p:cond delay="0"/>
                                  </p:stCondLst>
                                  <p:childTnLst>
                                    <p:animMotion origin="layout" path="M 0.26233 0.01713 L 0.0533 0.51459 " pathEditMode="relative" rAng="0" ptsTypes="AA">
                                      <p:cBhvr>
                                        <p:cTn id="34" dur="2000" fill="hold"/>
                                        <p:tgtEl>
                                          <p:spTgt spid="8"/>
                                        </p:tgtEl>
                                        <p:attrNameLst>
                                          <p:attrName>ppt_x</p:attrName>
                                          <p:attrName>ppt_y</p:attrName>
                                        </p:attrNameLst>
                                      </p:cBhvr>
                                      <p:rCtr x="-10451" y="24861"/>
                                    </p:animMotion>
                                  </p:childTnLst>
                                </p:cTn>
                              </p:par>
                              <p:par>
                                <p:cTn id="35" presetID="0" presetClass="path" presetSubtype="0" accel="50000" decel="50000" fill="hold" grpId="3" nodeType="withEffect">
                                  <p:stCondLst>
                                    <p:cond delay="0"/>
                                  </p:stCondLst>
                                  <p:childTnLst>
                                    <p:animMotion origin="layout" path="M -0.3059 0.21274 L 0.05313 0.51505 " pathEditMode="relative" rAng="0" ptsTypes="AA">
                                      <p:cBhvr>
                                        <p:cTn id="36" dur="2000" fill="hold"/>
                                        <p:tgtEl>
                                          <p:spTgt spid="7"/>
                                        </p:tgtEl>
                                        <p:attrNameLst>
                                          <p:attrName>ppt_x</p:attrName>
                                          <p:attrName>ppt_y</p:attrName>
                                        </p:attrNameLst>
                                      </p:cBhvr>
                                      <p:rCtr x="17951" y="15116"/>
                                    </p:animMotion>
                                  </p:childTnLst>
                                </p:cTn>
                              </p:par>
                              <p:par>
                                <p:cTn id="37" presetID="0" presetClass="path" presetSubtype="0" accel="50000" decel="50000" fill="hold" grpId="3" nodeType="withEffect">
                                  <p:stCondLst>
                                    <p:cond delay="0"/>
                                  </p:stCondLst>
                                  <p:childTnLst>
                                    <p:animMotion origin="layout" path="M 0.08889 0.2125 L 0.0533 0.51505 " pathEditMode="relative" rAng="0" ptsTypes="AA">
                                      <p:cBhvr>
                                        <p:cTn id="38" dur="2000" fill="hold"/>
                                        <p:tgtEl>
                                          <p:spTgt spid="6"/>
                                        </p:tgtEl>
                                        <p:attrNameLst>
                                          <p:attrName>ppt_x</p:attrName>
                                          <p:attrName>ppt_y</p:attrName>
                                        </p:attrNameLst>
                                      </p:cBhvr>
                                      <p:rCtr x="-1788" y="15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6" grpId="0"/>
      <p:bldP spid="6" grpId="1"/>
      <p:bldP spid="6" grpId="2"/>
      <p:bldP spid="6" grpId="3"/>
      <p:bldP spid="7" grpId="0"/>
      <p:bldP spid="7" grpId="1"/>
      <p:bldP spid="7" grpId="2"/>
      <p:bldP spid="7" grpId="3"/>
      <p:bldP spid="8" grpId="0"/>
      <p:bldP spid="8" grpId="1"/>
      <p:bldP spid="8" grpId="2"/>
      <p:bldP spid="8" grpId="3"/>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52135" cy="6858000"/>
          </a:xfrm>
          <a:prstGeom prst="rect">
            <a:avLst/>
          </a:prstGeom>
        </p:spPr>
      </p:pic>
      <p:sp>
        <p:nvSpPr>
          <p:cNvPr id="4" name="Title 1"/>
          <p:cNvSpPr txBox="1">
            <a:spLocks/>
          </p:cNvSpPr>
          <p:nvPr/>
        </p:nvSpPr>
        <p:spPr>
          <a:xfrm>
            <a:off x="1884721" y="2885909"/>
            <a:ext cx="6231038" cy="10569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Christ the power of God</a:t>
            </a:r>
          </a:p>
        </p:txBody>
      </p:sp>
      <p:sp>
        <p:nvSpPr>
          <p:cNvPr id="5" name="Title 1"/>
          <p:cNvSpPr txBox="1">
            <a:spLocks/>
          </p:cNvSpPr>
          <p:nvPr/>
        </p:nvSpPr>
        <p:spPr>
          <a:xfrm>
            <a:off x="1524001" y="3494590"/>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wisdom of God</a:t>
            </a:r>
          </a:p>
        </p:txBody>
      </p:sp>
      <p:sp>
        <p:nvSpPr>
          <p:cNvPr id="3074" name="Rectangle 2"/>
          <p:cNvSpPr>
            <a:spLocks noGrp="1" noChangeArrowheads="1"/>
          </p:cNvSpPr>
          <p:nvPr>
            <p:ph type="title"/>
          </p:nvPr>
        </p:nvSpPr>
        <p:spPr>
          <a:xfrm>
            <a:off x="228600" y="274638"/>
            <a:ext cx="8686800" cy="6278562"/>
          </a:xfrm>
        </p:spPr>
        <p:txBody>
          <a:bodyPr>
            <a:scene3d>
              <a:camera prst="orthographicFront"/>
              <a:lightRig rig="flat" dir="t"/>
            </a:scene3d>
            <a:sp3d extrusionH="57150" prstMaterial="plastic">
              <a:bevelT w="38100" h="38100"/>
            </a:sp3d>
          </a:bodyPr>
          <a:lstStyle/>
          <a:p>
            <a:pPr eaLnBrk="1" hangingPunct="1"/>
            <a:r>
              <a:rPr lang="en-US" altLang="en-US" sz="43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but we preach Christ crucified, to the Jews a stumbling block and to the Greeks foolishness, but to those who are called, both Jews and Greeks, Christ the power of God and the wisdom of God. Because the foolishness of God is wiser than men, and the weakness of God is stronger than men.</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Corinthians 1:23-25</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6" name="Title 1"/>
          <p:cNvSpPr txBox="1">
            <a:spLocks/>
          </p:cNvSpPr>
          <p:nvPr/>
        </p:nvSpPr>
        <p:spPr>
          <a:xfrm>
            <a:off x="3014521" y="3170759"/>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
        <p:nvSpPr>
          <p:cNvPr id="8" name="Rectangle 2"/>
          <p:cNvSpPr txBox="1">
            <a:spLocks noChangeArrowheads="1"/>
          </p:cNvSpPr>
          <p:nvPr/>
        </p:nvSpPr>
        <p:spPr bwMode="auto">
          <a:xfrm>
            <a:off x="5106510" y="4062372"/>
            <a:ext cx="1315556"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9" name="Rectangle 2"/>
          <p:cNvSpPr txBox="1">
            <a:spLocks noChangeArrowheads="1"/>
          </p:cNvSpPr>
          <p:nvPr/>
        </p:nvSpPr>
        <p:spPr bwMode="auto">
          <a:xfrm>
            <a:off x="5106510" y="4062372"/>
            <a:ext cx="1315556"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10" name="Rectangle 2"/>
          <p:cNvSpPr txBox="1">
            <a:spLocks noChangeArrowheads="1"/>
          </p:cNvSpPr>
          <p:nvPr/>
        </p:nvSpPr>
        <p:spPr bwMode="auto">
          <a:xfrm>
            <a:off x="5106510" y="4062372"/>
            <a:ext cx="1315556"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11" name="Rectangle 2"/>
          <p:cNvSpPr txBox="1">
            <a:spLocks noChangeArrowheads="1"/>
          </p:cNvSpPr>
          <p:nvPr/>
        </p:nvSpPr>
        <p:spPr bwMode="auto">
          <a:xfrm>
            <a:off x="5106510" y="4062372"/>
            <a:ext cx="1315556"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Tree>
    <p:extLst>
      <p:ext uri="{BB962C8B-B14F-4D97-AF65-F5344CB8AC3E}">
        <p14:creationId xmlns:p14="http://schemas.microsoft.com/office/powerpoint/2010/main" val="79357573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2"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grpId="2"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grpId="2"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0" presetClass="path" presetSubtype="0" accel="50000" decel="50000" fill="hold" grpId="1" nodeType="withEffect">
                                  <p:stCondLst>
                                    <p:cond delay="0"/>
                                  </p:stCondLst>
                                  <p:childTnLst>
                                    <p:animMotion origin="layout" path="M -1.94444E-6 2.59259E-6 L 0.16233 -0.16158 " pathEditMode="relative" rAng="0" ptsTypes="AA">
                                      <p:cBhvr>
                                        <p:cTn id="22" dur="2000" fill="hold"/>
                                        <p:tgtEl>
                                          <p:spTgt spid="8"/>
                                        </p:tgtEl>
                                        <p:attrNameLst>
                                          <p:attrName>ppt_x</p:attrName>
                                          <p:attrName>ppt_y</p:attrName>
                                        </p:attrNameLst>
                                      </p:cBhvr>
                                      <p:rCtr x="8108" y="-8079"/>
                                    </p:animMotion>
                                  </p:childTnLst>
                                </p:cTn>
                              </p:par>
                              <p:par>
                                <p:cTn id="23" presetID="0" presetClass="path" presetSubtype="0" accel="50000" decel="50000" fill="hold" grpId="1" nodeType="withEffect">
                                  <p:stCondLst>
                                    <p:cond delay="0"/>
                                  </p:stCondLst>
                                  <p:childTnLst>
                                    <p:animMotion origin="layout" path="M -1.94444E-6 2.59259E-6 L -0.11041 -0.06551 " pathEditMode="relative" rAng="0" ptsTypes="AA">
                                      <p:cBhvr>
                                        <p:cTn id="24" dur="2000" fill="hold"/>
                                        <p:tgtEl>
                                          <p:spTgt spid="9"/>
                                        </p:tgtEl>
                                        <p:attrNameLst>
                                          <p:attrName>ppt_x</p:attrName>
                                          <p:attrName>ppt_y</p:attrName>
                                        </p:attrNameLst>
                                      </p:cBhvr>
                                      <p:rCtr x="-5521" y="-3287"/>
                                    </p:animMotion>
                                  </p:childTnLst>
                                </p:cTn>
                              </p:par>
                              <p:par>
                                <p:cTn id="25" presetID="0" presetClass="path" presetSubtype="0" accel="50000" decel="50000" fill="hold" grpId="1" nodeType="withEffect">
                                  <p:stCondLst>
                                    <p:cond delay="0"/>
                                  </p:stCondLst>
                                  <p:childTnLst>
                                    <p:animMotion origin="layout" path="M -1.94444E-6 2.59259E-6 L -0.18628 0.03009 " pathEditMode="relative" rAng="0" ptsTypes="AA">
                                      <p:cBhvr>
                                        <p:cTn id="26" dur="2000" fill="hold"/>
                                        <p:tgtEl>
                                          <p:spTgt spid="10"/>
                                        </p:tgtEl>
                                        <p:attrNameLst>
                                          <p:attrName>ppt_x</p:attrName>
                                          <p:attrName>ppt_y</p:attrName>
                                        </p:attrNameLst>
                                      </p:cBhvr>
                                      <p:rCtr x="-9323" y="1505"/>
                                    </p:animMotion>
                                  </p:childTnLst>
                                </p:cTn>
                              </p:par>
                              <p:par>
                                <p:cTn id="27" presetID="0" presetClass="path" presetSubtype="0" accel="50000" decel="50000" fill="hold" grpId="1" nodeType="withEffect">
                                  <p:stCondLst>
                                    <p:cond delay="0"/>
                                  </p:stCondLst>
                                  <p:childTnLst>
                                    <p:animMotion origin="layout" path="M -1.94444E-6 2.59259E-6 L -0.00555 0.12546 " pathEditMode="relative" rAng="0" ptsTypes="AA">
                                      <p:cBhvr>
                                        <p:cTn id="28" dur="2000" fill="hold"/>
                                        <p:tgtEl>
                                          <p:spTgt spid="11"/>
                                        </p:tgtEl>
                                        <p:attrNameLst>
                                          <p:attrName>ppt_x</p:attrName>
                                          <p:attrName>ppt_y</p:attrName>
                                        </p:attrNameLst>
                                      </p:cBhvr>
                                      <p:rCtr x="-278" y="6273"/>
                                    </p:animMotion>
                                  </p:childTnLst>
                                </p:cTn>
                              </p:par>
                              <p:par>
                                <p:cTn id="29" presetID="6" presetClass="emph" presetSubtype="0" fill="hold" grpId="4" nodeType="withEffect">
                                  <p:stCondLst>
                                    <p:cond delay="0"/>
                                  </p:stCondLst>
                                  <p:childTnLst>
                                    <p:animScale>
                                      <p:cBhvr>
                                        <p:cTn id="30" dur="2000" fill="hold"/>
                                        <p:tgtEl>
                                          <p:spTgt spid="8"/>
                                        </p:tgtEl>
                                      </p:cBhvr>
                                      <p:by x="97000" y="97000"/>
                                    </p:animScale>
                                  </p:childTnLst>
                                </p:cTn>
                              </p:par>
                              <p:par>
                                <p:cTn id="31" presetID="6" presetClass="emph" presetSubtype="0" fill="hold" grpId="4" nodeType="withEffect">
                                  <p:stCondLst>
                                    <p:cond delay="0"/>
                                  </p:stCondLst>
                                  <p:childTnLst>
                                    <p:animScale>
                                      <p:cBhvr>
                                        <p:cTn id="32" dur="2000" fill="hold"/>
                                        <p:tgtEl>
                                          <p:spTgt spid="9"/>
                                        </p:tgtEl>
                                      </p:cBhvr>
                                      <p:by x="97000" y="97000"/>
                                    </p:animScale>
                                  </p:childTnLst>
                                </p:cTn>
                              </p:par>
                              <p:par>
                                <p:cTn id="33" presetID="6" presetClass="emph" presetSubtype="0" fill="hold" grpId="4" nodeType="withEffect">
                                  <p:stCondLst>
                                    <p:cond delay="0"/>
                                  </p:stCondLst>
                                  <p:childTnLst>
                                    <p:animScale>
                                      <p:cBhvr>
                                        <p:cTn id="34" dur="2000" fill="hold"/>
                                        <p:tgtEl>
                                          <p:spTgt spid="10"/>
                                        </p:tgtEl>
                                      </p:cBhvr>
                                      <p:by x="97000" y="97000"/>
                                    </p:animScale>
                                  </p:childTnLst>
                                </p:cTn>
                              </p:par>
                              <p:par>
                                <p:cTn id="35" presetID="6" presetClass="emph" presetSubtype="0" fill="hold" grpId="4" nodeType="withEffect">
                                  <p:stCondLst>
                                    <p:cond delay="0"/>
                                  </p:stCondLst>
                                  <p:childTnLst>
                                    <p:animScale>
                                      <p:cBhvr>
                                        <p:cTn id="36" dur="2000" fill="hold"/>
                                        <p:tgtEl>
                                          <p:spTgt spid="11"/>
                                        </p:tgtEl>
                                      </p:cBhvr>
                                      <p:by x="97000" y="97000"/>
                                    </p:animScale>
                                  </p:childTnLst>
                                </p:cTn>
                              </p:par>
                            </p:childTnLst>
                          </p:cTn>
                        </p:par>
                        <p:par>
                          <p:cTn id="37" fill="hold">
                            <p:stCondLst>
                              <p:cond delay="2000"/>
                            </p:stCondLst>
                            <p:childTnLst>
                              <p:par>
                                <p:cTn id="38" presetID="23" presetClass="entr" presetSubtype="16" fill="hold" grpId="0" nodeType="afterEffect">
                                  <p:stCondLst>
                                    <p:cond delay="0"/>
                                  </p:stCondLst>
                                  <p:childTnLst>
                                    <p:set>
                                      <p:cBhvr>
                                        <p:cTn id="39" dur="1" fill="hold">
                                          <p:stCondLst>
                                            <p:cond delay="0"/>
                                          </p:stCondLst>
                                        </p:cTn>
                                        <p:tgtEl>
                                          <p:spTgt spid="3074"/>
                                        </p:tgtEl>
                                        <p:attrNameLst>
                                          <p:attrName>style.visibility</p:attrName>
                                        </p:attrNameLst>
                                      </p:cBhvr>
                                      <p:to>
                                        <p:strVal val="visible"/>
                                      </p:to>
                                    </p:set>
                                    <p:anim calcmode="lin" valueType="num">
                                      <p:cBhvr>
                                        <p:cTn id="40" dur="500" fill="hold"/>
                                        <p:tgtEl>
                                          <p:spTgt spid="3074"/>
                                        </p:tgtEl>
                                        <p:attrNameLst>
                                          <p:attrName>ppt_w</p:attrName>
                                        </p:attrNameLst>
                                      </p:cBhvr>
                                      <p:tavLst>
                                        <p:tav tm="0">
                                          <p:val>
                                            <p:fltVal val="0"/>
                                          </p:val>
                                        </p:tav>
                                        <p:tav tm="100000">
                                          <p:val>
                                            <p:strVal val="#ppt_w"/>
                                          </p:val>
                                        </p:tav>
                                      </p:tavLst>
                                    </p:anim>
                                    <p:anim calcmode="lin" valueType="num">
                                      <p:cBhvr>
                                        <p:cTn id="41" dur="500" fill="hold"/>
                                        <p:tgtEl>
                                          <p:spTgt spid="3074"/>
                                        </p:tgtEl>
                                        <p:attrNameLst>
                                          <p:attrName>ppt_h</p:attrName>
                                        </p:attrNameLst>
                                      </p:cBhvr>
                                      <p:tavLst>
                                        <p:tav tm="0">
                                          <p:val>
                                            <p:fltVal val="0"/>
                                          </p:val>
                                        </p:tav>
                                        <p:tav tm="100000">
                                          <p:val>
                                            <p:strVal val="#ppt_h"/>
                                          </p:val>
                                        </p:tav>
                                      </p:tavLst>
                                    </p:anim>
                                  </p:childTnLst>
                                </p:cTn>
                              </p:par>
                            </p:childTnLst>
                          </p:cTn>
                        </p:par>
                        <p:par>
                          <p:cTn id="42" fill="hold">
                            <p:stCondLst>
                              <p:cond delay="2500"/>
                            </p:stCondLst>
                            <p:childTnLst>
                              <p:par>
                                <p:cTn id="43" presetID="10" presetClass="exit" presetSubtype="0" fill="hold" grpId="3" nodeType="afterEffect">
                                  <p:stCondLst>
                                    <p:cond delay="0"/>
                                  </p:stCondLst>
                                  <p:childTnLst>
                                    <p:animEffect transition="out" filter="fade">
                                      <p:cBhvr>
                                        <p:cTn id="44" dur="250"/>
                                        <p:tgtEl>
                                          <p:spTgt spid="8"/>
                                        </p:tgtEl>
                                      </p:cBhvr>
                                    </p:animEffect>
                                    <p:set>
                                      <p:cBhvr>
                                        <p:cTn id="45" dur="1" fill="hold">
                                          <p:stCondLst>
                                            <p:cond delay="249"/>
                                          </p:stCondLst>
                                        </p:cTn>
                                        <p:tgtEl>
                                          <p:spTgt spid="8"/>
                                        </p:tgtEl>
                                        <p:attrNameLst>
                                          <p:attrName>style.visibility</p:attrName>
                                        </p:attrNameLst>
                                      </p:cBhvr>
                                      <p:to>
                                        <p:strVal val="hidden"/>
                                      </p:to>
                                    </p:set>
                                  </p:childTnLst>
                                </p:cTn>
                              </p:par>
                              <p:par>
                                <p:cTn id="46" presetID="10" presetClass="exit" presetSubtype="0" fill="hold" grpId="3" nodeType="withEffect">
                                  <p:stCondLst>
                                    <p:cond delay="0"/>
                                  </p:stCondLst>
                                  <p:childTnLst>
                                    <p:animEffect transition="out" filter="fade">
                                      <p:cBhvr>
                                        <p:cTn id="47" dur="250"/>
                                        <p:tgtEl>
                                          <p:spTgt spid="9"/>
                                        </p:tgtEl>
                                      </p:cBhvr>
                                    </p:animEffect>
                                    <p:set>
                                      <p:cBhvr>
                                        <p:cTn id="48" dur="1" fill="hold">
                                          <p:stCondLst>
                                            <p:cond delay="249"/>
                                          </p:stCondLst>
                                        </p:cTn>
                                        <p:tgtEl>
                                          <p:spTgt spid="9"/>
                                        </p:tgtEl>
                                        <p:attrNameLst>
                                          <p:attrName>style.visibility</p:attrName>
                                        </p:attrNameLst>
                                      </p:cBhvr>
                                      <p:to>
                                        <p:strVal val="hidden"/>
                                      </p:to>
                                    </p:set>
                                  </p:childTnLst>
                                </p:cTn>
                              </p:par>
                              <p:par>
                                <p:cTn id="49" presetID="10" presetClass="exit" presetSubtype="0" fill="hold" grpId="3" nodeType="withEffect">
                                  <p:stCondLst>
                                    <p:cond delay="0"/>
                                  </p:stCondLst>
                                  <p:childTnLst>
                                    <p:animEffect transition="out" filter="fade">
                                      <p:cBhvr>
                                        <p:cTn id="50" dur="250"/>
                                        <p:tgtEl>
                                          <p:spTgt spid="10"/>
                                        </p:tgtEl>
                                      </p:cBhvr>
                                    </p:animEffect>
                                    <p:set>
                                      <p:cBhvr>
                                        <p:cTn id="51" dur="1" fill="hold">
                                          <p:stCondLst>
                                            <p:cond delay="249"/>
                                          </p:stCondLst>
                                        </p:cTn>
                                        <p:tgtEl>
                                          <p:spTgt spid="10"/>
                                        </p:tgtEl>
                                        <p:attrNameLst>
                                          <p:attrName>style.visibility</p:attrName>
                                        </p:attrNameLst>
                                      </p:cBhvr>
                                      <p:to>
                                        <p:strVal val="hidden"/>
                                      </p:to>
                                    </p:set>
                                  </p:childTnLst>
                                </p:cTn>
                              </p:par>
                              <p:par>
                                <p:cTn id="52" presetID="10" presetClass="exit" presetSubtype="0" fill="hold" grpId="3" nodeType="withEffect">
                                  <p:stCondLst>
                                    <p:cond delay="0"/>
                                  </p:stCondLst>
                                  <p:childTnLst>
                                    <p:animEffect transition="out" filter="fade">
                                      <p:cBhvr>
                                        <p:cTn id="53" dur="250"/>
                                        <p:tgtEl>
                                          <p:spTgt spid="11"/>
                                        </p:tgtEl>
                                      </p:cBhvr>
                                    </p:animEffect>
                                    <p:set>
                                      <p:cBhvr>
                                        <p:cTn id="54" dur="1" fill="hold">
                                          <p:stCondLst>
                                            <p:cond delay="249"/>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wipe(left)">
                                      <p:cBhvr>
                                        <p:cTn id="59" dur="500"/>
                                        <p:tgtEl>
                                          <p:spTgt spid="4"/>
                                        </p:tgtEl>
                                      </p:cBhvr>
                                    </p:animEffect>
                                  </p:childTnLst>
                                </p:cTn>
                              </p:par>
                              <p:par>
                                <p:cTn id="60" presetID="18" presetClass="emph" presetSubtype="0" fill="hold" grpId="1" nodeType="withEffect">
                                  <p:stCondLst>
                                    <p:cond delay="0"/>
                                  </p:stCondLst>
                                  <p:childTnLst>
                                    <p:set>
                                      <p:cBhvr override="childStyle">
                                        <p:cTn id="61" dur="500" fill="hold"/>
                                        <p:tgtEl>
                                          <p:spTgt spid="4"/>
                                        </p:tgtEl>
                                        <p:attrNameLst>
                                          <p:attrName>style.textDecorationUnderline</p:attrName>
                                        </p:attrNameLst>
                                      </p:cBhvr>
                                      <p:to>
                                        <p:strVal val="tru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ipe(left)">
                                      <p:cBhvr>
                                        <p:cTn id="66" dur="500"/>
                                        <p:tgtEl>
                                          <p:spTgt spid="5"/>
                                        </p:tgtEl>
                                      </p:cBhvr>
                                    </p:animEffect>
                                  </p:childTnLst>
                                </p:cTn>
                              </p:par>
                              <p:par>
                                <p:cTn id="67" presetID="18" presetClass="emph" presetSubtype="0" fill="hold" grpId="1" nodeType="withEffect">
                                  <p:stCondLst>
                                    <p:cond delay="0"/>
                                  </p:stCondLst>
                                  <p:childTnLst>
                                    <p:set>
                                      <p:cBhvr override="childStyle">
                                        <p:cTn id="68" dur="500" fill="hold"/>
                                        <p:tgtEl>
                                          <p:spTgt spid="5"/>
                                        </p:tgtEl>
                                        <p:attrNameLst>
                                          <p:attrName>style.textDecorationUnderline</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0" presetClass="entr" presetSubtype="0"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dissolve">
                                      <p:cBhvr>
                                        <p:cTn id="73" dur="500">
                                          <p:stCondLst>
                                            <p:cond delay="0"/>
                                          </p:stCondLst>
                                        </p:cTn>
                                        <p:tgtEl>
                                          <p:spTgt spid="6"/>
                                        </p:tgtEl>
                                      </p:cBhvr>
                                    </p:animEffect>
                                    <p:anim to="" calcmode="lin" valueType="num">
                                      <p:cBhvr>
                                        <p:cTn id="74"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75"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3074"/>
                                        </p:tgtEl>
                                      </p:cBhvr>
                                    </p:animEffect>
                                    <p:set>
                                      <p:cBhvr>
                                        <p:cTn id="80" dur="1" fill="hold">
                                          <p:stCondLst>
                                            <p:cond delay="499"/>
                                          </p:stCondLst>
                                        </p:cTn>
                                        <p:tgtEl>
                                          <p:spTgt spid="3074"/>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4"/>
                                        </p:tgtEl>
                                      </p:cBhvr>
                                    </p:animEffect>
                                    <p:set>
                                      <p:cBhvr>
                                        <p:cTn id="83" dur="1" fill="hold">
                                          <p:stCondLst>
                                            <p:cond delay="499"/>
                                          </p:stCondLst>
                                        </p:cTn>
                                        <p:tgtEl>
                                          <p:spTgt spid="4"/>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5"/>
                                        </p:tgtEl>
                                      </p:cBhvr>
                                    </p:animEffect>
                                    <p:set>
                                      <p:cBhvr>
                                        <p:cTn id="86" dur="1" fill="hold">
                                          <p:stCondLst>
                                            <p:cond delay="499"/>
                                          </p:stCondLst>
                                        </p:cTn>
                                        <p:tgtEl>
                                          <p:spTgt spid="5"/>
                                        </p:tgtEl>
                                        <p:attrNameLst>
                                          <p:attrName>style.visibility</p:attrName>
                                        </p:attrNameLst>
                                      </p:cBhvr>
                                      <p:to>
                                        <p:strVal val="hidden"/>
                                      </p:to>
                                    </p:set>
                                  </p:childTnLst>
                                </p:cTn>
                              </p:par>
                              <p:par>
                                <p:cTn id="87" presetID="0" presetClass="exit" presetSubtype="0" fill="hold" grpId="1" nodeType="withEffect">
                                  <p:stCondLst>
                                    <p:cond delay="0"/>
                                  </p:stCondLst>
                                  <p:childTnLst>
                                    <p:set>
                                      <p:cBhvr>
                                        <p:cTn id="88" dur="1" fill="hold">
                                          <p:stCondLst>
                                            <p:cond delay="999"/>
                                          </p:stCondLst>
                                        </p:cTn>
                                        <p:tgtEl>
                                          <p:spTgt spid="6"/>
                                        </p:tgtEl>
                                        <p:attrNameLst>
                                          <p:attrName>style.visibility</p:attrName>
                                        </p:attrNameLst>
                                      </p:cBhvr>
                                      <p:to>
                                        <p:strVal val="hidden"/>
                                      </p:to>
                                    </p:set>
                                    <p:animEffect transition="out" filter="dissolve">
                                      <p:cBhvr>
                                        <p:cTn id="89" dur="1000">
                                          <p:stCondLst>
                                            <p:cond delay="0"/>
                                          </p:stCondLst>
                                        </p:cTn>
                                        <p:tgtEl>
                                          <p:spTgt spid="6"/>
                                        </p:tgtEl>
                                      </p:cBhvr>
                                    </p:animEffect>
                                    <p:anim to="" calcmode="lin" valueType="num">
                                      <p:cBhvr>
                                        <p:cTn id="90"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91" dur="1000" fill="hold">
                                          <p:stCondLst>
                                            <p:cond delay="0"/>
                                          </p:stCondLst>
                                        </p:cTn>
                                        <p:tgtEl>
                                          <p:spTgt spid="6"/>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6" grpId="0"/>
      <p:bldP spid="6" grpId="1"/>
      <p:bldP spid="8" grpId="0"/>
      <p:bldP spid="8" grpId="1"/>
      <p:bldP spid="8" grpId="2"/>
      <p:bldP spid="8" grpId="3"/>
      <p:bldP spid="8" grpId="4"/>
      <p:bldP spid="9" grpId="0"/>
      <p:bldP spid="9" grpId="1"/>
      <p:bldP spid="9" grpId="2"/>
      <p:bldP spid="9" grpId="3"/>
      <p:bldP spid="9" grpId="4"/>
      <p:bldP spid="10" grpId="0"/>
      <p:bldP spid="10" grpId="1"/>
      <p:bldP spid="10" grpId="2"/>
      <p:bldP spid="10" grpId="3"/>
      <p:bldP spid="10" grpId="4"/>
      <p:bldP spid="11" grpId="0"/>
      <p:bldP spid="11" grpId="1"/>
      <p:bldP spid="11" grpId="2"/>
      <p:bldP spid="11" grpId="3"/>
      <p:bldP spid="11" grpId="4"/>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5218422" y="2675656"/>
            <a:ext cx="3356658" cy="9412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to think</a:t>
            </a:r>
          </a:p>
        </p:txBody>
      </p:sp>
      <p:sp>
        <p:nvSpPr>
          <p:cNvPr id="7" name="Title 1"/>
          <p:cNvSpPr txBox="1">
            <a:spLocks/>
          </p:cNvSpPr>
          <p:nvPr/>
        </p:nvSpPr>
        <p:spPr>
          <a:xfrm>
            <a:off x="264408" y="3239947"/>
            <a:ext cx="6080568"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beyond what is written</a:t>
            </a:r>
          </a:p>
        </p:txBody>
      </p:sp>
      <p:sp>
        <p:nvSpPr>
          <p:cNvPr id="3074" name="Rectangle 2"/>
          <p:cNvSpPr>
            <a:spLocks noGrp="1" noChangeArrowheads="1"/>
          </p:cNvSpPr>
          <p:nvPr>
            <p:ph type="title"/>
          </p:nvPr>
        </p:nvSpPr>
        <p:spPr>
          <a:xfrm>
            <a:off x="457200" y="609600"/>
            <a:ext cx="8229600"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Now these things, brethren, I have figuratively transferred to myself and Apollos for your sakes, that you may learn in us not to think beyond what is written, that none of you may be puffed up on behalf of one against the other.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Corinthians  4:6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8" name="Title 1"/>
          <p:cNvSpPr txBox="1">
            <a:spLocks/>
          </p:cNvSpPr>
          <p:nvPr/>
        </p:nvSpPr>
        <p:spPr>
          <a:xfrm>
            <a:off x="1907894" y="4641446"/>
            <a:ext cx="5789271" cy="10127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Calibri" panose="020F0502020204030204" pitchFamily="34" charset="0"/>
              </a:rPr>
              <a:t>one against the other</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9" name="Title 1"/>
          <p:cNvSpPr txBox="1">
            <a:spLocks/>
          </p:cNvSpPr>
          <p:nvPr/>
        </p:nvSpPr>
        <p:spPr>
          <a:xfrm>
            <a:off x="2928392" y="3889095"/>
            <a:ext cx="4340507" cy="12693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latin typeface="Stencil" panose="040409050D0802020404" pitchFamily="82" charset="0"/>
              </a:rPr>
              <a:t>WARNING</a:t>
            </a:r>
            <a:endParaRPr lang="en-US" sz="6600" b="1" dirty="0">
              <a:ln w="17780" cmpd="sng">
                <a:noFill/>
                <a:prstDash val="solid"/>
                <a:miter lim="800000"/>
              </a:ln>
              <a:solidFill>
                <a:srgbClr val="FF0000"/>
              </a:solidFill>
              <a:effectLst>
                <a:glow rad="38100">
                  <a:srgbClr val="9966FF"/>
                </a:glow>
                <a:outerShdw blurRad="50800" algn="tl" rotWithShape="0">
                  <a:srgbClr val="000000"/>
                </a:outerShdw>
              </a:effectLst>
              <a:latin typeface="Stencil" panose="040409050D0802020404" pitchFamily="82" charset="0"/>
            </a:endParaRPr>
          </a:p>
        </p:txBody>
      </p:sp>
    </p:spTree>
    <p:extLst>
      <p:ext uri="{BB962C8B-B14F-4D97-AF65-F5344CB8AC3E}">
        <p14:creationId xmlns:p14="http://schemas.microsoft.com/office/powerpoint/2010/main" val="2494887128"/>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18" presetClass="emph" presetSubtype="0" fill="hold" grpId="1" nodeType="withEffect">
                                  <p:stCondLst>
                                    <p:cond delay="0"/>
                                  </p:stCondLst>
                                  <p:childTnLst>
                                    <p:set>
                                      <p:cBhvr override="childStyle">
                                        <p:cTn id="15" dur="500" fill="hold"/>
                                        <p:tgtEl>
                                          <p:spTgt spid="6"/>
                                        </p:tgtEl>
                                        <p:attrNameLst>
                                          <p:attrName>style.textDecorationUnderline</p:attrName>
                                        </p:attrNameLst>
                                      </p:cBhvr>
                                      <p:to>
                                        <p:strVal val="true"/>
                                      </p:to>
                                    </p:se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3074" grpId="0"/>
      <p:bldP spid="8" grpId="0"/>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2073869" y="4453240"/>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any other gospel</a:t>
            </a:r>
          </a:p>
        </p:txBody>
      </p:sp>
      <p:sp>
        <p:nvSpPr>
          <p:cNvPr id="8" name="Rectangle 2"/>
          <p:cNvSpPr txBox="1">
            <a:spLocks noChangeArrowheads="1"/>
          </p:cNvSpPr>
          <p:nvPr/>
        </p:nvSpPr>
        <p:spPr bwMode="auto">
          <a:xfrm>
            <a:off x="228600" y="274638"/>
            <a:ext cx="86868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marvel that you are turning away so soon from Him who called you in the grace of Christ, to a different gospel, which is not another; but there are some who trouble you and want to pervert the gospel of Christ.  But   even if we, or an angel from heaven, preach </a:t>
            </a:r>
            <a:r>
              <a:rPr lang="en-US" altLang="en-US" sz="4200" b="1" u="sng"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any other gospel</a:t>
            </a:r>
            <a:r>
              <a:rPr lang="en-US" altLang="en-US" sz="4200"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to you than what we have preached to you, let him be accursed.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Galatians 1:6-8</a:t>
            </a:r>
          </a:p>
        </p:txBody>
      </p:sp>
      <p:sp>
        <p:nvSpPr>
          <p:cNvPr id="3074" name="Rectangle 2"/>
          <p:cNvSpPr>
            <a:spLocks noGrp="1" noChangeArrowheads="1"/>
          </p:cNvSpPr>
          <p:nvPr>
            <p:ph type="title"/>
          </p:nvPr>
        </p:nvSpPr>
        <p:spPr>
          <a:xfrm>
            <a:off x="228600" y="274638"/>
            <a:ext cx="86868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marvel that you are turning away so soon from Him who called you in the grace of Christ, to a different gospel, which is not another; but there are some who trouble you and want to pervert the gospel of Christ.  But   even if we, or an angel from heaven, preach any other gospel to you than what we have preached to you, let him be accursed.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Galatians 1:6-8</a:t>
            </a:r>
          </a:p>
        </p:txBody>
      </p:sp>
      <p:sp>
        <p:nvSpPr>
          <p:cNvPr id="6" name="Title 1"/>
          <p:cNvSpPr txBox="1">
            <a:spLocks/>
          </p:cNvSpPr>
          <p:nvPr/>
        </p:nvSpPr>
        <p:spPr>
          <a:xfrm>
            <a:off x="985553" y="3995159"/>
            <a:ext cx="4413813"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any other gospel</a:t>
            </a:r>
          </a:p>
        </p:txBody>
      </p:sp>
      <p:sp>
        <p:nvSpPr>
          <p:cNvPr id="4" name="Rectangle 2"/>
          <p:cNvSpPr txBox="1">
            <a:spLocks noChangeArrowheads="1"/>
          </p:cNvSpPr>
          <p:nvPr/>
        </p:nvSpPr>
        <p:spPr bwMode="auto">
          <a:xfrm>
            <a:off x="480349" y="2763201"/>
            <a:ext cx="8229600" cy="359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As we have said before, so now      I say again, if anyone preaches  any other gospel to you than  what  you have received, let     him be accursed.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Galatians 1:9 </a:t>
            </a:r>
          </a:p>
        </p:txBody>
      </p:sp>
      <p:sp>
        <p:nvSpPr>
          <p:cNvPr id="9" name="Rectangle 2"/>
          <p:cNvSpPr txBox="1">
            <a:spLocks noChangeArrowheads="1"/>
          </p:cNvSpPr>
          <p:nvPr/>
        </p:nvSpPr>
        <p:spPr bwMode="auto">
          <a:xfrm>
            <a:off x="4707890" y="1379476"/>
            <a:ext cx="2451100"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different</a:t>
            </a:r>
          </a:p>
        </p:txBody>
      </p:sp>
      <p:sp>
        <p:nvSpPr>
          <p:cNvPr id="10" name="Rectangle 2" hidden="1"/>
          <p:cNvSpPr txBox="1">
            <a:spLocks noChangeArrowheads="1"/>
          </p:cNvSpPr>
          <p:nvPr/>
        </p:nvSpPr>
        <p:spPr bwMode="auto">
          <a:xfrm>
            <a:off x="3664143" y="2930483"/>
            <a:ext cx="2115434"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different</a:t>
            </a:r>
          </a:p>
        </p:txBody>
      </p:sp>
    </p:spTree>
    <p:extLst>
      <p:ext uri="{BB962C8B-B14F-4D97-AF65-F5344CB8AC3E}">
        <p14:creationId xmlns:p14="http://schemas.microsoft.com/office/powerpoint/2010/main" val="793575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18" presetClass="emph" presetSubtype="0" fill="hold" grpId="1" nodeType="withEffect">
                                  <p:stCondLst>
                                    <p:cond delay="0"/>
                                  </p:stCondLst>
                                  <p:childTnLst>
                                    <p:set>
                                      <p:cBhvr override="childStyle">
                                        <p:cTn id="15" dur="500" fill="hold"/>
                                        <p:tgtEl>
                                          <p:spTgt spid="5"/>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
                                        <p:tgtEl>
                                          <p:spTgt spid="8"/>
                                        </p:tgtEl>
                                      </p:cBhvr>
                                    </p:animEffect>
                                  </p:childTnLst>
                                </p:cTn>
                              </p:par>
                              <p:par>
                                <p:cTn id="21" presetID="6" presetClass="emph" presetSubtype="0" fill="hold" grpId="2" nodeType="withEffect">
                                  <p:stCondLst>
                                    <p:cond delay="0"/>
                                  </p:stCondLst>
                                  <p:childTnLst>
                                    <p:animScale>
                                      <p:cBhvr>
                                        <p:cTn id="22" dur="2000" fill="hold"/>
                                        <p:tgtEl>
                                          <p:spTgt spid="8"/>
                                        </p:tgtEl>
                                      </p:cBhvr>
                                      <p:by x="40000" y="40000"/>
                                    </p:animScale>
                                  </p:childTnLst>
                                </p:cTn>
                              </p:par>
                              <p:par>
                                <p:cTn id="23" presetID="6" presetClass="emph" presetSubtype="0" fill="hold" grpId="2" nodeType="withEffect">
                                  <p:stCondLst>
                                    <p:cond delay="0"/>
                                  </p:stCondLst>
                                  <p:childTnLst>
                                    <p:animScale>
                                      <p:cBhvr>
                                        <p:cTn id="24" dur="2000" fill="hold"/>
                                        <p:tgtEl>
                                          <p:spTgt spid="3074"/>
                                        </p:tgtEl>
                                      </p:cBhvr>
                                      <p:by x="40000" y="40000"/>
                                    </p:animScale>
                                  </p:childTnLst>
                                </p:cTn>
                              </p:par>
                              <p:par>
                                <p:cTn id="25" presetID="0" presetClass="path" presetSubtype="0" accel="50000" decel="50000" fill="hold" grpId="3" nodeType="withEffect">
                                  <p:stCondLst>
                                    <p:cond delay="0"/>
                                  </p:stCondLst>
                                  <p:childTnLst>
                                    <p:animMotion origin="layout" path="M 0 0.00347 L 0.20764 -0.28658 " pathEditMode="relative" rAng="0" ptsTypes="AA">
                                      <p:cBhvr>
                                        <p:cTn id="26" dur="2000" fill="hold"/>
                                        <p:tgtEl>
                                          <p:spTgt spid="8"/>
                                        </p:tgtEl>
                                        <p:attrNameLst>
                                          <p:attrName>ppt_x</p:attrName>
                                          <p:attrName>ppt_y</p:attrName>
                                        </p:attrNameLst>
                                      </p:cBhvr>
                                      <p:rCtr x="10382" y="-14514"/>
                                    </p:animMotion>
                                  </p:childTnLst>
                                </p:cTn>
                              </p:par>
                              <p:par>
                                <p:cTn id="27" presetID="0" presetClass="path" presetSubtype="0" accel="50000" decel="50000" fill="hold" grpId="3" nodeType="withEffect">
                                  <p:stCondLst>
                                    <p:cond delay="0"/>
                                  </p:stCondLst>
                                  <p:childTnLst>
                                    <p:animMotion origin="layout" path="M 0 0.00347 L 0.20764 -0.28658 " pathEditMode="relative" rAng="0" ptsTypes="AA">
                                      <p:cBhvr>
                                        <p:cTn id="28" dur="2000" fill="hold"/>
                                        <p:tgtEl>
                                          <p:spTgt spid="3074"/>
                                        </p:tgtEl>
                                        <p:attrNameLst>
                                          <p:attrName>ppt_x</p:attrName>
                                          <p:attrName>ppt_y</p:attrName>
                                        </p:attrNameLst>
                                      </p:cBhvr>
                                      <p:rCtr x="10382" y="-14514"/>
                                    </p:animMotion>
                                  </p:childTnLst>
                                </p:cTn>
                              </p:par>
                              <p:par>
                                <p:cTn id="29" presetID="10" presetClass="exit" presetSubtype="0" fill="hold" grpId="2" nodeType="withEffect">
                                  <p:stCondLst>
                                    <p:cond delay="0"/>
                                  </p:stCondLst>
                                  <p:childTnLst>
                                    <p:animEffect transition="out" filter="fade">
                                      <p:cBhvr>
                                        <p:cTn id="30" dur="100"/>
                                        <p:tgtEl>
                                          <p:spTgt spid="5"/>
                                        </p:tgtEl>
                                      </p:cBhvr>
                                    </p:animEffect>
                                    <p:set>
                                      <p:cBhvr>
                                        <p:cTn id="31" dur="1" fill="hold">
                                          <p:stCondLst>
                                            <p:cond delay="99"/>
                                          </p:stCondLst>
                                        </p:cTn>
                                        <p:tgtEl>
                                          <p:spTgt spid="5"/>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
                                        <p:tgtEl>
                                          <p:spTgt spid="9"/>
                                        </p:tgtEl>
                                      </p:cBhvr>
                                    </p:animEffect>
                                  </p:childTnLst>
                                </p:cTn>
                              </p:par>
                              <p:par>
                                <p:cTn id="35" presetID="0" presetClass="path" presetSubtype="0" accel="50000" decel="50000" fill="hold" grpId="3" nodeType="withEffect">
                                  <p:stCondLst>
                                    <p:cond delay="0"/>
                                  </p:stCondLst>
                                  <p:childTnLst>
                                    <p:animMotion origin="layout" path="M 0 0 L -0.34809 0.00347 " pathEditMode="relative" ptsTypes="AA">
                                      <p:cBhvr>
                                        <p:cTn id="36" dur="2000" fill="hold"/>
                                        <p:tgtEl>
                                          <p:spTgt spid="9"/>
                                        </p:tgtEl>
                                        <p:attrNameLst>
                                          <p:attrName>ppt_x</p:attrName>
                                          <p:attrName>ppt_y</p:attrName>
                                        </p:attrNameLst>
                                      </p:cBhvr>
                                    </p:animMotion>
                                  </p:childTnLst>
                                </p:cTn>
                              </p:par>
                            </p:childTnLst>
                          </p:cTn>
                        </p:par>
                        <p:par>
                          <p:cTn id="37" fill="hold">
                            <p:stCondLst>
                              <p:cond delay="2000"/>
                            </p:stCondLst>
                            <p:childTnLst>
                              <p:par>
                                <p:cTn id="38" presetID="2" presetClass="entr" presetSubtype="8"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par>
                                <p:cTn id="47" presetID="18" presetClass="emph" presetSubtype="0" fill="hold" grpId="1" nodeType="withEffect">
                                  <p:stCondLst>
                                    <p:cond delay="0"/>
                                  </p:stCondLst>
                                  <p:childTnLst>
                                    <p:set>
                                      <p:cBhvr override="childStyle">
                                        <p:cTn id="48" dur="500" fill="hold"/>
                                        <p:tgtEl>
                                          <p:spTgt spid="6"/>
                                        </p:tgtEl>
                                        <p:attrNameLst>
                                          <p:attrName>style.textDecorationUnderline</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6" presetClass="emph" presetSubtype="0" fill="hold" grpId="2" nodeType="clickEffect">
                                  <p:stCondLst>
                                    <p:cond delay="0"/>
                                  </p:stCondLst>
                                  <p:childTnLst>
                                    <p:animScale>
                                      <p:cBhvr>
                                        <p:cTn id="52" dur="2000" fill="hold"/>
                                        <p:tgtEl>
                                          <p:spTgt spid="9"/>
                                        </p:tgtEl>
                                      </p:cBhvr>
                                      <p:by x="85500" y="85500"/>
                                    </p:animScale>
                                  </p:childTnLst>
                                </p:cTn>
                              </p:par>
                              <p:par>
                                <p:cTn id="53" presetID="0" presetClass="path" presetSubtype="0" accel="50000" decel="50000" fill="hold" grpId="1" nodeType="withEffect">
                                  <p:stCondLst>
                                    <p:cond delay="0"/>
                                  </p:stCondLst>
                                  <p:childTnLst>
                                    <p:animMotion origin="layout" path="M -0.34792 0.00348 L -0.13299 0.22547 " pathEditMode="relative" rAng="0" ptsTypes="AA">
                                      <p:cBhvr>
                                        <p:cTn id="54" dur="2000" fill="hold"/>
                                        <p:tgtEl>
                                          <p:spTgt spid="9"/>
                                        </p:tgtEl>
                                        <p:attrNameLst>
                                          <p:attrName>ppt_x</p:attrName>
                                          <p:attrName>ppt_y</p:attrName>
                                        </p:attrNameLst>
                                      </p:cBhvr>
                                      <p:rCtr x="10747" y="11088"/>
                                    </p:animMotion>
                                  </p:childTnLst>
                                </p:cTn>
                              </p:par>
                              <p:par>
                                <p:cTn id="55" presetID="10" presetClass="exit" presetSubtype="0" fill="hold" grpId="1" nodeType="withEffect">
                                  <p:stCondLst>
                                    <p:cond delay="0"/>
                                  </p:stCondLst>
                                  <p:childTnLst>
                                    <p:animEffect transition="out" filter="fade">
                                      <p:cBhvr>
                                        <p:cTn id="56" dur="500"/>
                                        <p:tgtEl>
                                          <p:spTgt spid="4"/>
                                        </p:tgtEl>
                                      </p:cBhvr>
                                    </p:animEffect>
                                    <p:set>
                                      <p:cBhvr>
                                        <p:cTn id="57" dur="1" fill="hold">
                                          <p:stCondLst>
                                            <p:cond delay="499"/>
                                          </p:stCondLst>
                                        </p:cTn>
                                        <p:tgtEl>
                                          <p:spTgt spid="4"/>
                                        </p:tgtEl>
                                        <p:attrNameLst>
                                          <p:attrName>style.visibility</p:attrName>
                                        </p:attrNameLst>
                                      </p:cBhvr>
                                      <p:to>
                                        <p:strVal val="hidden"/>
                                      </p:to>
                                    </p:set>
                                  </p:childTnLst>
                                </p:cTn>
                              </p:par>
                              <p:par>
                                <p:cTn id="58" presetID="10" presetClass="exit" presetSubtype="0" fill="hold" grpId="4"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0" presetClass="exit" presetSubtype="0" fill="hold" grpId="4" nodeType="withEffect">
                                  <p:stCondLst>
                                    <p:cond delay="0"/>
                                  </p:stCondLst>
                                  <p:childTnLst>
                                    <p:animEffect transition="out" filter="fade">
                                      <p:cBhvr>
                                        <p:cTn id="65" dur="500"/>
                                        <p:tgtEl>
                                          <p:spTgt spid="3074"/>
                                        </p:tgtEl>
                                      </p:cBhvr>
                                    </p:animEffect>
                                    <p:set>
                                      <p:cBhvr>
                                        <p:cTn id="66" dur="1" fill="hold">
                                          <p:stCondLst>
                                            <p:cond delay="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8" grpId="0"/>
      <p:bldP spid="8" grpId="2"/>
      <p:bldP spid="8" grpId="3"/>
      <p:bldP spid="8" grpId="4"/>
      <p:bldP spid="3074" grpId="0"/>
      <p:bldP spid="3074" grpId="2"/>
      <p:bldP spid="3074" grpId="3"/>
      <p:bldP spid="3074" grpId="4"/>
      <p:bldP spid="6" grpId="0"/>
      <p:bldP spid="6" grpId="1"/>
      <p:bldP spid="6" grpId="2"/>
      <p:bldP spid="4" grpId="0"/>
      <p:bldP spid="4" grpId="1"/>
      <p:bldP spid="9" grpId="0"/>
      <p:bldP spid="9" grpId="1"/>
      <p:bldP spid="9" grpId="2"/>
      <p:bldP spid="9" grpId="3"/>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8763001"/>
          </a:xfrm>
          <a:prstGeom prst="rect">
            <a:avLst/>
          </a:prstGeom>
        </p:spPr>
      </p:pic>
      <p:sp>
        <p:nvSpPr>
          <p:cNvPr id="4" name="Title 1"/>
          <p:cNvSpPr txBox="1">
            <a:spLocks/>
          </p:cNvSpPr>
          <p:nvPr/>
        </p:nvSpPr>
        <p:spPr>
          <a:xfrm>
            <a:off x="1516284" y="1255779"/>
            <a:ext cx="2581154" cy="9643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corrupted</a:t>
            </a:r>
          </a:p>
        </p:txBody>
      </p:sp>
      <p:sp>
        <p:nvSpPr>
          <p:cNvPr id="5" name="Title 1"/>
          <p:cNvSpPr txBox="1">
            <a:spLocks/>
          </p:cNvSpPr>
          <p:nvPr/>
        </p:nvSpPr>
        <p:spPr>
          <a:xfrm>
            <a:off x="3566906" y="2896516"/>
            <a:ext cx="3402957" cy="9732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different spirit</a:t>
            </a:r>
          </a:p>
        </p:txBody>
      </p:sp>
      <p:sp>
        <p:nvSpPr>
          <p:cNvPr id="6" name="Title 1"/>
          <p:cNvSpPr txBox="1">
            <a:spLocks/>
          </p:cNvSpPr>
          <p:nvPr/>
        </p:nvSpPr>
        <p:spPr>
          <a:xfrm>
            <a:off x="5075567" y="3448147"/>
            <a:ext cx="3402957" cy="9732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different gospel</a:t>
            </a:r>
          </a:p>
        </p:txBody>
      </p:sp>
      <p:sp>
        <p:nvSpPr>
          <p:cNvPr id="11" name="Rectangle 2"/>
          <p:cNvSpPr txBox="1">
            <a:spLocks noChangeArrowheads="1"/>
          </p:cNvSpPr>
          <p:nvPr/>
        </p:nvSpPr>
        <p:spPr bwMode="auto">
          <a:xfrm>
            <a:off x="3664143" y="2930483"/>
            <a:ext cx="2115434"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different</a:t>
            </a:r>
          </a:p>
        </p:txBody>
      </p:sp>
      <p:sp>
        <p:nvSpPr>
          <p:cNvPr id="3074" name="Rectangle 2"/>
          <p:cNvSpPr>
            <a:spLocks noGrp="1" noChangeArrowheads="1"/>
          </p:cNvSpPr>
          <p:nvPr>
            <p:ph type="title"/>
          </p:nvPr>
        </p:nvSpPr>
        <p:spPr>
          <a:xfrm>
            <a:off x="168031" y="274638"/>
            <a:ext cx="8760069" cy="51736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But I fear, lest somehow, as the serpent deceived Eve by his craftiness, so your minds may be corrupted from the simplicity that is in Christ. For if he who comes preaches another Jesus whom we have not preached, or if you receive a different spirit which you have not received, or a different gospel which you have not accepted -- you may  well put up with it!</a:t>
            </a:r>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Corinthians 11:3-4 </a:t>
            </a:r>
          </a:p>
        </p:txBody>
      </p:sp>
      <p:sp>
        <p:nvSpPr>
          <p:cNvPr id="8" name="Rectangle 2"/>
          <p:cNvSpPr txBox="1">
            <a:spLocks noChangeArrowheads="1"/>
          </p:cNvSpPr>
          <p:nvPr/>
        </p:nvSpPr>
        <p:spPr bwMode="auto">
          <a:xfrm>
            <a:off x="3603995" y="4107638"/>
            <a:ext cx="1021926" cy="73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8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a:t>
            </a:r>
          </a:p>
        </p:txBody>
      </p:sp>
      <p:sp>
        <p:nvSpPr>
          <p:cNvPr id="9" name="Rectangle 2"/>
          <p:cNvSpPr txBox="1">
            <a:spLocks noChangeArrowheads="1"/>
          </p:cNvSpPr>
          <p:nvPr/>
        </p:nvSpPr>
        <p:spPr bwMode="auto">
          <a:xfrm>
            <a:off x="1645968" y="3557624"/>
            <a:ext cx="1021926" cy="73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8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a:t>
            </a:r>
          </a:p>
        </p:txBody>
      </p:sp>
      <p:sp>
        <p:nvSpPr>
          <p:cNvPr id="10" name="Rectangle 2"/>
          <p:cNvSpPr txBox="1">
            <a:spLocks noChangeArrowheads="1"/>
          </p:cNvSpPr>
          <p:nvPr/>
        </p:nvSpPr>
        <p:spPr bwMode="auto">
          <a:xfrm>
            <a:off x="5895927" y="2461983"/>
            <a:ext cx="1021926" cy="73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8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a:t>
            </a:r>
          </a:p>
        </p:txBody>
      </p:sp>
      <p:sp>
        <p:nvSpPr>
          <p:cNvPr id="7" name="Rectangle 2" hidden="1"/>
          <p:cNvSpPr txBox="1">
            <a:spLocks noChangeArrowheads="1"/>
          </p:cNvSpPr>
          <p:nvPr/>
        </p:nvSpPr>
        <p:spPr bwMode="auto">
          <a:xfrm>
            <a:off x="3632835" y="2245995"/>
            <a:ext cx="1021926" cy="73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8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not</a:t>
            </a:r>
          </a:p>
        </p:txBody>
      </p:sp>
    </p:spTree>
    <p:extLst>
      <p:ext uri="{BB962C8B-B14F-4D97-AF65-F5344CB8AC3E}">
        <p14:creationId xmlns:p14="http://schemas.microsoft.com/office/powerpoint/2010/main" val="3239122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11"/>
                                        </p:tgtEl>
                                      </p:cBhvr>
                                    </p:animEffect>
                                    <p:set>
                                      <p:cBhvr>
                                        <p:cTn id="12" dur="1" fill="hold">
                                          <p:stCondLst>
                                            <p:cond delay="24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18" presetClass="emph" presetSubtype="0" fill="hold" grpId="1" nodeType="withEffect">
                                  <p:stCondLst>
                                    <p:cond delay="0"/>
                                  </p:stCondLst>
                                  <p:childTnLst>
                                    <p:set>
                                      <p:cBhvr override="childStyle">
                                        <p:cTn id="26" dur="500" fill="hold"/>
                                        <p:tgtEl>
                                          <p:spTgt spid="5"/>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18" presetClass="emph" presetSubtype="0" fill="hold" grpId="1" nodeType="withEffect">
                                  <p:stCondLst>
                                    <p:cond delay="0"/>
                                  </p:stCondLst>
                                  <p:childTnLst>
                                    <p:set>
                                      <p:cBhvr override="childStyle">
                                        <p:cTn id="33" dur="500" fill="hold"/>
                                        <p:tgtEl>
                                          <p:spTgt spid="6"/>
                                        </p:tgtEl>
                                        <p:attrNameLst>
                                          <p:attrName>style.textDecorationUnderline</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
                                        <p:tgtEl>
                                          <p:spTgt spid="10"/>
                                        </p:tgtEl>
                                      </p:cBhvr>
                                    </p:animEffect>
                                  </p:childTnLst>
                                </p:cTn>
                              </p:par>
                              <p:par>
                                <p:cTn id="45" presetID="0" presetClass="path" presetSubtype="0" accel="50000" decel="50000" fill="hold" grpId="1" nodeType="withEffect">
                                  <p:stCondLst>
                                    <p:cond delay="0"/>
                                  </p:stCondLst>
                                  <p:childTnLst>
                                    <p:animMotion origin="layout" path="M 0 2.22222E-6 L 0.00347 -0.2713 " pathEditMode="relative" rAng="0" ptsTypes="AA">
                                      <p:cBhvr>
                                        <p:cTn id="46" dur="2000" fill="hold"/>
                                        <p:tgtEl>
                                          <p:spTgt spid="8"/>
                                        </p:tgtEl>
                                        <p:attrNameLst>
                                          <p:attrName>ppt_x</p:attrName>
                                          <p:attrName>ppt_y</p:attrName>
                                        </p:attrNameLst>
                                      </p:cBhvr>
                                      <p:rCtr x="174" y="-13565"/>
                                    </p:animMotion>
                                  </p:childTnLst>
                                </p:cTn>
                              </p:par>
                              <p:par>
                                <p:cTn id="47" presetID="0" presetClass="path" presetSubtype="0" accel="50000" decel="50000" fill="hold" grpId="1" nodeType="withEffect">
                                  <p:stCondLst>
                                    <p:cond delay="0"/>
                                  </p:stCondLst>
                                  <p:childTnLst>
                                    <p:animMotion origin="layout" path="M 2.5E-6 -3.7037E-6 L 0.21736 -0.19097 " pathEditMode="relative" rAng="0" ptsTypes="AA">
                                      <p:cBhvr>
                                        <p:cTn id="48" dur="2000" fill="hold"/>
                                        <p:tgtEl>
                                          <p:spTgt spid="9"/>
                                        </p:tgtEl>
                                        <p:attrNameLst>
                                          <p:attrName>ppt_x</p:attrName>
                                          <p:attrName>ppt_y</p:attrName>
                                        </p:attrNameLst>
                                      </p:cBhvr>
                                      <p:rCtr x="10868" y="-9560"/>
                                    </p:animMotion>
                                  </p:childTnLst>
                                </p:cTn>
                              </p:par>
                              <p:par>
                                <p:cTn id="49" presetID="0" presetClass="path" presetSubtype="0" accel="50000" decel="50000" fill="hold" grpId="1" nodeType="withEffect">
                                  <p:stCondLst>
                                    <p:cond delay="0"/>
                                  </p:stCondLst>
                                  <p:childTnLst>
                                    <p:animMotion origin="layout" path="M -4.44444E-6 -1.48148E-6 L -0.24722 -0.03125 " pathEditMode="relative" rAng="0" ptsTypes="AA">
                                      <p:cBhvr>
                                        <p:cTn id="50" dur="2000" fill="hold"/>
                                        <p:tgtEl>
                                          <p:spTgt spid="10"/>
                                        </p:tgtEl>
                                        <p:attrNameLst>
                                          <p:attrName>ppt_x</p:attrName>
                                          <p:attrName>ppt_y</p:attrName>
                                        </p:attrNameLst>
                                      </p:cBhvr>
                                      <p:rCtr x="-12361" y="-1574"/>
                                    </p:animMotion>
                                  </p:childTnLst>
                                </p:cTn>
                              </p:par>
                              <p:par>
                                <p:cTn id="51" presetID="10" presetClass="exit" presetSubtype="0" fill="hold" grpId="1" nodeType="withEffect">
                                  <p:stCondLst>
                                    <p:cond delay="0"/>
                                  </p:stCondLst>
                                  <p:childTnLst>
                                    <p:animEffect transition="out" filter="fade">
                                      <p:cBhvr>
                                        <p:cTn id="52" dur="1500"/>
                                        <p:tgtEl>
                                          <p:spTgt spid="3074"/>
                                        </p:tgtEl>
                                      </p:cBhvr>
                                    </p:animEffect>
                                    <p:set>
                                      <p:cBhvr>
                                        <p:cTn id="53" dur="1" fill="hold">
                                          <p:stCondLst>
                                            <p:cond delay="1499"/>
                                          </p:stCondLst>
                                        </p:cTn>
                                        <p:tgtEl>
                                          <p:spTgt spid="3074"/>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11" grpId="0"/>
      <p:bldP spid="3074" grpId="0"/>
      <p:bldP spid="3074" grpId="1"/>
      <p:bldP spid="8" grpId="0"/>
      <p:bldP spid="8" grpId="1"/>
      <p:bldP spid="9" grpId="0"/>
      <p:bldP spid="9" grpId="1"/>
      <p:bldP spid="10" grpId="0"/>
      <p:bldP spid="10"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4" y="0"/>
            <a:ext cx="9122298" cy="6858000"/>
          </a:xfrm>
          <a:prstGeom prst="rect">
            <a:avLst/>
          </a:prstGeom>
        </p:spPr>
      </p:pic>
      <p:sp>
        <p:nvSpPr>
          <p:cNvPr id="3074" name="Rectangle 2"/>
          <p:cNvSpPr>
            <a:spLocks noGrp="1" noChangeArrowheads="1"/>
          </p:cNvSpPr>
          <p:nvPr>
            <p:ph type="title"/>
          </p:nvPr>
        </p:nvSpPr>
        <p:spPr>
          <a:xfrm>
            <a:off x="219919" y="147316"/>
            <a:ext cx="8686800" cy="65833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If anyone teaches otherwise and does not consent to wholesome words, even the words of our Lord Jesus Christ, and to the doctrine which accords with godliness, he is proud, knowing nothing, but is obsessed with disputes and arguments over words, from which come envy, strife, reviling, evil suspicions, useless </a:t>
            </a:r>
            <a:r>
              <a:rPr lang="en-US" altLang="en-US" sz="3600"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wranglings</a:t>
            </a:r>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of men of corrupt minds and destitute of the truth, who suppose that godliness is a means of gain. From such withdraw yourself.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Timothy 6:3-5</a:t>
            </a:r>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11" name="Rectangle 2">
            <a:extLst>
              <a:ext uri="{FF2B5EF4-FFF2-40B4-BE49-F238E27FC236}">
                <a16:creationId xmlns:a16="http://schemas.microsoft.com/office/drawing/2014/main" id="{8B061BB2-7349-452C-AC00-C53D2D68A7BC}"/>
              </a:ext>
            </a:extLst>
          </p:cNvPr>
          <p:cNvSpPr txBox="1">
            <a:spLocks noChangeArrowheads="1"/>
          </p:cNvSpPr>
          <p:nvPr/>
        </p:nvSpPr>
        <p:spPr bwMode="auto">
          <a:xfrm>
            <a:off x="3177662" y="2719592"/>
            <a:ext cx="830308" cy="73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a:t>
            </a:r>
          </a:p>
        </p:txBody>
      </p:sp>
      <p:sp>
        <p:nvSpPr>
          <p:cNvPr id="12" name="Rectangle 2">
            <a:extLst>
              <a:ext uri="{FF2B5EF4-FFF2-40B4-BE49-F238E27FC236}">
                <a16:creationId xmlns:a16="http://schemas.microsoft.com/office/drawing/2014/main" id="{D9CB0C33-03E5-4A35-BDF9-E5FF070DBA8A}"/>
              </a:ext>
            </a:extLst>
          </p:cNvPr>
          <p:cNvSpPr txBox="1">
            <a:spLocks noChangeArrowheads="1"/>
          </p:cNvSpPr>
          <p:nvPr/>
        </p:nvSpPr>
        <p:spPr bwMode="auto">
          <a:xfrm>
            <a:off x="4157644" y="2757929"/>
            <a:ext cx="510963"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a:t>
            </a:r>
          </a:p>
        </p:txBody>
      </p:sp>
      <p:sp>
        <p:nvSpPr>
          <p:cNvPr id="8" name="Rectangle 2"/>
          <p:cNvSpPr txBox="1">
            <a:spLocks noChangeArrowheads="1"/>
          </p:cNvSpPr>
          <p:nvPr/>
        </p:nvSpPr>
        <p:spPr bwMode="auto">
          <a:xfrm>
            <a:off x="4890009" y="1065021"/>
            <a:ext cx="1730711"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Christ</a:t>
            </a:r>
          </a:p>
        </p:txBody>
      </p:sp>
      <p:sp>
        <p:nvSpPr>
          <p:cNvPr id="6" name="Rectangle 2"/>
          <p:cNvSpPr txBox="1">
            <a:spLocks noChangeArrowheads="1"/>
          </p:cNvSpPr>
          <p:nvPr/>
        </p:nvSpPr>
        <p:spPr bwMode="auto">
          <a:xfrm>
            <a:off x="219919" y="147316"/>
            <a:ext cx="8686800" cy="658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If anyone teaches otherwise and does not consent to wholesome words, even the words of our Lord Jesus Christ, and to the doctrine which accords with godliness, he is </a:t>
            </a:r>
            <a:r>
              <a:rPr lang="en-US" altLang="en-US" sz="36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proud, knowing nothing, but is obsessed with disputes and arguments over words, from which come envy, strife, reviling, evil suspicions, useless </a:t>
            </a:r>
            <a:r>
              <a:rPr lang="en-US" altLang="en-US" sz="3600" b="1" kern="0" dirty="0" err="1">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wranglings</a:t>
            </a:r>
            <a:r>
              <a:rPr lang="en-US" altLang="en-US" sz="36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of men of corrupt minds and destitute of the truth</a:t>
            </a:r>
            <a:r>
              <a:rPr lang="en-US" altLang="en-US" sz="3600" b="1" kern="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who suppose that godliness is a means of gain. From such withdraw yourself.                 </a:t>
            </a:r>
            <a:r>
              <a:rPr lang="en-US" altLang="en-US" sz="3200" b="1" i="1" kern="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1</a:t>
            </a:r>
            <a:r>
              <a:rPr lang="en-US" altLang="en-US" sz="3200" b="1" i="1" kern="0" baseline="3000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st</a:t>
            </a:r>
            <a:r>
              <a:rPr lang="en-US" altLang="en-US" sz="3200" b="1" i="1" kern="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Timothy 6:3-5</a:t>
            </a:r>
            <a:r>
              <a:rPr lang="en-US" altLang="en-US" sz="3600" b="1" kern="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a:t>
            </a:r>
          </a:p>
        </p:txBody>
      </p:sp>
      <p:sp>
        <p:nvSpPr>
          <p:cNvPr id="4" name="Title 1"/>
          <p:cNvSpPr txBox="1">
            <a:spLocks/>
          </p:cNvSpPr>
          <p:nvPr/>
        </p:nvSpPr>
        <p:spPr>
          <a:xfrm>
            <a:off x="266217" y="-34722"/>
            <a:ext cx="5995687" cy="89896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If anyone teaches otherwise</a:t>
            </a:r>
            <a:endParaRPr lang="en-US" sz="3600"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5" name="Title 1"/>
          <p:cNvSpPr txBox="1">
            <a:spLocks/>
          </p:cNvSpPr>
          <p:nvPr/>
        </p:nvSpPr>
        <p:spPr>
          <a:xfrm>
            <a:off x="2029524" y="5457273"/>
            <a:ext cx="5972536" cy="89896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From such withdraw yourself</a:t>
            </a:r>
            <a:endParaRPr lang="en-US" sz="3620"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3632835" y="2245995"/>
            <a:ext cx="1021926" cy="73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8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a:t>
            </a:r>
          </a:p>
        </p:txBody>
      </p:sp>
      <p:sp>
        <p:nvSpPr>
          <p:cNvPr id="15" name="Title 1">
            <a:extLst>
              <a:ext uri="{FF2B5EF4-FFF2-40B4-BE49-F238E27FC236}">
                <a16:creationId xmlns:a16="http://schemas.microsoft.com/office/drawing/2014/main" id="{8BAD2028-B610-4748-82B8-F6FFAF46FCF6}"/>
              </a:ext>
            </a:extLst>
          </p:cNvPr>
          <p:cNvSpPr txBox="1">
            <a:spLocks/>
          </p:cNvSpPr>
          <p:nvPr/>
        </p:nvSpPr>
        <p:spPr>
          <a:xfrm>
            <a:off x="1714962" y="2618756"/>
            <a:ext cx="5818496" cy="9528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teach no other doctrine</a:t>
            </a:r>
          </a:p>
        </p:txBody>
      </p:sp>
      <p:sp>
        <p:nvSpPr>
          <p:cNvPr id="10" name="Rectangle 2">
            <a:extLst>
              <a:ext uri="{FF2B5EF4-FFF2-40B4-BE49-F238E27FC236}">
                <a16:creationId xmlns:a16="http://schemas.microsoft.com/office/drawing/2014/main" id="{4106DC9D-DAC6-489D-857F-9B1ACAAB1E98}"/>
              </a:ext>
            </a:extLst>
          </p:cNvPr>
          <p:cNvSpPr txBox="1">
            <a:spLocks noChangeArrowheads="1"/>
          </p:cNvSpPr>
          <p:nvPr/>
        </p:nvSpPr>
        <p:spPr bwMode="auto">
          <a:xfrm>
            <a:off x="389738" y="684395"/>
            <a:ext cx="8364523" cy="5489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As I urged you when I went into Macedonia -- remain in Ephesus that you may charge some that they teach no other doctrine, nor give heed to fables and endless genealogies, which cause disputes rather than godly edification which is in faith.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kern="0"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Timothy 1:3-4</a:t>
            </a:r>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13" name="Rectangle 2">
            <a:extLst>
              <a:ext uri="{FF2B5EF4-FFF2-40B4-BE49-F238E27FC236}">
                <a16:creationId xmlns:a16="http://schemas.microsoft.com/office/drawing/2014/main" id="{D6FFB76F-BE5F-4FE9-ABA3-7273EAB9EA4E}"/>
              </a:ext>
            </a:extLst>
          </p:cNvPr>
          <p:cNvSpPr txBox="1">
            <a:spLocks noChangeArrowheads="1"/>
          </p:cNvSpPr>
          <p:nvPr/>
        </p:nvSpPr>
        <p:spPr bwMode="auto">
          <a:xfrm>
            <a:off x="3727731" y="2331616"/>
            <a:ext cx="675200" cy="56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8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a:t>
            </a:r>
          </a:p>
        </p:txBody>
      </p:sp>
      <p:sp>
        <p:nvSpPr>
          <p:cNvPr id="14" name="Rectangle 2">
            <a:extLst>
              <a:ext uri="{FF2B5EF4-FFF2-40B4-BE49-F238E27FC236}">
                <a16:creationId xmlns:a16="http://schemas.microsoft.com/office/drawing/2014/main" id="{F065F189-7BE5-4209-81BD-B61927E250E4}"/>
              </a:ext>
            </a:extLst>
          </p:cNvPr>
          <p:cNvSpPr txBox="1">
            <a:spLocks noChangeArrowheads="1"/>
          </p:cNvSpPr>
          <p:nvPr/>
        </p:nvSpPr>
        <p:spPr bwMode="auto">
          <a:xfrm>
            <a:off x="4234744" y="2331616"/>
            <a:ext cx="302438" cy="56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8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a:t>
            </a:r>
          </a:p>
        </p:txBody>
      </p:sp>
      <p:sp>
        <p:nvSpPr>
          <p:cNvPr id="9" name="Rectangle 2" hidden="1"/>
          <p:cNvSpPr txBox="1">
            <a:spLocks noChangeArrowheads="1"/>
          </p:cNvSpPr>
          <p:nvPr/>
        </p:nvSpPr>
        <p:spPr bwMode="auto">
          <a:xfrm>
            <a:off x="3680526" y="3586397"/>
            <a:ext cx="1730711"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8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Christ</a:t>
            </a:r>
          </a:p>
        </p:txBody>
      </p:sp>
    </p:spTree>
    <p:extLst>
      <p:ext uri="{BB962C8B-B14F-4D97-AF65-F5344CB8AC3E}">
        <p14:creationId xmlns:p14="http://schemas.microsoft.com/office/powerpoint/2010/main" val="30225346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ntr" presetSubtype="0" fill="hold" grpId="2"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6" presetClass="emph" presetSubtype="0" fill="hold" grpId="3" nodeType="withEffect">
                                  <p:stCondLst>
                                    <p:cond delay="0"/>
                                  </p:stCondLst>
                                  <p:childTnLst>
                                    <p:animScale>
                                      <p:cBhvr>
                                        <p:cTn id="14" dur="1500" fill="hold"/>
                                        <p:tgtEl>
                                          <p:spTgt spid="13"/>
                                        </p:tgtEl>
                                      </p:cBhvr>
                                      <p:by x="121000" y="121000"/>
                                    </p:animScale>
                                  </p:childTnLst>
                                </p:cTn>
                              </p:par>
                              <p:par>
                                <p:cTn id="15" presetID="6" presetClass="emph" presetSubtype="0" fill="hold" grpId="3" nodeType="withEffect">
                                  <p:stCondLst>
                                    <p:cond delay="0"/>
                                  </p:stCondLst>
                                  <p:childTnLst>
                                    <p:animScale>
                                      <p:cBhvr>
                                        <p:cTn id="16" dur="1500" fill="hold"/>
                                        <p:tgtEl>
                                          <p:spTgt spid="14"/>
                                        </p:tgtEl>
                                      </p:cBhvr>
                                      <p:by x="121000" y="121000"/>
                                    </p:animScale>
                                  </p:childTnLst>
                                </p:cTn>
                              </p:par>
                              <p:par>
                                <p:cTn id="17" presetID="42" presetClass="path" presetSubtype="0" accel="50000" decel="50000" fill="hold" grpId="1" nodeType="withEffect">
                                  <p:stCondLst>
                                    <p:cond delay="0"/>
                                  </p:stCondLst>
                                  <p:childTnLst>
                                    <p:animMotion origin="layout" path="M -4.44444E-6 0 L -0.05138 0.07037 " pathEditMode="relative" rAng="0" ptsTypes="AA">
                                      <p:cBhvr>
                                        <p:cTn id="18" dur="1500" fill="hold"/>
                                        <p:tgtEl>
                                          <p:spTgt spid="13"/>
                                        </p:tgtEl>
                                        <p:attrNameLst>
                                          <p:attrName>ppt_x</p:attrName>
                                          <p:attrName>ppt_y</p:attrName>
                                        </p:attrNameLst>
                                      </p:cBhvr>
                                      <p:rCtr x="-2569" y="3519"/>
                                    </p:animMotion>
                                  </p:childTnLst>
                                </p:cTn>
                              </p:par>
                              <p:par>
                                <p:cTn id="19" presetID="42" presetClass="path" presetSubtype="0" accel="50000" decel="50000" fill="hold" grpId="1" nodeType="withEffect">
                                  <p:stCondLst>
                                    <p:cond delay="0"/>
                                  </p:stCondLst>
                                  <p:childTnLst>
                                    <p:animMotion origin="layout" path="M 2.5E-6 0 L 0.0026 0.07083 " pathEditMode="relative" rAng="0" ptsTypes="AA">
                                      <p:cBhvr>
                                        <p:cTn id="20" dur="1500" fill="hold"/>
                                        <p:tgtEl>
                                          <p:spTgt spid="14"/>
                                        </p:tgtEl>
                                        <p:attrNameLst>
                                          <p:attrName>ppt_x</p:attrName>
                                          <p:attrName>ppt_y</p:attrName>
                                        </p:attrNameLst>
                                      </p:cBhvr>
                                      <p:rCtr x="122" y="3542"/>
                                    </p:animMotion>
                                  </p:childTnLst>
                                </p:cTn>
                              </p:par>
                              <p:par>
                                <p:cTn id="21" presetID="17" presetClass="entr" presetSubtype="10" fill="hold" grpId="0" nodeType="withEffect">
                                  <p:stCondLst>
                                    <p:cond delay="100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strVal val="#ppt_h"/>
                                          </p:val>
                                        </p:tav>
                                        <p:tav tm="100000">
                                          <p:val>
                                            <p:strVal val="#ppt_h"/>
                                          </p:val>
                                        </p:tav>
                                      </p:tavLst>
                                    </p:anim>
                                  </p:childTnLst>
                                </p:cTn>
                              </p:par>
                            </p:childTnLst>
                          </p:cTn>
                        </p:par>
                        <p:par>
                          <p:cTn id="25" fill="hold">
                            <p:stCondLst>
                              <p:cond delay="1500"/>
                            </p:stCondLst>
                            <p:childTnLst>
                              <p:par>
                                <p:cTn id="26" presetID="10" presetClass="exit" presetSubtype="0" fill="hold" grpId="4" nodeType="afterEffect">
                                  <p:stCondLst>
                                    <p:cond delay="0"/>
                                  </p:stCondLst>
                                  <p:childTnLst>
                                    <p:animEffect transition="out" filter="fade">
                                      <p:cBhvr>
                                        <p:cTn id="27" dur="250"/>
                                        <p:tgtEl>
                                          <p:spTgt spid="13"/>
                                        </p:tgtEl>
                                      </p:cBhvr>
                                    </p:animEffect>
                                    <p:set>
                                      <p:cBhvr>
                                        <p:cTn id="28" dur="1" fill="hold">
                                          <p:stCondLst>
                                            <p:cond delay="249"/>
                                          </p:stCondLst>
                                        </p:cTn>
                                        <p:tgtEl>
                                          <p:spTgt spid="13"/>
                                        </p:tgtEl>
                                        <p:attrNameLst>
                                          <p:attrName>style.visibility</p:attrName>
                                        </p:attrNameLst>
                                      </p:cBhvr>
                                      <p:to>
                                        <p:strVal val="hidden"/>
                                      </p:to>
                                    </p:set>
                                  </p:childTnLst>
                                </p:cTn>
                              </p:par>
                              <p:par>
                                <p:cTn id="29" presetID="10" presetClass="exit" presetSubtype="0" fill="hold" grpId="4" nodeType="withEffect">
                                  <p:stCondLst>
                                    <p:cond delay="0"/>
                                  </p:stCondLst>
                                  <p:childTnLst>
                                    <p:animEffect transition="out" filter="fade">
                                      <p:cBhvr>
                                        <p:cTn id="30" dur="250"/>
                                        <p:tgtEl>
                                          <p:spTgt spid="14"/>
                                        </p:tgtEl>
                                      </p:cBhvr>
                                    </p:animEffect>
                                    <p:set>
                                      <p:cBhvr>
                                        <p:cTn id="31" dur="1" fill="hold">
                                          <p:stCondLst>
                                            <p:cond delay="249"/>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18" presetClass="emph" presetSubtype="0" fill="hold" grpId="1" nodeType="withEffect">
                                  <p:stCondLst>
                                    <p:cond delay="0"/>
                                  </p:stCondLst>
                                  <p:childTnLst>
                                    <p:set>
                                      <p:cBhvr override="childStyle">
                                        <p:cTn id="38" dur="500" fill="hold"/>
                                        <p:tgtEl>
                                          <p:spTgt spid="15"/>
                                        </p:tgtEl>
                                        <p:attrNameLst>
                                          <p:attrName>style.textDecorationUnderline</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1500"/>
                                  </p:stCondLst>
                                  <p:childTnLst>
                                    <p:set>
                                      <p:cBhvr>
                                        <p:cTn id="42" dur="1" fill="hold">
                                          <p:stCondLst>
                                            <p:cond delay="0"/>
                                          </p:stCondLst>
                                        </p:cTn>
                                        <p:tgtEl>
                                          <p:spTgt spid="3074"/>
                                        </p:tgtEl>
                                        <p:attrNameLst>
                                          <p:attrName>style.visibility</p:attrName>
                                        </p:attrNameLst>
                                      </p:cBhvr>
                                      <p:to>
                                        <p:strVal val="visible"/>
                                      </p:to>
                                    </p:set>
                                    <p:anim calcmode="lin" valueType="num">
                                      <p:cBhvr>
                                        <p:cTn id="43" dur="500" fill="hold"/>
                                        <p:tgtEl>
                                          <p:spTgt spid="3074"/>
                                        </p:tgtEl>
                                        <p:attrNameLst>
                                          <p:attrName>ppt_w</p:attrName>
                                        </p:attrNameLst>
                                      </p:cBhvr>
                                      <p:tavLst>
                                        <p:tav tm="0">
                                          <p:val>
                                            <p:fltVal val="0"/>
                                          </p:val>
                                        </p:tav>
                                        <p:tav tm="100000">
                                          <p:val>
                                            <p:strVal val="#ppt_w"/>
                                          </p:val>
                                        </p:tav>
                                      </p:tavLst>
                                    </p:anim>
                                    <p:anim calcmode="lin" valueType="num">
                                      <p:cBhvr>
                                        <p:cTn id="44" dur="500" fill="hold"/>
                                        <p:tgtEl>
                                          <p:spTgt spid="3074"/>
                                        </p:tgtEl>
                                        <p:attrNameLst>
                                          <p:attrName>ppt_h</p:attrName>
                                        </p:attrNameLst>
                                      </p:cBhvr>
                                      <p:tavLst>
                                        <p:tav tm="0">
                                          <p:val>
                                            <p:strVal val="#ppt_h"/>
                                          </p:val>
                                        </p:tav>
                                        <p:tav tm="100000">
                                          <p:val>
                                            <p:strVal val="#ppt_h"/>
                                          </p:val>
                                        </p:tav>
                                      </p:tavLst>
                                    </p:anim>
                                  </p:childTnLst>
                                </p:cTn>
                              </p:par>
                              <p:par>
                                <p:cTn id="45" presetID="10" presetClass="entr" presetSubtype="0" fill="hold" grpId="2"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50"/>
                                        <p:tgtEl>
                                          <p:spTgt spid="11"/>
                                        </p:tgtEl>
                                      </p:cBhvr>
                                    </p:animEffect>
                                  </p:childTnLst>
                                </p:cTn>
                              </p:par>
                              <p:par>
                                <p:cTn id="48" presetID="10" presetClass="entr" presetSubtype="0" fill="hold" grpId="2"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250"/>
                                        <p:tgtEl>
                                          <p:spTgt spid="12"/>
                                        </p:tgtEl>
                                      </p:cBhvr>
                                    </p:animEffect>
                                  </p:childTnLst>
                                </p:cTn>
                              </p:par>
                              <p:par>
                                <p:cTn id="51" presetID="6" presetClass="emph" presetSubtype="0" fill="hold" grpId="3" nodeType="withEffect">
                                  <p:stCondLst>
                                    <p:cond delay="0"/>
                                  </p:stCondLst>
                                  <p:childTnLst>
                                    <p:animScale>
                                      <p:cBhvr>
                                        <p:cTn id="52" dur="1500" fill="hold"/>
                                        <p:tgtEl>
                                          <p:spTgt spid="11"/>
                                        </p:tgtEl>
                                      </p:cBhvr>
                                      <p:by x="83000" y="83000"/>
                                    </p:animScale>
                                  </p:childTnLst>
                                </p:cTn>
                              </p:par>
                              <p:par>
                                <p:cTn id="53" presetID="6" presetClass="emph" presetSubtype="0" fill="hold" grpId="3" nodeType="withEffect">
                                  <p:stCondLst>
                                    <p:cond delay="0"/>
                                  </p:stCondLst>
                                  <p:childTnLst>
                                    <p:animScale>
                                      <p:cBhvr>
                                        <p:cTn id="54" dur="1500" fill="hold"/>
                                        <p:tgtEl>
                                          <p:spTgt spid="12"/>
                                        </p:tgtEl>
                                      </p:cBhvr>
                                      <p:by x="83000" y="83000"/>
                                    </p:animScale>
                                  </p:childTnLst>
                                </p:cTn>
                              </p:par>
                              <p:par>
                                <p:cTn id="55" presetID="42" presetClass="path" presetSubtype="0" accel="50000" decel="50000" fill="hold" grpId="1" nodeType="withEffect">
                                  <p:stCondLst>
                                    <p:cond delay="0"/>
                                  </p:stCondLst>
                                  <p:childTnLst>
                                    <p:animMotion origin="layout" path="M -1.94444E-6 -1.48148E-6 L 0.0507 -0.07037 " pathEditMode="relative" rAng="0" ptsTypes="AA">
                                      <p:cBhvr>
                                        <p:cTn id="56" dur="1500" fill="hold"/>
                                        <p:tgtEl>
                                          <p:spTgt spid="11"/>
                                        </p:tgtEl>
                                        <p:attrNameLst>
                                          <p:attrName>ppt_x</p:attrName>
                                          <p:attrName>ppt_y</p:attrName>
                                        </p:attrNameLst>
                                      </p:cBhvr>
                                      <p:rCtr x="2535" y="-3519"/>
                                    </p:animMotion>
                                  </p:childTnLst>
                                </p:cTn>
                              </p:par>
                              <p:par>
                                <p:cTn id="57" presetID="10" presetClass="exit" presetSubtype="0" fill="hold" grpId="1" nodeType="withEffect">
                                  <p:stCondLst>
                                    <p:cond delay="0"/>
                                  </p:stCondLst>
                                  <p:childTnLst>
                                    <p:animEffect transition="out" filter="fade">
                                      <p:cBhvr>
                                        <p:cTn id="58" dur="1250"/>
                                        <p:tgtEl>
                                          <p:spTgt spid="10"/>
                                        </p:tgtEl>
                                      </p:cBhvr>
                                    </p:animEffect>
                                    <p:set>
                                      <p:cBhvr>
                                        <p:cTn id="59" dur="1" fill="hold">
                                          <p:stCondLst>
                                            <p:cond delay="1249"/>
                                          </p:stCondLst>
                                        </p:cTn>
                                        <p:tgtEl>
                                          <p:spTgt spid="10"/>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250"/>
                                        <p:tgtEl>
                                          <p:spTgt spid="15"/>
                                        </p:tgtEl>
                                      </p:cBhvr>
                                    </p:animEffect>
                                    <p:set>
                                      <p:cBhvr>
                                        <p:cTn id="62" dur="1" fill="hold">
                                          <p:stCondLst>
                                            <p:cond delay="249"/>
                                          </p:stCondLst>
                                        </p:cTn>
                                        <p:tgtEl>
                                          <p:spTgt spid="15"/>
                                        </p:tgtEl>
                                        <p:attrNameLst>
                                          <p:attrName>style.visibility</p:attrName>
                                        </p:attrNameLst>
                                      </p:cBhvr>
                                      <p:to>
                                        <p:strVal val="hidden"/>
                                      </p:to>
                                    </p:set>
                                  </p:childTnLst>
                                </p:cTn>
                              </p:par>
                              <p:par>
                                <p:cTn id="63" presetID="42" presetClass="path" presetSubtype="0" accel="50000" decel="50000" fill="hold" grpId="1" nodeType="withEffect">
                                  <p:stCondLst>
                                    <p:cond delay="0"/>
                                  </p:stCondLst>
                                  <p:childTnLst>
                                    <p:animMotion origin="layout" path="M 1.11111E-6 4.07407E-6 L -0.00191 -0.07037 " pathEditMode="relative" rAng="0" ptsTypes="AA">
                                      <p:cBhvr>
                                        <p:cTn id="64" dur="1500" fill="hold"/>
                                        <p:tgtEl>
                                          <p:spTgt spid="12"/>
                                        </p:tgtEl>
                                        <p:attrNameLst>
                                          <p:attrName>ppt_x</p:attrName>
                                          <p:attrName>ppt_y</p:attrName>
                                        </p:attrNameLst>
                                      </p:cBhvr>
                                      <p:rCtr x="-104" y="-3519"/>
                                    </p:animMotion>
                                  </p:childTnLst>
                                </p:cTn>
                              </p:par>
                              <p:par>
                                <p:cTn id="65" presetID="10" presetClass="entr" presetSubtype="0" fill="hold" grpId="1" nodeType="withEffect">
                                  <p:stCondLst>
                                    <p:cond delay="125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250"/>
                                        <p:tgtEl>
                                          <p:spTgt spid="7"/>
                                        </p:tgtEl>
                                      </p:cBhvr>
                                    </p:animEffect>
                                  </p:childTnLst>
                                </p:cTn>
                              </p:par>
                              <p:par>
                                <p:cTn id="68" presetID="10" presetClass="exit" presetSubtype="0" fill="hold" grpId="0" nodeType="withEffect">
                                  <p:stCondLst>
                                    <p:cond delay="200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10" presetClass="exit" presetSubtype="0" fill="hold" grpId="0" nodeType="withEffect">
                                  <p:stCondLst>
                                    <p:cond delay="200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par>
                                <p:cTn id="74" presetID="10" presetClass="exit" presetSubtype="0" fill="hold" grpId="0" nodeType="withEffect">
                                  <p:stCondLst>
                                    <p:cond delay="2000"/>
                                  </p:stCondLst>
                                  <p:childTnLst>
                                    <p:animEffect transition="out" filter="fade">
                                      <p:cBhvr>
                                        <p:cTn id="75" dur="250"/>
                                        <p:tgtEl>
                                          <p:spTgt spid="7"/>
                                        </p:tgtEl>
                                      </p:cBhvr>
                                    </p:animEffect>
                                    <p:set>
                                      <p:cBhvr>
                                        <p:cTn id="76" dur="1" fill="hold">
                                          <p:stCondLst>
                                            <p:cond delay="249"/>
                                          </p:stCondLst>
                                        </p:cTn>
                                        <p:tgtEl>
                                          <p:spTgt spid="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wipe(left)">
                                      <p:cBhvr>
                                        <p:cTn id="81" dur="500"/>
                                        <p:tgtEl>
                                          <p:spTgt spid="4"/>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wipe(left)">
                                      <p:cBhvr>
                                        <p:cTn id="86" dur="500"/>
                                        <p:tgtEl>
                                          <p:spTgt spid="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fade">
                                      <p:cBhvr>
                                        <p:cTn id="91" dur="500"/>
                                        <p:tgtEl>
                                          <p:spTgt spid="6"/>
                                        </p:tgtEl>
                                      </p:cBhvr>
                                    </p:animEffect>
                                  </p:childTnLst>
                                </p:cTn>
                              </p:par>
                              <p:par>
                                <p:cTn id="92" presetID="10" presetClass="exit" presetSubtype="0" fill="hold" grpId="1" nodeType="withEffect">
                                  <p:stCondLst>
                                    <p:cond delay="0"/>
                                  </p:stCondLst>
                                  <p:childTnLst>
                                    <p:animEffect transition="out" filter="fade">
                                      <p:cBhvr>
                                        <p:cTn id="93" dur="500"/>
                                        <p:tgtEl>
                                          <p:spTgt spid="4"/>
                                        </p:tgtEl>
                                      </p:cBhvr>
                                    </p:animEffect>
                                    <p:set>
                                      <p:cBhvr>
                                        <p:cTn id="94" dur="1" fill="hold">
                                          <p:stCondLst>
                                            <p:cond delay="499"/>
                                          </p:stCondLst>
                                        </p:cTn>
                                        <p:tgtEl>
                                          <p:spTgt spid="4"/>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5"/>
                                        </p:tgtEl>
                                      </p:cBhvr>
                                    </p:animEffect>
                                    <p:set>
                                      <p:cBhvr>
                                        <p:cTn id="97" dur="1" fill="hold">
                                          <p:stCondLst>
                                            <p:cond delay="499"/>
                                          </p:stCondLst>
                                        </p:cTn>
                                        <p:tgtEl>
                                          <p:spTgt spid="5"/>
                                        </p:tgtEl>
                                        <p:attrNameLst>
                                          <p:attrName>style.visibility</p:attrName>
                                        </p:attrNameLst>
                                      </p:cBhvr>
                                      <p:to>
                                        <p:strVal val="hidden"/>
                                      </p:to>
                                    </p:set>
                                  </p:childTnLst>
                                </p:cTn>
                              </p:par>
                            </p:childTnLst>
                          </p:cTn>
                        </p:par>
                        <p:par>
                          <p:cTn id="98" fill="hold">
                            <p:stCondLst>
                              <p:cond delay="500"/>
                            </p:stCondLst>
                            <p:childTnLst>
                              <p:par>
                                <p:cTn id="99" presetID="10" presetClass="exit" presetSubtype="0" fill="hold" grpId="1" nodeType="afterEffect">
                                  <p:stCondLst>
                                    <p:cond delay="0"/>
                                  </p:stCondLst>
                                  <p:childTnLst>
                                    <p:animEffect transition="out" filter="fade">
                                      <p:cBhvr>
                                        <p:cTn id="100" dur="250"/>
                                        <p:tgtEl>
                                          <p:spTgt spid="3074"/>
                                        </p:tgtEl>
                                      </p:cBhvr>
                                    </p:animEffect>
                                    <p:set>
                                      <p:cBhvr>
                                        <p:cTn id="101" dur="1" fill="hold">
                                          <p:stCondLst>
                                            <p:cond delay="249"/>
                                          </p:stCondLst>
                                        </p:cTn>
                                        <p:tgtEl>
                                          <p:spTgt spid="3074"/>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1" nodeType="clickEffect">
                                  <p:stCondLst>
                                    <p:cond delay="0"/>
                                  </p:stCondLst>
                                  <p:childTnLst>
                                    <p:animEffect transition="out" filter="fade">
                                      <p:cBhvr>
                                        <p:cTn id="105" dur="1500"/>
                                        <p:tgtEl>
                                          <p:spTgt spid="6"/>
                                        </p:tgtEl>
                                      </p:cBhvr>
                                    </p:animEffect>
                                    <p:set>
                                      <p:cBhvr>
                                        <p:cTn id="106" dur="1" fill="hold">
                                          <p:stCondLst>
                                            <p:cond delay="1499"/>
                                          </p:stCondLst>
                                        </p:cTn>
                                        <p:tgtEl>
                                          <p:spTgt spid="6"/>
                                        </p:tgtEl>
                                        <p:attrNameLst>
                                          <p:attrName>style.visibility</p:attrName>
                                        </p:attrNameLst>
                                      </p:cBhvr>
                                      <p:to>
                                        <p:strVal val="hidden"/>
                                      </p:to>
                                    </p:set>
                                  </p:childTnLst>
                                </p:cTn>
                              </p:par>
                              <p:par>
                                <p:cTn id="107" presetID="10" presetClass="entr" presetSubtype="0" fill="hold" grpId="0" nodeType="withEffect">
                                  <p:stCondLst>
                                    <p:cond delay="0"/>
                                  </p:stCondLst>
                                  <p:childTnLst>
                                    <p:set>
                                      <p:cBhvr>
                                        <p:cTn id="108" dur="1" fill="hold">
                                          <p:stCondLst>
                                            <p:cond delay="0"/>
                                          </p:stCondLst>
                                        </p:cTn>
                                        <p:tgtEl>
                                          <p:spTgt spid="8"/>
                                        </p:tgtEl>
                                        <p:attrNameLst>
                                          <p:attrName>style.visibility</p:attrName>
                                        </p:attrNameLst>
                                      </p:cBhvr>
                                      <p:to>
                                        <p:strVal val="visible"/>
                                      </p:to>
                                    </p:set>
                                    <p:animEffect transition="in" filter="fade">
                                      <p:cBhvr>
                                        <p:cTn id="109" dur="100"/>
                                        <p:tgtEl>
                                          <p:spTgt spid="8"/>
                                        </p:tgtEl>
                                      </p:cBhvr>
                                    </p:animEffect>
                                  </p:childTnLst>
                                </p:cTn>
                              </p:par>
                              <p:par>
                                <p:cTn id="110" presetID="6" presetClass="emph" presetSubtype="0" fill="hold" grpId="2" nodeType="withEffect">
                                  <p:stCondLst>
                                    <p:cond delay="0"/>
                                  </p:stCondLst>
                                  <p:childTnLst>
                                    <p:animScale>
                                      <p:cBhvr>
                                        <p:cTn id="111" dur="2000" fill="hold"/>
                                        <p:tgtEl>
                                          <p:spTgt spid="8"/>
                                        </p:tgtEl>
                                      </p:cBhvr>
                                      <p:by x="115000" y="115000"/>
                                    </p:animScale>
                                  </p:childTnLst>
                                </p:cTn>
                              </p:par>
                              <p:par>
                                <p:cTn id="112" presetID="0" presetClass="path" presetSubtype="0" accel="50000" decel="50000" fill="hold" grpId="1" nodeType="withEffect">
                                  <p:stCondLst>
                                    <p:cond delay="0"/>
                                  </p:stCondLst>
                                  <p:childTnLst>
                                    <p:animMotion origin="layout" path="M -2.77778E-7 -3.7037E-7 L -0.13246 0.36759 " pathEditMode="relative" rAng="0" ptsTypes="AA">
                                      <p:cBhvr>
                                        <p:cTn id="113" dur="2000" fill="hold"/>
                                        <p:tgtEl>
                                          <p:spTgt spid="8"/>
                                        </p:tgtEl>
                                        <p:attrNameLst>
                                          <p:attrName>ppt_x</p:attrName>
                                          <p:attrName>ppt_y</p:attrName>
                                        </p:attrNameLst>
                                      </p:cBhvr>
                                      <p:rCtr x="-6632" y="183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11" grpId="0"/>
      <p:bldP spid="11" grpId="1"/>
      <p:bldP spid="11" grpId="2"/>
      <p:bldP spid="11" grpId="3"/>
      <p:bldP spid="12" grpId="0"/>
      <p:bldP spid="12" grpId="1"/>
      <p:bldP spid="12" grpId="2"/>
      <p:bldP spid="12" grpId="3"/>
      <p:bldP spid="8" grpId="0"/>
      <p:bldP spid="8" grpId="1"/>
      <p:bldP spid="8" grpId="2"/>
      <p:bldP spid="6" grpId="0"/>
      <p:bldP spid="6" grpId="1"/>
      <p:bldP spid="4" grpId="0"/>
      <p:bldP spid="4" grpId="1"/>
      <p:bldP spid="5" grpId="0"/>
      <p:bldP spid="5" grpId="1"/>
      <p:bldP spid="7" grpId="0"/>
      <p:bldP spid="7" grpId="1"/>
      <p:bldP spid="15" grpId="0"/>
      <p:bldP spid="15" grpId="1"/>
      <p:bldP spid="15" grpId="2"/>
      <p:bldP spid="10" grpId="0"/>
      <p:bldP spid="10" grpId="1"/>
      <p:bldP spid="13" grpId="0"/>
      <p:bldP spid="13" grpId="1"/>
      <p:bldP spid="13" grpId="2"/>
      <p:bldP spid="13" grpId="3"/>
      <p:bldP spid="13" grpId="4"/>
      <p:bldP spid="14" grpId="0"/>
      <p:bldP spid="14" grpId="1"/>
      <p:bldP spid="14" grpId="2"/>
      <p:bldP spid="14" grpId="3"/>
      <p:bldP spid="14" grpId="4"/>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2644694" y="1543243"/>
            <a:ext cx="5964820" cy="11495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contrary to the doctrine</a:t>
            </a:r>
          </a:p>
        </p:txBody>
      </p:sp>
      <p:sp>
        <p:nvSpPr>
          <p:cNvPr id="3074" name="Rectangle 2"/>
          <p:cNvSpPr>
            <a:spLocks noGrp="1" noChangeArrowheads="1"/>
          </p:cNvSpPr>
          <p:nvPr>
            <p:ph type="title"/>
          </p:nvPr>
        </p:nvSpPr>
        <p:spPr>
          <a:xfrm>
            <a:off x="445477" y="457200"/>
            <a:ext cx="8229600" cy="58732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Now I urge you, brethren, note those who cause divisions and offenses, contrary to the doctrine which you learned, and avoid them. For those who are such do not serve our Lord Jesus Christ, but their own belly, and by smooth words and flattering speech deceive the hearts of the simple.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Romans 16:17-18 </a:t>
            </a:r>
          </a:p>
        </p:txBody>
      </p:sp>
      <p:sp>
        <p:nvSpPr>
          <p:cNvPr id="14" name="Rectangle 5"/>
          <p:cNvSpPr>
            <a:spLocks noChangeArrowheads="1"/>
          </p:cNvSpPr>
          <p:nvPr/>
        </p:nvSpPr>
        <p:spPr bwMode="auto">
          <a:xfrm>
            <a:off x="2687642" y="3708672"/>
            <a:ext cx="337209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660066"/>
                </a:solidFill>
                <a:latin typeface="Calibri" panose="020F0502020204030204" pitchFamily="34" charset="0"/>
                <a:cs typeface="Calibri" panose="020F0502020204030204" pitchFamily="34" charset="0"/>
              </a:rPr>
              <a:t>Jesus Christ</a:t>
            </a:r>
          </a:p>
        </p:txBody>
      </p:sp>
      <p:sp>
        <p:nvSpPr>
          <p:cNvPr id="15" name="Rectangle 5"/>
          <p:cNvSpPr>
            <a:spLocks noChangeArrowheads="1"/>
          </p:cNvSpPr>
          <p:nvPr/>
        </p:nvSpPr>
        <p:spPr bwMode="auto">
          <a:xfrm>
            <a:off x="2714552" y="3708672"/>
            <a:ext cx="3314218"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0000CC"/>
                </a:solidFill>
                <a:latin typeface="Calibri" panose="020F0502020204030204" pitchFamily="34" charset="0"/>
                <a:cs typeface="Calibri" panose="020F0502020204030204" pitchFamily="34" charset="0"/>
              </a:rPr>
              <a:t>Jesus Christ</a:t>
            </a:r>
          </a:p>
        </p:txBody>
      </p:sp>
      <p:sp>
        <p:nvSpPr>
          <p:cNvPr id="16" name="Rectangle 5"/>
          <p:cNvSpPr>
            <a:spLocks noChangeArrowheads="1"/>
          </p:cNvSpPr>
          <p:nvPr/>
        </p:nvSpPr>
        <p:spPr bwMode="auto">
          <a:xfrm>
            <a:off x="2696443" y="3708672"/>
            <a:ext cx="3353764"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3399FF"/>
                </a:solidFill>
                <a:latin typeface="Calibri" panose="020F0502020204030204" pitchFamily="34" charset="0"/>
                <a:cs typeface="Calibri" panose="020F0502020204030204" pitchFamily="34" charset="0"/>
              </a:rPr>
              <a:t>Jesus Christ</a:t>
            </a:r>
          </a:p>
        </p:txBody>
      </p:sp>
      <p:sp>
        <p:nvSpPr>
          <p:cNvPr id="17" name="Rectangle 5"/>
          <p:cNvSpPr>
            <a:spLocks noChangeArrowheads="1"/>
          </p:cNvSpPr>
          <p:nvPr/>
        </p:nvSpPr>
        <p:spPr bwMode="auto">
          <a:xfrm>
            <a:off x="2647877" y="3708672"/>
            <a:ext cx="3441538"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009900"/>
                </a:solidFill>
                <a:latin typeface="Calibri" panose="020F0502020204030204" pitchFamily="34" charset="0"/>
                <a:cs typeface="Calibri" panose="020F0502020204030204" pitchFamily="34" charset="0"/>
              </a:rPr>
              <a:t>Jesus Christ</a:t>
            </a:r>
          </a:p>
        </p:txBody>
      </p:sp>
      <p:sp>
        <p:nvSpPr>
          <p:cNvPr id="18" name="Rectangle 5"/>
          <p:cNvSpPr>
            <a:spLocks noChangeArrowheads="1"/>
          </p:cNvSpPr>
          <p:nvPr/>
        </p:nvSpPr>
        <p:spPr bwMode="auto">
          <a:xfrm>
            <a:off x="2725982" y="3708672"/>
            <a:ext cx="3291067"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FFFF00"/>
                </a:solidFill>
                <a:latin typeface="Calibri" panose="020F0502020204030204" pitchFamily="34" charset="0"/>
                <a:cs typeface="Calibri" panose="020F0502020204030204" pitchFamily="34" charset="0"/>
              </a:rPr>
              <a:t>Jesus Christ</a:t>
            </a:r>
          </a:p>
        </p:txBody>
      </p:sp>
      <p:sp>
        <p:nvSpPr>
          <p:cNvPr id="19" name="Rectangle 5"/>
          <p:cNvSpPr>
            <a:spLocks noChangeArrowheads="1"/>
          </p:cNvSpPr>
          <p:nvPr/>
        </p:nvSpPr>
        <p:spPr bwMode="auto">
          <a:xfrm>
            <a:off x="2882192" y="3708672"/>
            <a:ext cx="2974694"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FF3300"/>
                </a:solidFill>
                <a:latin typeface="Calibri" panose="020F0502020204030204" pitchFamily="34" charset="0"/>
                <a:cs typeface="Calibri" panose="020F0502020204030204" pitchFamily="34" charset="0"/>
              </a:rPr>
              <a:t>Jesus Christ</a:t>
            </a:r>
          </a:p>
        </p:txBody>
      </p:sp>
      <p:sp>
        <p:nvSpPr>
          <p:cNvPr id="20" name="Rectangle 5"/>
          <p:cNvSpPr>
            <a:spLocks noChangeArrowheads="1"/>
          </p:cNvSpPr>
          <p:nvPr/>
        </p:nvSpPr>
        <p:spPr bwMode="auto">
          <a:xfrm>
            <a:off x="2781227" y="3708672"/>
            <a:ext cx="3176286"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latin typeface="Calibri" panose="020F0502020204030204" pitchFamily="34" charset="0"/>
                <a:cs typeface="Calibri" panose="020F0502020204030204" pitchFamily="34" charset="0"/>
              </a:rPr>
              <a:t>Jesus Christ</a:t>
            </a:r>
            <a:endParaRPr lang="en-US" altLang="en-US" sz="4400" b="1" i="1" dirty="0">
              <a:solidFill>
                <a:schemeClr val="bg1"/>
              </a:solidFill>
              <a:latin typeface="Calibri" panose="020F0502020204030204" pitchFamily="34" charset="0"/>
              <a:cs typeface="Calibri" panose="020F0502020204030204" pitchFamily="34" charset="0"/>
            </a:endParaRPr>
          </a:p>
        </p:txBody>
      </p:sp>
      <p:sp>
        <p:nvSpPr>
          <p:cNvPr id="21" name="Rectangle 5"/>
          <p:cNvSpPr>
            <a:spLocks noChangeArrowheads="1"/>
          </p:cNvSpPr>
          <p:nvPr/>
        </p:nvSpPr>
        <p:spPr bwMode="auto">
          <a:xfrm>
            <a:off x="2655497" y="3708672"/>
            <a:ext cx="342996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00FF00"/>
                </a:solidFill>
                <a:latin typeface="Calibri" panose="020F0502020204030204" pitchFamily="34" charset="0"/>
                <a:cs typeface="Calibri" panose="020F0502020204030204" pitchFamily="34" charset="0"/>
              </a:rPr>
              <a:t>Jesus Christ</a:t>
            </a:r>
          </a:p>
        </p:txBody>
      </p:sp>
      <p:sp>
        <p:nvSpPr>
          <p:cNvPr id="22" name="Rectangle 5"/>
          <p:cNvSpPr>
            <a:spLocks noChangeArrowheads="1"/>
          </p:cNvSpPr>
          <p:nvPr/>
        </p:nvSpPr>
        <p:spPr bwMode="auto">
          <a:xfrm>
            <a:off x="2720267" y="3708672"/>
            <a:ext cx="3300714"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FF9900"/>
                </a:solidFill>
                <a:latin typeface="Calibri" panose="020F0502020204030204" pitchFamily="34" charset="0"/>
                <a:cs typeface="Calibri" panose="020F0502020204030204" pitchFamily="34" charset="0"/>
              </a:rPr>
              <a:t>Jesus Christ</a:t>
            </a:r>
          </a:p>
        </p:txBody>
      </p:sp>
      <p:sp>
        <p:nvSpPr>
          <p:cNvPr id="5" name="Rectangle 2"/>
          <p:cNvSpPr txBox="1">
            <a:spLocks noChangeArrowheads="1"/>
          </p:cNvSpPr>
          <p:nvPr/>
        </p:nvSpPr>
        <p:spPr bwMode="auto">
          <a:xfrm>
            <a:off x="2270541" y="3579878"/>
            <a:ext cx="3273583"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Jesus Christ</a:t>
            </a:r>
          </a:p>
        </p:txBody>
      </p:sp>
      <p:sp>
        <p:nvSpPr>
          <p:cNvPr id="7" name="Rectangle 2"/>
          <p:cNvSpPr txBox="1">
            <a:spLocks noChangeArrowheads="1"/>
          </p:cNvSpPr>
          <p:nvPr/>
        </p:nvSpPr>
        <p:spPr bwMode="auto">
          <a:xfrm>
            <a:off x="3680526" y="3586397"/>
            <a:ext cx="1730711"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8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Christ</a:t>
            </a:r>
          </a:p>
        </p:txBody>
      </p:sp>
      <p:sp>
        <p:nvSpPr>
          <p:cNvPr id="8" name="Rectangle 12"/>
          <p:cNvSpPr>
            <a:spLocks noChangeArrowheads="1"/>
          </p:cNvSpPr>
          <p:nvPr/>
        </p:nvSpPr>
        <p:spPr bwMode="auto">
          <a:xfrm>
            <a:off x="5603099" y="2286069"/>
            <a:ext cx="1761067" cy="91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200" b="1" dirty="0">
                <a:ln w="17780" cmpd="sng">
                  <a:solidFill>
                    <a:srgbClr val="FFFFFF"/>
                  </a:solidFill>
                  <a:prstDash val="solid"/>
                  <a:miter lim="800000"/>
                </a:ln>
                <a:solidFill>
                  <a:srgbClr val="FF66CC"/>
                </a:solidFill>
                <a:effectLst>
                  <a:glow rad="63500">
                    <a:schemeClr val="tx1"/>
                  </a:glow>
                  <a:outerShdw blurRad="50800" algn="tl" rotWithShape="0">
                    <a:srgbClr val="000000"/>
                  </a:outerShdw>
                </a:effectLst>
                <a:latin typeface="Calibri" panose="020F0502020204030204" pitchFamily="34" charset="0"/>
                <a:ea typeface="+mj-ea"/>
                <a:cs typeface="+mj-cs"/>
              </a:rPr>
              <a:t>avoid</a:t>
            </a:r>
          </a:p>
        </p:txBody>
      </p:sp>
      <p:sp>
        <p:nvSpPr>
          <p:cNvPr id="12" name="Rectangle 2"/>
          <p:cNvSpPr txBox="1">
            <a:spLocks noChangeArrowheads="1"/>
          </p:cNvSpPr>
          <p:nvPr/>
        </p:nvSpPr>
        <p:spPr bwMode="auto">
          <a:xfrm>
            <a:off x="1096567" y="5508162"/>
            <a:ext cx="3273583"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of the simple</a:t>
            </a:r>
          </a:p>
        </p:txBody>
      </p:sp>
      <p:sp>
        <p:nvSpPr>
          <p:cNvPr id="13" name="Rectangle 2"/>
          <p:cNvSpPr txBox="1">
            <a:spLocks noChangeArrowheads="1"/>
          </p:cNvSpPr>
          <p:nvPr/>
        </p:nvSpPr>
        <p:spPr bwMode="auto">
          <a:xfrm>
            <a:off x="3599727" y="1284788"/>
            <a:ext cx="2037144" cy="2141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deceive</a:t>
            </a:r>
          </a:p>
          <a:p>
            <a:pPr eaLnBrk="1" hangingPunct="1"/>
            <a:r>
              <a:rPr lang="en-US" altLang="en-US" sz="4200" b="1" dirty="0">
                <a:ln w="1778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the hearts</a:t>
            </a:r>
          </a:p>
        </p:txBody>
      </p:sp>
      <p:sp>
        <p:nvSpPr>
          <p:cNvPr id="9" name="Rectangle 2"/>
          <p:cNvSpPr txBox="1">
            <a:spLocks noChangeArrowheads="1"/>
          </p:cNvSpPr>
          <p:nvPr/>
        </p:nvSpPr>
        <p:spPr bwMode="auto">
          <a:xfrm>
            <a:off x="4185913" y="4868647"/>
            <a:ext cx="2205504"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deceive</a:t>
            </a:r>
          </a:p>
        </p:txBody>
      </p:sp>
      <p:sp>
        <p:nvSpPr>
          <p:cNvPr id="10" name="Rectangle 2"/>
          <p:cNvSpPr txBox="1">
            <a:spLocks noChangeArrowheads="1"/>
          </p:cNvSpPr>
          <p:nvPr/>
        </p:nvSpPr>
        <p:spPr bwMode="auto">
          <a:xfrm>
            <a:off x="5971822" y="4863073"/>
            <a:ext cx="131643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a:t>
            </a:r>
          </a:p>
        </p:txBody>
      </p:sp>
      <p:sp>
        <p:nvSpPr>
          <p:cNvPr id="11" name="Rectangle 2"/>
          <p:cNvSpPr txBox="1">
            <a:spLocks noChangeArrowheads="1"/>
          </p:cNvSpPr>
          <p:nvPr/>
        </p:nvSpPr>
        <p:spPr bwMode="auto">
          <a:xfrm>
            <a:off x="6867313" y="4866742"/>
            <a:ext cx="1914746"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hearts</a:t>
            </a:r>
          </a:p>
        </p:txBody>
      </p:sp>
      <p:sp>
        <p:nvSpPr>
          <p:cNvPr id="6" name="Rectangle 2" hidden="1"/>
          <p:cNvSpPr txBox="1">
            <a:spLocks noChangeArrowheads="1"/>
          </p:cNvSpPr>
          <p:nvPr/>
        </p:nvSpPr>
        <p:spPr bwMode="auto">
          <a:xfrm>
            <a:off x="2733530" y="3680241"/>
            <a:ext cx="3273583"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Jesus Christ</a:t>
            </a:r>
          </a:p>
        </p:txBody>
      </p:sp>
    </p:spTree>
    <p:extLst>
      <p:ext uri="{BB962C8B-B14F-4D97-AF65-F5344CB8AC3E}">
        <p14:creationId xmlns:p14="http://schemas.microsoft.com/office/powerpoint/2010/main" val="1202454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7"/>
                                        </p:tgtEl>
                                      </p:cBhvr>
                                    </p:animEffect>
                                    <p:set>
                                      <p:cBhvr>
                                        <p:cTn id="12" dur="1" fill="hold">
                                          <p:stCondLst>
                                            <p:cond delay="24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39" presetClass="entr" presetSubtype="0" accel="10000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
                                        <p:tgtEl>
                                          <p:spTgt spid="5"/>
                                        </p:tgtEl>
                                      </p:cBhvr>
                                    </p:animEffect>
                                  </p:childTnLst>
                                </p:cTn>
                              </p:par>
                              <p:par>
                                <p:cTn id="33" presetID="6" presetClass="emph" presetSubtype="0" fill="hold" grpId="2" nodeType="withEffect">
                                  <p:stCondLst>
                                    <p:cond delay="0"/>
                                  </p:stCondLst>
                                  <p:childTnLst>
                                    <p:animScale>
                                      <p:cBhvr>
                                        <p:cTn id="34" dur="2000" fill="hold"/>
                                        <p:tgtEl>
                                          <p:spTgt spid="5"/>
                                        </p:tgtEl>
                                      </p:cBhvr>
                                      <p:by x="104500" y="104500"/>
                                    </p:animScale>
                                  </p:childTnLst>
                                </p:cTn>
                              </p:par>
                              <p:par>
                                <p:cTn id="35" presetID="0" presetClass="path" presetSubtype="0" accel="50000" decel="50000" fill="hold" grpId="1" nodeType="withEffect">
                                  <p:stCondLst>
                                    <p:cond delay="0"/>
                                  </p:stCondLst>
                                  <p:childTnLst>
                                    <p:animMotion origin="layout" path="M 3.05556E-6 2.96296E-6 L 0.05104 0.01458 " pathEditMode="relative" rAng="0" ptsTypes="AA">
                                      <p:cBhvr>
                                        <p:cTn id="36" dur="2000" fill="hold"/>
                                        <p:tgtEl>
                                          <p:spTgt spid="5"/>
                                        </p:tgtEl>
                                        <p:attrNameLst>
                                          <p:attrName>ppt_x</p:attrName>
                                          <p:attrName>ppt_y</p:attrName>
                                        </p:attrNameLst>
                                      </p:cBhvr>
                                      <p:rCtr x="2552" y="718"/>
                                    </p:animMotion>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
                                        <p:tgtEl>
                                          <p:spTgt spid="1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
                                        <p:tgtEl>
                                          <p:spTgt spid="12"/>
                                        </p:tgtEl>
                                      </p:cBhvr>
                                    </p:animEffect>
                                  </p:childTnLst>
                                </p:cTn>
                              </p:par>
                              <p:par>
                                <p:cTn id="49" presetID="10" presetClass="exit" presetSubtype="0" fill="hold" grpId="1" nodeType="withEffect">
                                  <p:stCondLst>
                                    <p:cond delay="0"/>
                                  </p:stCondLst>
                                  <p:childTnLst>
                                    <p:animEffect transition="out" filter="fade">
                                      <p:cBhvr>
                                        <p:cTn id="50" dur="1500"/>
                                        <p:tgtEl>
                                          <p:spTgt spid="3074"/>
                                        </p:tgtEl>
                                      </p:cBhvr>
                                    </p:animEffect>
                                    <p:set>
                                      <p:cBhvr>
                                        <p:cTn id="51" dur="1" fill="hold">
                                          <p:stCondLst>
                                            <p:cond delay="1499"/>
                                          </p:stCondLst>
                                        </p:cTn>
                                        <p:tgtEl>
                                          <p:spTgt spid="307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3" presetClass="emph" presetSubtype="2" fill="hold" grpId="2" nodeType="withEffect">
                                  <p:stCondLst>
                                    <p:cond delay="0"/>
                                  </p:stCondLst>
                                  <p:childTnLst>
                                    <p:animClr clrSpc="rgb" dir="cw">
                                      <p:cBhvr override="childStyle">
                                        <p:cTn id="59" dur="2000" fill="hold"/>
                                        <p:tgtEl>
                                          <p:spTgt spid="9"/>
                                        </p:tgtEl>
                                        <p:attrNameLst>
                                          <p:attrName>style.color</p:attrName>
                                        </p:attrNameLst>
                                      </p:cBhvr>
                                      <p:to>
                                        <a:schemeClr val="tx1"/>
                                      </p:to>
                                    </p:animClr>
                                  </p:childTnLst>
                                </p:cTn>
                              </p:par>
                              <p:par>
                                <p:cTn id="60" presetID="3" presetClass="emph" presetSubtype="2" fill="hold" grpId="2" nodeType="withEffect">
                                  <p:stCondLst>
                                    <p:cond delay="0"/>
                                  </p:stCondLst>
                                  <p:childTnLst>
                                    <p:animClr clrSpc="rgb" dir="cw">
                                      <p:cBhvr override="childStyle">
                                        <p:cTn id="61" dur="2000" fill="hold"/>
                                        <p:tgtEl>
                                          <p:spTgt spid="10"/>
                                        </p:tgtEl>
                                        <p:attrNameLst>
                                          <p:attrName>style.color</p:attrName>
                                        </p:attrNameLst>
                                      </p:cBhvr>
                                      <p:to>
                                        <a:schemeClr val="tx1"/>
                                      </p:to>
                                    </p:animClr>
                                  </p:childTnLst>
                                </p:cTn>
                              </p:par>
                              <p:par>
                                <p:cTn id="62" presetID="3" presetClass="emph" presetSubtype="2" fill="hold" grpId="2" nodeType="withEffect">
                                  <p:stCondLst>
                                    <p:cond delay="0"/>
                                  </p:stCondLst>
                                  <p:childTnLst>
                                    <p:animClr clrSpc="rgb" dir="cw">
                                      <p:cBhvr override="childStyle">
                                        <p:cTn id="63" dur="2000" fill="hold"/>
                                        <p:tgtEl>
                                          <p:spTgt spid="11"/>
                                        </p:tgtEl>
                                        <p:attrNameLst>
                                          <p:attrName>style.color</p:attrName>
                                        </p:attrNameLst>
                                      </p:cBhvr>
                                      <p:to>
                                        <a:schemeClr val="tx1"/>
                                      </p:to>
                                    </p:animClr>
                                  </p:childTnLst>
                                </p:cTn>
                              </p:par>
                              <p:par>
                                <p:cTn id="64" presetID="3" presetClass="emph" presetSubtype="2" fill="hold" grpId="2" nodeType="withEffect">
                                  <p:stCondLst>
                                    <p:cond delay="0"/>
                                  </p:stCondLst>
                                  <p:childTnLst>
                                    <p:animClr clrSpc="rgb" dir="cw">
                                      <p:cBhvr override="childStyle">
                                        <p:cTn id="65" dur="2000" fill="hold"/>
                                        <p:tgtEl>
                                          <p:spTgt spid="12"/>
                                        </p:tgtEl>
                                        <p:attrNameLst>
                                          <p:attrName>style.color</p:attrName>
                                        </p:attrNameLst>
                                      </p:cBhvr>
                                      <p:to>
                                        <a:schemeClr val="tx1"/>
                                      </p:to>
                                    </p:animClr>
                                  </p:childTnLst>
                                </p:cTn>
                              </p:par>
                              <p:par>
                                <p:cTn id="66" presetID="0" presetClass="path" presetSubtype="0" accel="32000" decel="68000" fill="hold" grpId="3" nodeType="withEffect">
                                  <p:stCondLst>
                                    <p:cond delay="0"/>
                                  </p:stCondLst>
                                  <p:childTnLst>
                                    <p:animMotion origin="layout" path="M 1.38889E-6 0 C -0.04236 -0.00069 -0.08038 -0.00278 -0.11806 -0.00532 C -0.15556 -0.0081 -0.19202 -0.00532 -0.22552 -0.01713 C -0.25903 -0.0294 -0.29653 -0.04213 -0.3191 -0.07639 C -0.34132 -0.11042 -0.3566 -0.17477 -0.35972 -0.22176 C -0.36267 -0.26875 -0.35104 -0.3162 -0.33802 -0.35648 C -0.32517 -0.39676 -0.30504 -0.43634 -0.28108 -0.46273 C -0.25729 -0.48912 -0.22952 -0.5044 -0.19497 -0.51528 C -0.16059 -0.52569 -0.09844 -0.52315 -0.07344 -0.52523 " pathEditMode="relative" rAng="0" ptsTypes="AAAAAAAAA">
                                      <p:cBhvr>
                                        <p:cTn id="67" dur="2000" fill="hold"/>
                                        <p:tgtEl>
                                          <p:spTgt spid="9"/>
                                        </p:tgtEl>
                                        <p:attrNameLst>
                                          <p:attrName>ppt_x</p:attrName>
                                          <p:attrName>ppt_y</p:attrName>
                                        </p:attrNameLst>
                                      </p:cBhvr>
                                      <p:rCtr x="-18003" y="-26273"/>
                                    </p:animMotion>
                                  </p:childTnLst>
                                </p:cTn>
                              </p:par>
                              <p:par>
                                <p:cTn id="68" presetID="0" presetClass="path" presetSubtype="0" accel="50000" decel="50000" fill="hold" grpId="3" nodeType="withEffect">
                                  <p:stCondLst>
                                    <p:cond delay="0"/>
                                  </p:stCondLst>
                                  <p:childTnLst>
                                    <p:animMotion origin="layout" path="M 1.11022E-16 -0.00024 C -0.05642 0.00231 -0.10885 0.0037 -0.17465 -0.00024 C -0.2408 -0.00417 -0.34219 -0.00139 -0.39583 -0.02338 C -0.44965 -0.04537 -0.4809 -0.08473 -0.49722 -0.13149 C -0.51354 -0.17825 -0.50677 -0.26088 -0.4934 -0.30394 C -0.48003 -0.347 -0.4474 -0.37037 -0.41736 -0.39005 C -0.38733 -0.40973 -0.34618 -0.41505 -0.31354 -0.422 C -0.2809 -0.4294 -0.23924 -0.42963 -0.21997 -0.43149 " pathEditMode="relative" rAng="0" ptsTypes="AAAAAAAA">
                                      <p:cBhvr>
                                        <p:cTn id="69" dur="2000" fill="hold"/>
                                        <p:tgtEl>
                                          <p:spTgt spid="10"/>
                                        </p:tgtEl>
                                        <p:attrNameLst>
                                          <p:attrName>ppt_x</p:attrName>
                                          <p:attrName>ppt_y</p:attrName>
                                        </p:attrNameLst>
                                      </p:cBhvr>
                                      <p:rCtr x="-25347" y="-21435"/>
                                    </p:animMotion>
                                  </p:childTnLst>
                                </p:cTn>
                              </p:par>
                              <p:par>
                                <p:cTn id="70" presetID="0" presetClass="path" presetSubtype="0" accel="62000" decel="38000" fill="hold" grpId="3" nodeType="withEffect">
                                  <p:stCondLst>
                                    <p:cond delay="0"/>
                                  </p:stCondLst>
                                  <p:childTnLst>
                                    <p:animMotion origin="layout" path="M 8.33333E-7 1.48148E-6 C -0.10608 0.00301 -0.20764 0.00417 -0.29115 0.00139 C -0.37535 -0.00116 -0.45295 -0.00116 -0.50504 -0.01528 C -0.55712 -0.02986 -0.58247 -0.05671 -0.60382 -0.08449 C -0.62517 -0.11227 -0.63264 -0.15185 -0.63299 -0.18218 C -0.63333 -0.2125 -0.62396 -0.24491 -0.60642 -0.26644 C -0.58889 -0.28796 -0.55521 -0.30139 -0.52795 -0.31204 C -0.5007 -0.32269 -0.4724 -0.32639 -0.44306 -0.33056 C -0.41372 -0.33472 -0.36997 -0.33658 -0.35104 -0.33796 " pathEditMode="relative" rAng="0" ptsTypes="AAAAAAAAA">
                                      <p:cBhvr>
                                        <p:cTn id="71" dur="2000" fill="hold"/>
                                        <p:tgtEl>
                                          <p:spTgt spid="11"/>
                                        </p:tgtEl>
                                        <p:attrNameLst>
                                          <p:attrName>ppt_x</p:attrName>
                                          <p:attrName>ppt_y</p:attrName>
                                        </p:attrNameLst>
                                      </p:cBhvr>
                                      <p:rCtr x="-31649" y="-16759"/>
                                    </p:animMotion>
                                  </p:childTnLst>
                                </p:cTn>
                              </p:par>
                              <p:par>
                                <p:cTn id="72" presetID="0" presetClass="path" presetSubtype="0" accel="50000" decel="50000" fill="hold" grpId="3" nodeType="withEffect">
                                  <p:stCondLst>
                                    <p:cond delay="0"/>
                                  </p:stCondLst>
                                  <p:childTnLst>
                                    <p:animMotion origin="layout" path="M 1.66667E-6 2.96296E-6 L 0.20972 -0.05834 " pathEditMode="relative" rAng="0" ptsTypes="AA">
                                      <p:cBhvr>
                                        <p:cTn id="73" dur="2000" fill="hold"/>
                                        <p:tgtEl>
                                          <p:spTgt spid="12"/>
                                        </p:tgtEl>
                                        <p:attrNameLst>
                                          <p:attrName>ppt_x</p:attrName>
                                          <p:attrName>ppt_y</p:attrName>
                                        </p:attrNameLst>
                                      </p:cBhvr>
                                      <p:rCtr x="10486" y="-2917"/>
                                    </p:animMotion>
                                  </p:childTnLst>
                                </p:cTn>
                              </p:par>
                            </p:childTnLst>
                          </p:cTn>
                        </p:par>
                        <p:par>
                          <p:cTn id="74" fill="hold">
                            <p:stCondLst>
                              <p:cond delay="2000"/>
                            </p:stCondLst>
                            <p:childTnLst>
                              <p:par>
                                <p:cTn id="75" presetID="10" presetClass="entr" presetSubtype="0" fill="hold" grpId="0" nodeType="after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par>
                                <p:cTn id="78" presetID="10" presetClass="exit" presetSubtype="0" fill="hold" grpId="1" nodeType="withEffect">
                                  <p:stCondLst>
                                    <p:cond delay="0"/>
                                  </p:stCondLst>
                                  <p:childTnLst>
                                    <p:animEffect transition="out" filter="fade">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3" presetClass="exit" presetSubtype="32" fill="hold" grpId="1" nodeType="clickEffect">
                                  <p:stCondLst>
                                    <p:cond delay="0"/>
                                  </p:stCondLst>
                                  <p:childTnLst>
                                    <p:anim calcmode="lin" valueType="num">
                                      <p:cBhvr>
                                        <p:cTn id="90" dur="2000"/>
                                        <p:tgtEl>
                                          <p:spTgt spid="12"/>
                                        </p:tgtEl>
                                        <p:attrNameLst>
                                          <p:attrName>ppt_w</p:attrName>
                                        </p:attrNameLst>
                                      </p:cBhvr>
                                      <p:tavLst>
                                        <p:tav tm="0">
                                          <p:val>
                                            <p:strVal val="ppt_w"/>
                                          </p:val>
                                        </p:tav>
                                        <p:tav tm="100000">
                                          <p:val>
                                            <p:fltVal val="0"/>
                                          </p:val>
                                        </p:tav>
                                      </p:tavLst>
                                    </p:anim>
                                    <p:anim calcmode="lin" valueType="num">
                                      <p:cBhvr>
                                        <p:cTn id="91" dur="2000"/>
                                        <p:tgtEl>
                                          <p:spTgt spid="12"/>
                                        </p:tgtEl>
                                        <p:attrNameLst>
                                          <p:attrName>ppt_h</p:attrName>
                                        </p:attrNameLst>
                                      </p:cBhvr>
                                      <p:tavLst>
                                        <p:tav tm="0">
                                          <p:val>
                                            <p:strVal val="ppt_h"/>
                                          </p:val>
                                        </p:tav>
                                        <p:tav tm="100000">
                                          <p:val>
                                            <p:fltVal val="0"/>
                                          </p:val>
                                        </p:tav>
                                      </p:tavLst>
                                    </p:anim>
                                    <p:set>
                                      <p:cBhvr>
                                        <p:cTn id="92" dur="1" fill="hold">
                                          <p:stCondLst>
                                            <p:cond delay="1999"/>
                                          </p:stCondLst>
                                        </p:cTn>
                                        <p:tgtEl>
                                          <p:spTgt spid="12"/>
                                        </p:tgtEl>
                                        <p:attrNameLst>
                                          <p:attrName>style.visibility</p:attrName>
                                        </p:attrNameLst>
                                      </p:cBhvr>
                                      <p:to>
                                        <p:strVal val="hidden"/>
                                      </p:to>
                                    </p:set>
                                  </p:childTnLst>
                                </p:cTn>
                              </p:par>
                              <p:par>
                                <p:cTn id="93" presetID="23" presetClass="exit" presetSubtype="32" fill="hold" grpId="1" nodeType="withEffect">
                                  <p:stCondLst>
                                    <p:cond delay="0"/>
                                  </p:stCondLst>
                                  <p:childTnLst>
                                    <p:anim calcmode="lin" valueType="num">
                                      <p:cBhvr>
                                        <p:cTn id="94" dur="2000"/>
                                        <p:tgtEl>
                                          <p:spTgt spid="13"/>
                                        </p:tgtEl>
                                        <p:attrNameLst>
                                          <p:attrName>ppt_w</p:attrName>
                                        </p:attrNameLst>
                                      </p:cBhvr>
                                      <p:tavLst>
                                        <p:tav tm="0">
                                          <p:val>
                                            <p:strVal val="ppt_w"/>
                                          </p:val>
                                        </p:tav>
                                        <p:tav tm="100000">
                                          <p:val>
                                            <p:fltVal val="0"/>
                                          </p:val>
                                        </p:tav>
                                      </p:tavLst>
                                    </p:anim>
                                    <p:anim calcmode="lin" valueType="num">
                                      <p:cBhvr>
                                        <p:cTn id="95" dur="2000"/>
                                        <p:tgtEl>
                                          <p:spTgt spid="13"/>
                                        </p:tgtEl>
                                        <p:attrNameLst>
                                          <p:attrName>ppt_h</p:attrName>
                                        </p:attrNameLst>
                                      </p:cBhvr>
                                      <p:tavLst>
                                        <p:tav tm="0">
                                          <p:val>
                                            <p:strVal val="ppt_h"/>
                                          </p:val>
                                        </p:tav>
                                        <p:tav tm="100000">
                                          <p:val>
                                            <p:fltVal val="0"/>
                                          </p:val>
                                        </p:tav>
                                      </p:tavLst>
                                    </p:anim>
                                    <p:set>
                                      <p:cBhvr>
                                        <p:cTn id="96" dur="1" fill="hold">
                                          <p:stCondLst>
                                            <p:cond delay="1999"/>
                                          </p:stCondLst>
                                        </p:cTn>
                                        <p:tgtEl>
                                          <p:spTgt spid="13"/>
                                        </p:tgtEl>
                                        <p:attrNameLst>
                                          <p:attrName>style.visibility</p:attrName>
                                        </p:attrNameLst>
                                      </p:cBhvr>
                                      <p:to>
                                        <p:strVal val="hidden"/>
                                      </p:to>
                                    </p:set>
                                  </p:childTnLst>
                                </p:cTn>
                              </p:par>
                              <p:par>
                                <p:cTn id="97" presetID="1"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8"/>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9"/>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0"/>
                                        </p:tgtEl>
                                        <p:attrNameLst>
                                          <p:attrName>style.visibility</p:attrName>
                                        </p:attrNameLst>
                                      </p:cBhvr>
                                      <p:to>
                                        <p:strVal val="visible"/>
                                      </p:to>
                                    </p:set>
                                  </p:childTnLst>
                                </p:cTn>
                              </p:par>
                              <p:par>
                                <p:cTn id="115" presetID="0" presetClass="exit" presetSubtype="0" fill="hold" grpId="1" nodeType="withEffect">
                                  <p:stCondLst>
                                    <p:cond delay="0"/>
                                  </p:stCondLst>
                                  <p:childTnLst>
                                    <p:set>
                                      <p:cBhvr>
                                        <p:cTn id="116" dur="1" fill="hold">
                                          <p:stCondLst>
                                            <p:cond delay="749"/>
                                          </p:stCondLst>
                                        </p:cTn>
                                        <p:tgtEl>
                                          <p:spTgt spid="14"/>
                                        </p:tgtEl>
                                        <p:attrNameLst>
                                          <p:attrName>style.visibility</p:attrName>
                                        </p:attrNameLst>
                                      </p:cBhvr>
                                      <p:to>
                                        <p:strVal val="hidden"/>
                                      </p:to>
                                    </p:set>
                                    <p:animEffect transition="out" filter="fade">
                                      <p:cBhvr>
                                        <p:cTn id="117" dur="750">
                                          <p:stCondLst>
                                            <p:cond delay="0"/>
                                          </p:stCondLst>
                                        </p:cTn>
                                        <p:tgtEl>
                                          <p:spTgt spid="14"/>
                                        </p:tgtEl>
                                      </p:cBhvr>
                                    </p:animEffect>
                                    <p:anim to="" calcmode="lin" valueType="num">
                                      <p:cBhvr>
                                        <p:cTn id="118" dur="75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119" dur="750" fill="hold">
                                          <p:stCondLst>
                                            <p:cond delay="0"/>
                                          </p:stCondLst>
                                        </p:cTn>
                                        <p:tgtEl>
                                          <p:spTgt spid="14"/>
                                        </p:tgtEl>
                                        <p:attrNameLst>
                                          <p:attrName>ppt_h</p:attrName>
                                        </p:attrNameLst>
                                      </p:cBhvr>
                                      <p:tavLst>
                                        <p:tav tm="0">
                                          <p:val>
                                            <p:strVal val="#ppt_h"/>
                                          </p:val>
                                        </p:tav>
                                        <p:tav tm="100000">
                                          <p:val>
                                            <p:strVal val="#ppt_h*4"/>
                                          </p:val>
                                        </p:tav>
                                      </p:tavLst>
                                    </p:anim>
                                  </p:childTnLst>
                                </p:cTn>
                              </p:par>
                              <p:par>
                                <p:cTn id="120" presetID="0" presetClass="exit" presetSubtype="0" fill="hold" grpId="1" nodeType="withEffect">
                                  <p:stCondLst>
                                    <p:cond delay="100"/>
                                  </p:stCondLst>
                                  <p:childTnLst>
                                    <p:set>
                                      <p:cBhvr>
                                        <p:cTn id="121" dur="1" fill="hold">
                                          <p:stCondLst>
                                            <p:cond delay="749"/>
                                          </p:stCondLst>
                                        </p:cTn>
                                        <p:tgtEl>
                                          <p:spTgt spid="15"/>
                                        </p:tgtEl>
                                        <p:attrNameLst>
                                          <p:attrName>style.visibility</p:attrName>
                                        </p:attrNameLst>
                                      </p:cBhvr>
                                      <p:to>
                                        <p:strVal val="hidden"/>
                                      </p:to>
                                    </p:set>
                                    <p:animEffect transition="out" filter="fade">
                                      <p:cBhvr>
                                        <p:cTn id="122" dur="750">
                                          <p:stCondLst>
                                            <p:cond delay="0"/>
                                          </p:stCondLst>
                                        </p:cTn>
                                        <p:tgtEl>
                                          <p:spTgt spid="15"/>
                                        </p:tgtEl>
                                      </p:cBhvr>
                                    </p:animEffect>
                                    <p:anim to="" calcmode="lin" valueType="num">
                                      <p:cBhvr>
                                        <p:cTn id="123" dur="750" fill="hold">
                                          <p:stCondLst>
                                            <p:cond delay="0"/>
                                          </p:stCondLst>
                                        </p:cTn>
                                        <p:tgtEl>
                                          <p:spTgt spid="15"/>
                                        </p:tgtEl>
                                        <p:attrNameLst>
                                          <p:attrName>ppt_w</p:attrName>
                                        </p:attrNameLst>
                                      </p:cBhvr>
                                      <p:tavLst>
                                        <p:tav tm="0">
                                          <p:val>
                                            <p:strVal val="#ppt_w"/>
                                          </p:val>
                                        </p:tav>
                                        <p:tav tm="100000">
                                          <p:val>
                                            <p:strVal val="#ppt_w*4"/>
                                          </p:val>
                                        </p:tav>
                                      </p:tavLst>
                                    </p:anim>
                                    <p:anim to="" calcmode="lin" valueType="num">
                                      <p:cBhvr>
                                        <p:cTn id="124" dur="750" fill="hold">
                                          <p:stCondLst>
                                            <p:cond delay="0"/>
                                          </p:stCondLst>
                                        </p:cTn>
                                        <p:tgtEl>
                                          <p:spTgt spid="15"/>
                                        </p:tgtEl>
                                        <p:attrNameLst>
                                          <p:attrName>ppt_h</p:attrName>
                                        </p:attrNameLst>
                                      </p:cBhvr>
                                      <p:tavLst>
                                        <p:tav tm="0">
                                          <p:val>
                                            <p:strVal val="#ppt_h"/>
                                          </p:val>
                                        </p:tav>
                                        <p:tav tm="100000">
                                          <p:val>
                                            <p:strVal val="#ppt_h*4"/>
                                          </p:val>
                                        </p:tav>
                                      </p:tavLst>
                                    </p:anim>
                                  </p:childTnLst>
                                </p:cTn>
                              </p:par>
                              <p:par>
                                <p:cTn id="125" presetID="0" presetClass="exit" presetSubtype="0" fill="hold" grpId="1" nodeType="withEffect">
                                  <p:stCondLst>
                                    <p:cond delay="200"/>
                                  </p:stCondLst>
                                  <p:childTnLst>
                                    <p:set>
                                      <p:cBhvr>
                                        <p:cTn id="126" dur="1" fill="hold">
                                          <p:stCondLst>
                                            <p:cond delay="749"/>
                                          </p:stCondLst>
                                        </p:cTn>
                                        <p:tgtEl>
                                          <p:spTgt spid="16"/>
                                        </p:tgtEl>
                                        <p:attrNameLst>
                                          <p:attrName>style.visibility</p:attrName>
                                        </p:attrNameLst>
                                      </p:cBhvr>
                                      <p:to>
                                        <p:strVal val="hidden"/>
                                      </p:to>
                                    </p:set>
                                    <p:animEffect transition="out" filter="fade">
                                      <p:cBhvr>
                                        <p:cTn id="127" dur="750">
                                          <p:stCondLst>
                                            <p:cond delay="0"/>
                                          </p:stCondLst>
                                        </p:cTn>
                                        <p:tgtEl>
                                          <p:spTgt spid="16"/>
                                        </p:tgtEl>
                                      </p:cBhvr>
                                    </p:animEffect>
                                    <p:anim to="" calcmode="lin" valueType="num">
                                      <p:cBhvr>
                                        <p:cTn id="128" dur="750" fill="hold">
                                          <p:stCondLst>
                                            <p:cond delay="0"/>
                                          </p:stCondLst>
                                        </p:cTn>
                                        <p:tgtEl>
                                          <p:spTgt spid="16"/>
                                        </p:tgtEl>
                                        <p:attrNameLst>
                                          <p:attrName>ppt_w</p:attrName>
                                        </p:attrNameLst>
                                      </p:cBhvr>
                                      <p:tavLst>
                                        <p:tav tm="0">
                                          <p:val>
                                            <p:strVal val="#ppt_w"/>
                                          </p:val>
                                        </p:tav>
                                        <p:tav tm="100000">
                                          <p:val>
                                            <p:strVal val="#ppt_w*4"/>
                                          </p:val>
                                        </p:tav>
                                      </p:tavLst>
                                    </p:anim>
                                    <p:anim to="" calcmode="lin" valueType="num">
                                      <p:cBhvr>
                                        <p:cTn id="129" dur="750" fill="hold">
                                          <p:stCondLst>
                                            <p:cond delay="0"/>
                                          </p:stCondLst>
                                        </p:cTn>
                                        <p:tgtEl>
                                          <p:spTgt spid="16"/>
                                        </p:tgtEl>
                                        <p:attrNameLst>
                                          <p:attrName>ppt_h</p:attrName>
                                        </p:attrNameLst>
                                      </p:cBhvr>
                                      <p:tavLst>
                                        <p:tav tm="0">
                                          <p:val>
                                            <p:strVal val="#ppt_h"/>
                                          </p:val>
                                        </p:tav>
                                        <p:tav tm="100000">
                                          <p:val>
                                            <p:strVal val="#ppt_h*4"/>
                                          </p:val>
                                        </p:tav>
                                      </p:tavLst>
                                    </p:anim>
                                  </p:childTnLst>
                                </p:cTn>
                              </p:par>
                              <p:par>
                                <p:cTn id="130" presetID="0" presetClass="exit" presetSubtype="0" fill="hold" grpId="1" nodeType="withEffect">
                                  <p:stCondLst>
                                    <p:cond delay="300"/>
                                  </p:stCondLst>
                                  <p:childTnLst>
                                    <p:set>
                                      <p:cBhvr>
                                        <p:cTn id="131" dur="1" fill="hold">
                                          <p:stCondLst>
                                            <p:cond delay="749"/>
                                          </p:stCondLst>
                                        </p:cTn>
                                        <p:tgtEl>
                                          <p:spTgt spid="17"/>
                                        </p:tgtEl>
                                        <p:attrNameLst>
                                          <p:attrName>style.visibility</p:attrName>
                                        </p:attrNameLst>
                                      </p:cBhvr>
                                      <p:to>
                                        <p:strVal val="hidden"/>
                                      </p:to>
                                    </p:set>
                                    <p:animEffect transition="out" filter="fade">
                                      <p:cBhvr>
                                        <p:cTn id="132" dur="750">
                                          <p:stCondLst>
                                            <p:cond delay="0"/>
                                          </p:stCondLst>
                                        </p:cTn>
                                        <p:tgtEl>
                                          <p:spTgt spid="17"/>
                                        </p:tgtEl>
                                      </p:cBhvr>
                                    </p:animEffect>
                                    <p:anim to="" calcmode="lin" valueType="num">
                                      <p:cBhvr>
                                        <p:cTn id="133" dur="750" fill="hold">
                                          <p:stCondLst>
                                            <p:cond delay="0"/>
                                          </p:stCondLst>
                                        </p:cTn>
                                        <p:tgtEl>
                                          <p:spTgt spid="17"/>
                                        </p:tgtEl>
                                        <p:attrNameLst>
                                          <p:attrName>ppt_w</p:attrName>
                                        </p:attrNameLst>
                                      </p:cBhvr>
                                      <p:tavLst>
                                        <p:tav tm="0">
                                          <p:val>
                                            <p:strVal val="#ppt_w"/>
                                          </p:val>
                                        </p:tav>
                                        <p:tav tm="100000">
                                          <p:val>
                                            <p:strVal val="#ppt_w*4"/>
                                          </p:val>
                                        </p:tav>
                                      </p:tavLst>
                                    </p:anim>
                                    <p:anim to="" calcmode="lin" valueType="num">
                                      <p:cBhvr>
                                        <p:cTn id="134" dur="750" fill="hold">
                                          <p:stCondLst>
                                            <p:cond delay="0"/>
                                          </p:stCondLst>
                                        </p:cTn>
                                        <p:tgtEl>
                                          <p:spTgt spid="17"/>
                                        </p:tgtEl>
                                        <p:attrNameLst>
                                          <p:attrName>ppt_h</p:attrName>
                                        </p:attrNameLst>
                                      </p:cBhvr>
                                      <p:tavLst>
                                        <p:tav tm="0">
                                          <p:val>
                                            <p:strVal val="#ppt_h"/>
                                          </p:val>
                                        </p:tav>
                                        <p:tav tm="100000">
                                          <p:val>
                                            <p:strVal val="#ppt_h*4"/>
                                          </p:val>
                                        </p:tav>
                                      </p:tavLst>
                                    </p:anim>
                                  </p:childTnLst>
                                </p:cTn>
                              </p:par>
                              <p:par>
                                <p:cTn id="135" presetID="0" presetClass="exit" presetSubtype="0" fill="hold" grpId="1" nodeType="withEffect">
                                  <p:stCondLst>
                                    <p:cond delay="400"/>
                                  </p:stCondLst>
                                  <p:childTnLst>
                                    <p:set>
                                      <p:cBhvr>
                                        <p:cTn id="136" dur="1" fill="hold">
                                          <p:stCondLst>
                                            <p:cond delay="749"/>
                                          </p:stCondLst>
                                        </p:cTn>
                                        <p:tgtEl>
                                          <p:spTgt spid="21"/>
                                        </p:tgtEl>
                                        <p:attrNameLst>
                                          <p:attrName>style.visibility</p:attrName>
                                        </p:attrNameLst>
                                      </p:cBhvr>
                                      <p:to>
                                        <p:strVal val="hidden"/>
                                      </p:to>
                                    </p:set>
                                    <p:animEffect transition="out" filter="fade">
                                      <p:cBhvr>
                                        <p:cTn id="137" dur="750">
                                          <p:stCondLst>
                                            <p:cond delay="0"/>
                                          </p:stCondLst>
                                        </p:cTn>
                                        <p:tgtEl>
                                          <p:spTgt spid="21"/>
                                        </p:tgtEl>
                                      </p:cBhvr>
                                    </p:animEffect>
                                    <p:anim to="" calcmode="lin" valueType="num">
                                      <p:cBhvr>
                                        <p:cTn id="138" dur="750" fill="hold">
                                          <p:stCondLst>
                                            <p:cond delay="0"/>
                                          </p:stCondLst>
                                        </p:cTn>
                                        <p:tgtEl>
                                          <p:spTgt spid="21"/>
                                        </p:tgtEl>
                                        <p:attrNameLst>
                                          <p:attrName>ppt_w</p:attrName>
                                        </p:attrNameLst>
                                      </p:cBhvr>
                                      <p:tavLst>
                                        <p:tav tm="0">
                                          <p:val>
                                            <p:strVal val="#ppt_w"/>
                                          </p:val>
                                        </p:tav>
                                        <p:tav tm="100000">
                                          <p:val>
                                            <p:strVal val="#ppt_w*4"/>
                                          </p:val>
                                        </p:tav>
                                      </p:tavLst>
                                    </p:anim>
                                    <p:anim to="" calcmode="lin" valueType="num">
                                      <p:cBhvr>
                                        <p:cTn id="139" dur="750" fill="hold">
                                          <p:stCondLst>
                                            <p:cond delay="0"/>
                                          </p:stCondLst>
                                        </p:cTn>
                                        <p:tgtEl>
                                          <p:spTgt spid="21"/>
                                        </p:tgtEl>
                                        <p:attrNameLst>
                                          <p:attrName>ppt_h</p:attrName>
                                        </p:attrNameLst>
                                      </p:cBhvr>
                                      <p:tavLst>
                                        <p:tav tm="0">
                                          <p:val>
                                            <p:strVal val="#ppt_h"/>
                                          </p:val>
                                        </p:tav>
                                        <p:tav tm="100000">
                                          <p:val>
                                            <p:strVal val="#ppt_h*4"/>
                                          </p:val>
                                        </p:tav>
                                      </p:tavLst>
                                    </p:anim>
                                  </p:childTnLst>
                                </p:cTn>
                              </p:par>
                              <p:par>
                                <p:cTn id="140" presetID="0" presetClass="exit" presetSubtype="0" fill="hold" grpId="1" nodeType="withEffect">
                                  <p:stCondLst>
                                    <p:cond delay="500"/>
                                  </p:stCondLst>
                                  <p:childTnLst>
                                    <p:set>
                                      <p:cBhvr>
                                        <p:cTn id="141" dur="1" fill="hold">
                                          <p:stCondLst>
                                            <p:cond delay="749"/>
                                          </p:stCondLst>
                                        </p:cTn>
                                        <p:tgtEl>
                                          <p:spTgt spid="18"/>
                                        </p:tgtEl>
                                        <p:attrNameLst>
                                          <p:attrName>style.visibility</p:attrName>
                                        </p:attrNameLst>
                                      </p:cBhvr>
                                      <p:to>
                                        <p:strVal val="hidden"/>
                                      </p:to>
                                    </p:set>
                                    <p:animEffect transition="out" filter="fade">
                                      <p:cBhvr>
                                        <p:cTn id="142" dur="750">
                                          <p:stCondLst>
                                            <p:cond delay="0"/>
                                          </p:stCondLst>
                                        </p:cTn>
                                        <p:tgtEl>
                                          <p:spTgt spid="18"/>
                                        </p:tgtEl>
                                      </p:cBhvr>
                                    </p:animEffect>
                                    <p:anim to="" calcmode="lin" valueType="num">
                                      <p:cBhvr>
                                        <p:cTn id="143" dur="750" fill="hold">
                                          <p:stCondLst>
                                            <p:cond delay="0"/>
                                          </p:stCondLst>
                                        </p:cTn>
                                        <p:tgtEl>
                                          <p:spTgt spid="18"/>
                                        </p:tgtEl>
                                        <p:attrNameLst>
                                          <p:attrName>ppt_w</p:attrName>
                                        </p:attrNameLst>
                                      </p:cBhvr>
                                      <p:tavLst>
                                        <p:tav tm="0">
                                          <p:val>
                                            <p:strVal val="#ppt_w"/>
                                          </p:val>
                                        </p:tav>
                                        <p:tav tm="100000">
                                          <p:val>
                                            <p:strVal val="#ppt_w*4"/>
                                          </p:val>
                                        </p:tav>
                                      </p:tavLst>
                                    </p:anim>
                                    <p:anim to="" calcmode="lin" valueType="num">
                                      <p:cBhvr>
                                        <p:cTn id="144" dur="750" fill="hold">
                                          <p:stCondLst>
                                            <p:cond delay="0"/>
                                          </p:stCondLst>
                                        </p:cTn>
                                        <p:tgtEl>
                                          <p:spTgt spid="18"/>
                                        </p:tgtEl>
                                        <p:attrNameLst>
                                          <p:attrName>ppt_h</p:attrName>
                                        </p:attrNameLst>
                                      </p:cBhvr>
                                      <p:tavLst>
                                        <p:tav tm="0">
                                          <p:val>
                                            <p:strVal val="#ppt_h"/>
                                          </p:val>
                                        </p:tav>
                                        <p:tav tm="100000">
                                          <p:val>
                                            <p:strVal val="#ppt_h*4"/>
                                          </p:val>
                                        </p:tav>
                                      </p:tavLst>
                                    </p:anim>
                                  </p:childTnLst>
                                </p:cTn>
                              </p:par>
                              <p:par>
                                <p:cTn id="145" presetID="0" presetClass="exit" presetSubtype="0" fill="hold" grpId="1" nodeType="withEffect">
                                  <p:stCondLst>
                                    <p:cond delay="600"/>
                                  </p:stCondLst>
                                  <p:childTnLst>
                                    <p:set>
                                      <p:cBhvr>
                                        <p:cTn id="146" dur="1" fill="hold">
                                          <p:stCondLst>
                                            <p:cond delay="749"/>
                                          </p:stCondLst>
                                        </p:cTn>
                                        <p:tgtEl>
                                          <p:spTgt spid="22"/>
                                        </p:tgtEl>
                                        <p:attrNameLst>
                                          <p:attrName>style.visibility</p:attrName>
                                        </p:attrNameLst>
                                      </p:cBhvr>
                                      <p:to>
                                        <p:strVal val="hidden"/>
                                      </p:to>
                                    </p:set>
                                    <p:animEffect transition="out" filter="fade">
                                      <p:cBhvr>
                                        <p:cTn id="147" dur="750">
                                          <p:stCondLst>
                                            <p:cond delay="0"/>
                                          </p:stCondLst>
                                        </p:cTn>
                                        <p:tgtEl>
                                          <p:spTgt spid="22"/>
                                        </p:tgtEl>
                                      </p:cBhvr>
                                    </p:animEffect>
                                    <p:anim to="" calcmode="lin" valueType="num">
                                      <p:cBhvr>
                                        <p:cTn id="148" dur="750" fill="hold">
                                          <p:stCondLst>
                                            <p:cond delay="0"/>
                                          </p:stCondLst>
                                        </p:cTn>
                                        <p:tgtEl>
                                          <p:spTgt spid="22"/>
                                        </p:tgtEl>
                                        <p:attrNameLst>
                                          <p:attrName>ppt_w</p:attrName>
                                        </p:attrNameLst>
                                      </p:cBhvr>
                                      <p:tavLst>
                                        <p:tav tm="0">
                                          <p:val>
                                            <p:strVal val="#ppt_w"/>
                                          </p:val>
                                        </p:tav>
                                        <p:tav tm="100000">
                                          <p:val>
                                            <p:strVal val="#ppt_w*4"/>
                                          </p:val>
                                        </p:tav>
                                      </p:tavLst>
                                    </p:anim>
                                    <p:anim to="" calcmode="lin" valueType="num">
                                      <p:cBhvr>
                                        <p:cTn id="149" dur="750" fill="hold">
                                          <p:stCondLst>
                                            <p:cond delay="0"/>
                                          </p:stCondLst>
                                        </p:cTn>
                                        <p:tgtEl>
                                          <p:spTgt spid="22"/>
                                        </p:tgtEl>
                                        <p:attrNameLst>
                                          <p:attrName>ppt_h</p:attrName>
                                        </p:attrNameLst>
                                      </p:cBhvr>
                                      <p:tavLst>
                                        <p:tav tm="0">
                                          <p:val>
                                            <p:strVal val="#ppt_h"/>
                                          </p:val>
                                        </p:tav>
                                        <p:tav tm="100000">
                                          <p:val>
                                            <p:strVal val="#ppt_h*4"/>
                                          </p:val>
                                        </p:tav>
                                      </p:tavLst>
                                    </p:anim>
                                  </p:childTnLst>
                                </p:cTn>
                              </p:par>
                              <p:par>
                                <p:cTn id="150" presetID="0" presetClass="exit" presetSubtype="0" fill="hold" grpId="1" nodeType="withEffect">
                                  <p:stCondLst>
                                    <p:cond delay="700"/>
                                  </p:stCondLst>
                                  <p:childTnLst>
                                    <p:set>
                                      <p:cBhvr>
                                        <p:cTn id="151" dur="1" fill="hold">
                                          <p:stCondLst>
                                            <p:cond delay="749"/>
                                          </p:stCondLst>
                                        </p:cTn>
                                        <p:tgtEl>
                                          <p:spTgt spid="19"/>
                                        </p:tgtEl>
                                        <p:attrNameLst>
                                          <p:attrName>style.visibility</p:attrName>
                                        </p:attrNameLst>
                                      </p:cBhvr>
                                      <p:to>
                                        <p:strVal val="hidden"/>
                                      </p:to>
                                    </p:set>
                                    <p:animEffect transition="out" filter="fade">
                                      <p:cBhvr>
                                        <p:cTn id="152" dur="750">
                                          <p:stCondLst>
                                            <p:cond delay="0"/>
                                          </p:stCondLst>
                                        </p:cTn>
                                        <p:tgtEl>
                                          <p:spTgt spid="19"/>
                                        </p:tgtEl>
                                      </p:cBhvr>
                                    </p:animEffect>
                                    <p:anim to="" calcmode="lin" valueType="num">
                                      <p:cBhvr>
                                        <p:cTn id="153" dur="750" fill="hold">
                                          <p:stCondLst>
                                            <p:cond delay="0"/>
                                          </p:stCondLst>
                                        </p:cTn>
                                        <p:tgtEl>
                                          <p:spTgt spid="19"/>
                                        </p:tgtEl>
                                        <p:attrNameLst>
                                          <p:attrName>ppt_w</p:attrName>
                                        </p:attrNameLst>
                                      </p:cBhvr>
                                      <p:tavLst>
                                        <p:tav tm="0">
                                          <p:val>
                                            <p:strVal val="#ppt_w"/>
                                          </p:val>
                                        </p:tav>
                                        <p:tav tm="100000">
                                          <p:val>
                                            <p:strVal val="#ppt_w*4"/>
                                          </p:val>
                                        </p:tav>
                                      </p:tavLst>
                                    </p:anim>
                                    <p:anim to="" calcmode="lin" valueType="num">
                                      <p:cBhvr>
                                        <p:cTn id="154" dur="750" fill="hold">
                                          <p:stCondLst>
                                            <p:cond delay="0"/>
                                          </p:stCondLst>
                                        </p:cTn>
                                        <p:tgtEl>
                                          <p:spTgt spid="19"/>
                                        </p:tgtEl>
                                        <p:attrNameLst>
                                          <p:attrName>ppt_h</p:attrName>
                                        </p:attrNameLst>
                                      </p:cBhvr>
                                      <p:tavLst>
                                        <p:tav tm="0">
                                          <p:val>
                                            <p:strVal val="#ppt_h"/>
                                          </p:val>
                                        </p:tav>
                                        <p:tav tm="100000">
                                          <p:val>
                                            <p:strVal val="#ppt_h*4"/>
                                          </p:val>
                                        </p:tav>
                                      </p:tavLst>
                                    </p:anim>
                                  </p:childTnLst>
                                </p:cTn>
                              </p:par>
                              <p:par>
                                <p:cTn id="155" presetID="0" presetClass="exit" presetSubtype="0" fill="hold" grpId="1" nodeType="withEffect">
                                  <p:stCondLst>
                                    <p:cond delay="800"/>
                                  </p:stCondLst>
                                  <p:childTnLst>
                                    <p:set>
                                      <p:cBhvr>
                                        <p:cTn id="156" dur="1" fill="hold">
                                          <p:stCondLst>
                                            <p:cond delay="749"/>
                                          </p:stCondLst>
                                        </p:cTn>
                                        <p:tgtEl>
                                          <p:spTgt spid="20"/>
                                        </p:tgtEl>
                                        <p:attrNameLst>
                                          <p:attrName>style.visibility</p:attrName>
                                        </p:attrNameLst>
                                      </p:cBhvr>
                                      <p:to>
                                        <p:strVal val="hidden"/>
                                      </p:to>
                                    </p:set>
                                    <p:animEffect transition="out" filter="fade">
                                      <p:cBhvr>
                                        <p:cTn id="157" dur="750">
                                          <p:stCondLst>
                                            <p:cond delay="0"/>
                                          </p:stCondLst>
                                        </p:cTn>
                                        <p:tgtEl>
                                          <p:spTgt spid="20"/>
                                        </p:tgtEl>
                                      </p:cBhvr>
                                    </p:animEffect>
                                    <p:anim to="" calcmode="lin" valueType="num">
                                      <p:cBhvr>
                                        <p:cTn id="158" dur="750" fill="hold">
                                          <p:stCondLst>
                                            <p:cond delay="0"/>
                                          </p:stCondLst>
                                        </p:cTn>
                                        <p:tgtEl>
                                          <p:spTgt spid="20"/>
                                        </p:tgtEl>
                                        <p:attrNameLst>
                                          <p:attrName>ppt_w</p:attrName>
                                        </p:attrNameLst>
                                      </p:cBhvr>
                                      <p:tavLst>
                                        <p:tav tm="0">
                                          <p:val>
                                            <p:strVal val="#ppt_w"/>
                                          </p:val>
                                        </p:tav>
                                        <p:tav tm="100000">
                                          <p:val>
                                            <p:strVal val="#ppt_w*4"/>
                                          </p:val>
                                        </p:tav>
                                      </p:tavLst>
                                    </p:anim>
                                    <p:anim to="" calcmode="lin" valueType="num">
                                      <p:cBhvr>
                                        <p:cTn id="159" dur="750" fill="hold">
                                          <p:stCondLst>
                                            <p:cond delay="0"/>
                                          </p:stCondLst>
                                        </p:cTn>
                                        <p:tgtEl>
                                          <p:spTgt spid="20"/>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5" grpId="0"/>
      <p:bldP spid="5" grpId="1"/>
      <p:bldP spid="5" grpId="2"/>
      <p:bldP spid="7" grpId="0"/>
      <p:bldP spid="8" grpId="0"/>
      <p:bldP spid="8" grpId="1"/>
      <p:bldP spid="12" grpId="0"/>
      <p:bldP spid="12" grpId="1"/>
      <p:bldP spid="12" grpId="2"/>
      <p:bldP spid="12" grpId="3"/>
      <p:bldP spid="13" grpId="0"/>
      <p:bldP spid="13" grpId="1"/>
      <p:bldP spid="9" grpId="0"/>
      <p:bldP spid="9" grpId="1"/>
      <p:bldP spid="9" grpId="2"/>
      <p:bldP spid="9" grpId="3"/>
      <p:bldP spid="10" grpId="0"/>
      <p:bldP spid="10" grpId="1"/>
      <p:bldP spid="10" grpId="2"/>
      <p:bldP spid="10" grpId="3"/>
      <p:bldP spid="11" grpId="0"/>
      <p:bldP spid="11" grpId="1"/>
      <p:bldP spid="11" grpId="2"/>
      <p:bldP spid="11" grpId="3"/>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p:cNvSpPr txBox="1">
            <a:spLocks/>
          </p:cNvSpPr>
          <p:nvPr/>
        </p:nvSpPr>
        <p:spPr>
          <a:xfrm>
            <a:off x="2117974" y="872851"/>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oracles of God</a:t>
            </a:r>
          </a:p>
        </p:txBody>
      </p:sp>
      <p:sp>
        <p:nvSpPr>
          <p:cNvPr id="4" name="Rectangle 2"/>
          <p:cNvSpPr txBox="1">
            <a:spLocks noChangeArrowheads="1"/>
          </p:cNvSpPr>
          <p:nvPr/>
        </p:nvSpPr>
        <p:spPr bwMode="auto">
          <a:xfrm>
            <a:off x="2733530" y="3680241"/>
            <a:ext cx="3273583"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Jesus Christ</a:t>
            </a:r>
          </a:p>
        </p:txBody>
      </p:sp>
      <p:sp>
        <p:nvSpPr>
          <p:cNvPr id="6" name="Rectangle 2"/>
          <p:cNvSpPr txBox="1">
            <a:spLocks noChangeArrowheads="1"/>
          </p:cNvSpPr>
          <p:nvPr/>
        </p:nvSpPr>
        <p:spPr bwMode="auto">
          <a:xfrm>
            <a:off x="3051562" y="326170"/>
            <a:ext cx="1730711"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speak</a:t>
            </a:r>
          </a:p>
        </p:txBody>
      </p:sp>
      <p:sp>
        <p:nvSpPr>
          <p:cNvPr id="5" name="Rectangle 2"/>
          <p:cNvSpPr txBox="1">
            <a:spLocks noChangeArrowheads="1"/>
          </p:cNvSpPr>
          <p:nvPr/>
        </p:nvSpPr>
        <p:spPr bwMode="auto">
          <a:xfrm>
            <a:off x="6637785" y="324241"/>
            <a:ext cx="1730711"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speak</a:t>
            </a:r>
          </a:p>
        </p:txBody>
      </p:sp>
      <p:sp>
        <p:nvSpPr>
          <p:cNvPr id="3074" name="Rectangle 2"/>
          <p:cNvSpPr>
            <a:spLocks noGrp="1" noChangeArrowheads="1"/>
          </p:cNvSpPr>
          <p:nvPr>
            <p:ph type="title"/>
          </p:nvPr>
        </p:nvSpPr>
        <p:spPr>
          <a:xfrm>
            <a:off x="445008" y="420942"/>
            <a:ext cx="8229600" cy="60042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If anyone speaks, let him speak   as the oracles of God. If anyone ministers, let him do it as with the ability which God supplies, that   in all things God may be glorified through Jesus Christ, to whom belong the glory and the dominion forever and ever. Amen.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Peter  4:11</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9" name="Rectangle 2"/>
          <p:cNvSpPr txBox="1">
            <a:spLocks noChangeArrowheads="1"/>
          </p:cNvSpPr>
          <p:nvPr/>
        </p:nvSpPr>
        <p:spPr bwMode="auto">
          <a:xfrm>
            <a:off x="4556325" y="993547"/>
            <a:ext cx="1460339"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10" name="Rectangle 2"/>
          <p:cNvSpPr txBox="1">
            <a:spLocks noChangeArrowheads="1"/>
          </p:cNvSpPr>
          <p:nvPr/>
        </p:nvSpPr>
        <p:spPr bwMode="auto">
          <a:xfrm>
            <a:off x="3742581" y="2336355"/>
            <a:ext cx="1460339"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11" name="Rectangle 2"/>
          <p:cNvSpPr txBox="1">
            <a:spLocks noChangeArrowheads="1"/>
          </p:cNvSpPr>
          <p:nvPr/>
        </p:nvSpPr>
        <p:spPr bwMode="auto">
          <a:xfrm>
            <a:off x="3277395" y="3005782"/>
            <a:ext cx="1460339"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7" name="Rectangle 2" hidden="1"/>
          <p:cNvSpPr txBox="1">
            <a:spLocks noChangeArrowheads="1"/>
          </p:cNvSpPr>
          <p:nvPr/>
        </p:nvSpPr>
        <p:spPr bwMode="auto">
          <a:xfrm>
            <a:off x="717631" y="2295749"/>
            <a:ext cx="1772856"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speak</a:t>
            </a:r>
          </a:p>
        </p:txBody>
      </p:sp>
    </p:spTree>
    <p:extLst>
      <p:ext uri="{BB962C8B-B14F-4D97-AF65-F5344CB8AC3E}">
        <p14:creationId xmlns:p14="http://schemas.microsoft.com/office/powerpoint/2010/main" val="14598948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18" presetClass="emph" presetSubtype="0" fill="hold" grpId="1" nodeType="withEffect">
                                  <p:stCondLst>
                                    <p:cond delay="0"/>
                                  </p:stCondLst>
                                  <p:childTnLst>
                                    <p:set>
                                      <p:cBhvr override="childStyle">
                                        <p:cTn id="19" dur="500" fill="hold"/>
                                        <p:tgtEl>
                                          <p:spTgt spid="8"/>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
                                        <p:tgtEl>
                                          <p:spTgt spid="6"/>
                                        </p:tgtEl>
                                      </p:cBhvr>
                                    </p:animEffect>
                                  </p:childTnLst>
                                </p:cTn>
                              </p:par>
                              <p:par>
                                <p:cTn id="28" presetID="0" presetClass="path" presetSubtype="0" accel="50000" decel="50000" fill="hold" grpId="1" nodeType="withEffect">
                                  <p:stCondLst>
                                    <p:cond delay="0"/>
                                  </p:stCondLst>
                                  <p:childTnLst>
                                    <p:animMotion origin="layout" path="M 3.88889E-6 1.38778E-17 L -0.6448 0.2875 " pathEditMode="relative" rAng="0" ptsTypes="AA">
                                      <p:cBhvr>
                                        <p:cTn id="29" dur="2000" fill="hold"/>
                                        <p:tgtEl>
                                          <p:spTgt spid="5"/>
                                        </p:tgtEl>
                                        <p:attrNameLst>
                                          <p:attrName>ppt_x</p:attrName>
                                          <p:attrName>ppt_y</p:attrName>
                                        </p:attrNameLst>
                                      </p:cBhvr>
                                      <p:rCtr x="-32240" y="14375"/>
                                    </p:animMotion>
                                  </p:childTnLst>
                                </p:cTn>
                              </p:par>
                              <p:par>
                                <p:cTn id="30" presetID="0" presetClass="path" presetSubtype="0" accel="50000" decel="50000" fill="hold" grpId="1" nodeType="withEffect">
                                  <p:stCondLst>
                                    <p:cond delay="0"/>
                                  </p:stCondLst>
                                  <p:childTnLst>
                                    <p:animMotion origin="layout" path="M 1.38889E-6 -1.48148E-6 L -0.25261 0.28727 " pathEditMode="relative" rAng="0" ptsTypes="AA">
                                      <p:cBhvr>
                                        <p:cTn id="31" dur="2000" fill="hold"/>
                                        <p:tgtEl>
                                          <p:spTgt spid="6"/>
                                        </p:tgtEl>
                                        <p:attrNameLst>
                                          <p:attrName>ppt_x</p:attrName>
                                          <p:attrName>ppt_y</p:attrName>
                                        </p:attrNameLst>
                                      </p:cBhvr>
                                      <p:rCtr x="-12639" y="14352"/>
                                    </p:animMotion>
                                  </p:childTnLst>
                                </p:cTn>
                              </p:par>
                              <p:par>
                                <p:cTn id="32" presetID="10" presetClass="exit" presetSubtype="0" fill="hold" grpId="1" nodeType="withEffect">
                                  <p:stCondLst>
                                    <p:cond delay="0"/>
                                  </p:stCondLst>
                                  <p:childTnLst>
                                    <p:animEffect transition="out" filter="fade">
                                      <p:cBhvr>
                                        <p:cTn id="33" dur="1500"/>
                                        <p:tgtEl>
                                          <p:spTgt spid="3074"/>
                                        </p:tgtEl>
                                      </p:cBhvr>
                                    </p:animEffect>
                                    <p:set>
                                      <p:cBhvr>
                                        <p:cTn id="34" dur="1" fill="hold">
                                          <p:stCondLst>
                                            <p:cond delay="1499"/>
                                          </p:stCondLst>
                                        </p:cTn>
                                        <p:tgtEl>
                                          <p:spTgt spid="3074"/>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par>
                                <p:cTn id="38" presetID="10" presetClass="entr" presetSubtype="0" fill="hold" grpId="1"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
                                        <p:tgtEl>
                                          <p:spTgt spid="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
                                        <p:tgtEl>
                                          <p:spTgt spid="1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
                                        <p:tgtEl>
                                          <p:spTgt spid="11"/>
                                        </p:tgtEl>
                                      </p:cBhvr>
                                    </p:animEffect>
                                  </p:childTnLst>
                                </p:cTn>
                              </p:par>
                              <p:par>
                                <p:cTn id="50" presetID="0" presetClass="path" presetSubtype="0" accel="50000" decel="50000" fill="hold" grpId="2" nodeType="withEffect">
                                  <p:stCondLst>
                                    <p:cond delay="0"/>
                                  </p:stCondLst>
                                  <p:childTnLst>
                                    <p:animMotion origin="layout" path="M -0.00017 -0.00046 C 0.00452 0.00834 0.00903 0.03658 0.02813 0.05116 C 0.04722 0.06574 0.08247 0.08403 0.11424 0.08681 C 0.14601 0.08935 0.18611 0.08496 0.21893 0.06806 C 0.25261 0.05139 0.29063 0.02523 0.31302 -0.01296 C 0.33559 -0.05092 0.3533 -0.10856 0.35365 -0.15972 C 0.35382 -0.21134 0.34514 -0.27222 0.3158 -0.32176 C 0.28611 -0.37129 0.22865 -0.4294 0.17639 -0.45648 C 0.12431 -0.48356 0.05816 -0.49166 0.00365 -0.48426 C -0.05087 -0.47685 -0.11128 -0.4375 -0.15069 -0.41157 C -0.1901 -0.38565 -0.20972 -0.35972 -0.23264 -0.32847 C -0.25555 -0.29722 -0.28941 -0.22315 -0.30087 -0.20162 " pathEditMode="relative" rAng="0" ptsTypes="AAAAAAAAAAAA">
                                      <p:cBhvr>
                                        <p:cTn id="51" dur="3000" fill="hold"/>
                                        <p:tgtEl>
                                          <p:spTgt spid="4"/>
                                        </p:tgtEl>
                                        <p:attrNameLst>
                                          <p:attrName>ppt_x</p:attrName>
                                          <p:attrName>ppt_y</p:attrName>
                                        </p:attrNameLst>
                                      </p:cBhvr>
                                      <p:rCtr x="2656" y="-19931"/>
                                    </p:animMotion>
                                  </p:childTnLst>
                                </p:cTn>
                              </p:par>
                              <p:par>
                                <p:cTn id="52" presetID="0" presetClass="path" presetSubtype="0" accel="50000" decel="50000" fill="hold" grpId="2" nodeType="withEffect">
                                  <p:stCondLst>
                                    <p:cond delay="0"/>
                                  </p:stCondLst>
                                  <p:childTnLst>
                                    <p:animMotion origin="layout" path="M -4.44444E-6 -2.22222E-6 C 0.0073 0.02454 0.01476 0.05093 0.02119 0.07084 C 0.02796 0.09074 0.02726 0.10347 0.03907 0.11991 C 0.0507 0.13426 0.06875 0.15301 0.09219 0.16343 C 0.1158 0.17292 0.15226 0.18218 0.18073 0.18195 C 0.20973 0.18033 0.23577 0.17593 0.26459 0.16019 C 0.29341 0.14236 0.33212 0.11482 0.35452 0.08102 C 0.37691 0.04722 0.39497 0.00463 0.39879 -0.04213 C 0.40261 -0.08981 0.39584 -0.15324 0.37726 -0.19884 C 0.35869 -0.24444 0.32587 -0.2831 0.2875 -0.31551 C 0.24914 -0.34791 0.1948 -0.38194 0.14671 -0.39282 C 0.09862 -0.4037 0.04271 -0.39375 -0.00138 -0.38102 C -0.04531 -0.36852 -0.07378 -0.35995 -0.11649 -0.31713 C -0.15937 -0.2743 -0.21232 -0.17778 -0.26145 -0.10301 " pathEditMode="relative" rAng="0" ptsTypes="AAAAAAAAAAAAAA">
                                      <p:cBhvr>
                                        <p:cTn id="53" dur="3000" fill="hold"/>
                                        <p:tgtEl>
                                          <p:spTgt spid="11"/>
                                        </p:tgtEl>
                                        <p:attrNameLst>
                                          <p:attrName>ppt_x</p:attrName>
                                          <p:attrName>ppt_y</p:attrName>
                                        </p:attrNameLst>
                                      </p:cBhvr>
                                      <p:rCtr x="6910" y="-10787"/>
                                    </p:animMotion>
                                  </p:childTnLst>
                                </p:cTn>
                              </p:par>
                              <p:par>
                                <p:cTn id="54" presetID="0" presetClass="path" presetSubtype="0" accel="50000" decel="50000" fill="hold" grpId="2" nodeType="withEffect">
                                  <p:stCondLst>
                                    <p:cond delay="0"/>
                                  </p:stCondLst>
                                  <p:childTnLst>
                                    <p:animMotion origin="layout" path="M -2.5E-6 -0.00116 C -0.00955 0.00486 -0.01892 0.01111 -0.02795 0.02129 C -0.03663 0.03125 -0.04635 0.04027 -0.05312 0.06296 C -0.06007 0.08588 -0.0717 0.12592 -0.06962 0.15717 C -0.06753 0.18865 -0.05659 0.22916 -0.04062 0.25162 C -0.02465 0.27407 -0.00781 0.28657 0.02657 0.29213 C 0.06077 0.29768 0.1191 0.30069 0.16441 0.28541 C 0.20972 0.2699 0.2658 0.24143 0.2974 0.1993 C 0.329 0.15717 0.35035 0.08657 0.35452 0.03287 C 0.35851 -0.02107 0.34427 -0.07986 0.32292 -0.12338 C 0.30139 -0.16736 0.26389 -0.20348 0.22657 -0.23102 C 0.18907 -0.25857 0.14202 -0.27894 0.09861 -0.28843 C 0.05521 -0.29792 0.0132 -0.30278 -0.03403 -0.28843 C -0.08142 -0.27408 -0.14323 -0.24051 -0.18472 -0.20232 C -0.22639 -0.16435 -0.26302 -0.09167 -0.28368 -0.05973 C -0.3026 -0.02685 -0.30694 -0.01621 -0.3118 -0.00602 " pathEditMode="relative" rAng="0" ptsTypes="AAAAAAAAAAAAAAAA">
                                      <p:cBhvr>
                                        <p:cTn id="55" dur="3000" fill="hold"/>
                                        <p:tgtEl>
                                          <p:spTgt spid="10"/>
                                        </p:tgtEl>
                                        <p:attrNameLst>
                                          <p:attrName>ppt_x</p:attrName>
                                          <p:attrName>ppt_y</p:attrName>
                                        </p:attrNameLst>
                                      </p:cBhvr>
                                      <p:rCtr x="2170" y="69"/>
                                    </p:animMotion>
                                  </p:childTnLst>
                                </p:cTn>
                              </p:par>
                              <p:par>
                                <p:cTn id="56" presetID="0" presetClass="path" presetSubtype="0" accel="50000" decel="50000" fill="hold" grpId="3" nodeType="withEffect">
                                  <p:stCondLst>
                                    <p:cond delay="0"/>
                                  </p:stCondLst>
                                  <p:childTnLst>
                                    <p:animMotion origin="layout" path="M -0.00017 -3.7037E-6 C -0.02865 0.02871 -0.05695 0.05764 -0.07848 0.08959 C -0.09982 0.1213 -0.11719 0.15649 -0.12778 0.19213 C -0.13872 0.22778 -0.14202 0.27269 -0.14289 0.30371 C -0.1441 0.33473 -0.14289 0.3544 -0.13421 0.37732 C -0.12553 0.40093 -0.1099 0.42686 -0.09114 0.44329 C -0.0724 0.45973 -0.05157 0.47107 -0.02135 0.47524 C 0.00851 0.47963 0.05816 0.47639 0.08959 0.46875 C 0.12119 0.46088 0.14185 0.45139 0.16702 0.42824 C 0.19219 0.40486 0.22431 0.37199 0.24046 0.33056 C 0.2566 0.28889 0.26841 0.22894 0.26441 0.17871 C 0.26042 0.12848 0.24323 0.06852 0.21632 0.02871 C 0.18941 -0.01111 0.14445 -0.03819 0.10244 -0.06064 C 0.06042 -0.0831 0.00174 -0.10139 -0.03577 -0.10625 C -0.07292 -0.11111 -0.08767 -0.10139 -0.12275 -0.08935 C -0.15799 -0.07731 -0.21181 -0.05879 -0.24566 -0.03379 C -0.27917 -0.00879 -0.3 0.0257 -0.32518 0.06088 C -0.35053 0.09607 -0.38889 0.17084 -0.40087 0.19028 " pathEditMode="relative" rAng="0" ptsTypes="AAAAAAAAAAAAAAAAAA">
                                      <p:cBhvr>
                                        <p:cTn id="57" dur="3000" fill="hold"/>
                                        <p:tgtEl>
                                          <p:spTgt spid="9"/>
                                        </p:tgtEl>
                                        <p:attrNameLst>
                                          <p:attrName>ppt_x</p:attrName>
                                          <p:attrName>ppt_y</p:attrName>
                                        </p:attrNameLst>
                                      </p:cBhvr>
                                      <p:rCtr x="-6771" y="18495"/>
                                    </p:animMotion>
                                  </p:childTnLst>
                                </p:cTn>
                              </p:par>
                            </p:childTnLst>
                          </p:cTn>
                        </p:par>
                        <p:par>
                          <p:cTn id="58" fill="hold">
                            <p:stCondLst>
                              <p:cond delay="3000"/>
                            </p:stCondLst>
                            <p:childTnLst>
                              <p:par>
                                <p:cTn id="59" presetID="10" presetClass="exit" presetSubtype="0" fill="hold" grpId="2" nodeType="after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47" presetClass="exit" presetSubtype="0" fill="hold" grpId="2" nodeType="withEffect">
                                  <p:stCondLst>
                                    <p:cond delay="0"/>
                                  </p:stCondLst>
                                  <p:childTnLst>
                                    <p:animEffect transition="out" filter="fade">
                                      <p:cBhvr>
                                        <p:cTn id="63" dur="1000"/>
                                        <p:tgtEl>
                                          <p:spTgt spid="9"/>
                                        </p:tgtEl>
                                      </p:cBhvr>
                                    </p:animEffect>
                                    <p:anim calcmode="lin" valueType="num">
                                      <p:cBhvr>
                                        <p:cTn id="64" dur="1000"/>
                                        <p:tgtEl>
                                          <p:spTgt spid="9"/>
                                        </p:tgtEl>
                                        <p:attrNameLst>
                                          <p:attrName>ppt_x</p:attrName>
                                        </p:attrNameLst>
                                      </p:cBhvr>
                                      <p:tavLst>
                                        <p:tav tm="0">
                                          <p:val>
                                            <p:strVal val="ppt_x"/>
                                          </p:val>
                                        </p:tav>
                                        <p:tav tm="100000">
                                          <p:val>
                                            <p:strVal val="ppt_x"/>
                                          </p:val>
                                        </p:tav>
                                      </p:tavLst>
                                    </p:anim>
                                    <p:anim calcmode="lin" valueType="num">
                                      <p:cBhvr>
                                        <p:cTn id="65" dur="1000"/>
                                        <p:tgtEl>
                                          <p:spTgt spid="9"/>
                                        </p:tgtEl>
                                        <p:attrNameLst>
                                          <p:attrName>ppt_y</p:attrName>
                                        </p:attrNameLst>
                                      </p:cBhvr>
                                      <p:tavLst>
                                        <p:tav tm="0">
                                          <p:val>
                                            <p:strVal val="ppt_y"/>
                                          </p:val>
                                        </p:tav>
                                        <p:tav tm="100000">
                                          <p:val>
                                            <p:strVal val="ppt_y-.1"/>
                                          </p:val>
                                        </p:tav>
                                      </p:tavLst>
                                    </p:anim>
                                    <p:set>
                                      <p:cBhvr>
                                        <p:cTn id="66" dur="1" fill="hold">
                                          <p:stCondLst>
                                            <p:cond delay="999"/>
                                          </p:stCondLst>
                                        </p:cTn>
                                        <p:tgtEl>
                                          <p:spTgt spid="9"/>
                                        </p:tgtEl>
                                        <p:attrNameLst>
                                          <p:attrName>style.visibility</p:attrName>
                                        </p:attrNameLst>
                                      </p:cBhvr>
                                      <p:to>
                                        <p:strVal val="hidden"/>
                                      </p:to>
                                    </p:set>
                                  </p:childTnLst>
                                </p:cTn>
                              </p:par>
                              <p:par>
                                <p:cTn id="67" presetID="50" presetClass="exit" presetSubtype="0" accel="100000" fill="hold" grpId="1" nodeType="withEffect">
                                  <p:stCondLst>
                                    <p:cond delay="0"/>
                                  </p:stCondLst>
                                  <p:childTnLst>
                                    <p:anim calcmode="lin" valueType="num">
                                      <p:cBhvr>
                                        <p:cTn id="68" dur="1000"/>
                                        <p:tgtEl>
                                          <p:spTgt spid="10"/>
                                        </p:tgtEl>
                                        <p:attrNameLst>
                                          <p:attrName>ppt_w</p:attrName>
                                        </p:attrNameLst>
                                      </p:cBhvr>
                                      <p:tavLst>
                                        <p:tav tm="0">
                                          <p:val>
                                            <p:strVal val="ppt_w"/>
                                          </p:val>
                                        </p:tav>
                                        <p:tav tm="100000">
                                          <p:val>
                                            <p:strVal val="ppt_w+.3"/>
                                          </p:val>
                                        </p:tav>
                                      </p:tavLst>
                                    </p:anim>
                                    <p:anim calcmode="lin" valueType="num">
                                      <p:cBhvr>
                                        <p:cTn id="69" dur="1000"/>
                                        <p:tgtEl>
                                          <p:spTgt spid="10"/>
                                        </p:tgtEl>
                                        <p:attrNameLst>
                                          <p:attrName>ppt_h</p:attrName>
                                        </p:attrNameLst>
                                      </p:cBhvr>
                                      <p:tavLst>
                                        <p:tav tm="0">
                                          <p:val>
                                            <p:strVal val="ppt_h"/>
                                          </p:val>
                                        </p:tav>
                                        <p:tav tm="100000">
                                          <p:val>
                                            <p:strVal val="ppt_h"/>
                                          </p:val>
                                        </p:tav>
                                      </p:tavLst>
                                    </p:anim>
                                    <p:animEffect transition="out" filter="fade">
                                      <p:cBhvr>
                                        <p:cTn id="70" dur="1000"/>
                                        <p:tgtEl>
                                          <p:spTgt spid="10"/>
                                        </p:tgtEl>
                                      </p:cBhvr>
                                    </p:animEffect>
                                    <p:set>
                                      <p:cBhvr>
                                        <p:cTn id="71" dur="1" fill="hold">
                                          <p:stCondLst>
                                            <p:cond delay="999"/>
                                          </p:stCondLst>
                                        </p:cTn>
                                        <p:tgtEl>
                                          <p:spTgt spid="10"/>
                                        </p:tgtEl>
                                        <p:attrNameLst>
                                          <p:attrName>style.visibility</p:attrName>
                                        </p:attrNameLst>
                                      </p:cBhvr>
                                      <p:to>
                                        <p:strVal val="hidden"/>
                                      </p:to>
                                    </p:set>
                                  </p:childTnLst>
                                </p:cTn>
                              </p:par>
                              <p:par>
                                <p:cTn id="72" presetID="42" presetClass="exit" presetSubtype="0" fill="hold" grpId="3" nodeType="withEffect">
                                  <p:stCondLst>
                                    <p:cond delay="0"/>
                                  </p:stCondLst>
                                  <p:childTnLst>
                                    <p:animEffect transition="out" filter="fade">
                                      <p:cBhvr>
                                        <p:cTn id="73" dur="1000"/>
                                        <p:tgtEl>
                                          <p:spTgt spid="11"/>
                                        </p:tgtEl>
                                      </p:cBhvr>
                                    </p:animEffect>
                                    <p:anim calcmode="lin" valueType="num">
                                      <p:cBhvr>
                                        <p:cTn id="74" dur="1000"/>
                                        <p:tgtEl>
                                          <p:spTgt spid="11"/>
                                        </p:tgtEl>
                                        <p:attrNameLst>
                                          <p:attrName>ppt_x</p:attrName>
                                        </p:attrNameLst>
                                      </p:cBhvr>
                                      <p:tavLst>
                                        <p:tav tm="0">
                                          <p:val>
                                            <p:strVal val="ppt_x"/>
                                          </p:val>
                                        </p:tav>
                                        <p:tav tm="100000">
                                          <p:val>
                                            <p:strVal val="ppt_x"/>
                                          </p:val>
                                        </p:tav>
                                      </p:tavLst>
                                    </p:anim>
                                    <p:anim calcmode="lin" valueType="num">
                                      <p:cBhvr>
                                        <p:cTn id="75" dur="1000"/>
                                        <p:tgtEl>
                                          <p:spTgt spid="11"/>
                                        </p:tgtEl>
                                        <p:attrNameLst>
                                          <p:attrName>ppt_y</p:attrName>
                                        </p:attrNameLst>
                                      </p:cBhvr>
                                      <p:tavLst>
                                        <p:tav tm="0">
                                          <p:val>
                                            <p:strVal val="ppt_y"/>
                                          </p:val>
                                        </p:tav>
                                        <p:tav tm="100000">
                                          <p:val>
                                            <p:strVal val="ppt_y+.1"/>
                                          </p:val>
                                        </p:tav>
                                      </p:tavLst>
                                    </p:anim>
                                    <p:set>
                                      <p:cBhvr>
                                        <p:cTn id="76" dur="1" fill="hold">
                                          <p:stCondLst>
                                            <p:cond delay="999"/>
                                          </p:stCondLst>
                                        </p:cTn>
                                        <p:tgtEl>
                                          <p:spTgt spid="11"/>
                                        </p:tgtEl>
                                        <p:attrNameLst>
                                          <p:attrName>style.visibility</p:attrName>
                                        </p:attrNameLst>
                                      </p:cBhvr>
                                      <p:to>
                                        <p:strVal val="hidden"/>
                                      </p:to>
                                    </p:set>
                                  </p:childTnLst>
                                </p:cTn>
                              </p:par>
                            </p:childTnLst>
                          </p:cTn>
                        </p:par>
                        <p:par>
                          <p:cTn id="77" fill="hold">
                            <p:stCondLst>
                              <p:cond delay="4000"/>
                            </p:stCondLst>
                            <p:childTnLst>
                              <p:par>
                                <p:cTn id="78" presetID="23" presetClass="exit" presetSubtype="16" fill="hold" grpId="3" nodeType="afterEffect">
                                  <p:stCondLst>
                                    <p:cond delay="0"/>
                                  </p:stCondLst>
                                  <p:childTnLst>
                                    <p:anim calcmode="lin" valueType="num">
                                      <p:cBhvr>
                                        <p:cTn id="79" dur="1000"/>
                                        <p:tgtEl>
                                          <p:spTgt spid="4"/>
                                        </p:tgtEl>
                                        <p:attrNameLst>
                                          <p:attrName>ppt_w</p:attrName>
                                        </p:attrNameLst>
                                      </p:cBhvr>
                                      <p:tavLst>
                                        <p:tav tm="0">
                                          <p:val>
                                            <p:strVal val="ppt_w"/>
                                          </p:val>
                                        </p:tav>
                                        <p:tav tm="100000">
                                          <p:val>
                                            <p:strVal val="4*ppt_w"/>
                                          </p:val>
                                        </p:tav>
                                      </p:tavLst>
                                    </p:anim>
                                    <p:anim calcmode="lin" valueType="num">
                                      <p:cBhvr>
                                        <p:cTn id="80" dur="1000"/>
                                        <p:tgtEl>
                                          <p:spTgt spid="4"/>
                                        </p:tgtEl>
                                        <p:attrNameLst>
                                          <p:attrName>ppt_h</p:attrName>
                                        </p:attrNameLst>
                                      </p:cBhvr>
                                      <p:tavLst>
                                        <p:tav tm="0">
                                          <p:val>
                                            <p:strVal val="ppt_h"/>
                                          </p:val>
                                        </p:tav>
                                        <p:tav tm="100000">
                                          <p:val>
                                            <p:strVal val="4*ppt_h"/>
                                          </p:val>
                                        </p:tav>
                                      </p:tavLst>
                                    </p:anim>
                                    <p:set>
                                      <p:cBhvr>
                                        <p:cTn id="81" dur="1" fill="hold">
                                          <p:stCondLst>
                                            <p:cond delay="999"/>
                                          </p:stCondLst>
                                        </p:cTn>
                                        <p:tgtEl>
                                          <p:spTgt spid="4"/>
                                        </p:tgtEl>
                                        <p:attrNameLst>
                                          <p:attrName>style.visibility</p:attrName>
                                        </p:attrNameLst>
                                      </p:cBhvr>
                                      <p:to>
                                        <p:strVal val="hidden"/>
                                      </p:to>
                                    </p:set>
                                  </p:childTnLst>
                                </p:cTn>
                              </p:par>
                              <p:par>
                                <p:cTn id="82" presetID="10" presetClass="exit" presetSubtype="0" fill="hold" grpId="4" nodeType="withEffect">
                                  <p:stCondLst>
                                    <p:cond delay="0"/>
                                  </p:stCondLst>
                                  <p:childTnLst>
                                    <p:animEffect transition="out" filter="fade">
                                      <p:cBhvr>
                                        <p:cTn id="83" dur="1000"/>
                                        <p:tgtEl>
                                          <p:spTgt spid="4"/>
                                        </p:tgtEl>
                                      </p:cBhvr>
                                    </p:animEffect>
                                    <p:set>
                                      <p:cBhvr>
                                        <p:cTn id="84" dur="1" fill="hold">
                                          <p:stCondLst>
                                            <p:cond delay="999"/>
                                          </p:stCondLst>
                                        </p:cTn>
                                        <p:tgtEl>
                                          <p:spTgt spid="4"/>
                                        </p:tgtEl>
                                        <p:attrNameLst>
                                          <p:attrName>style.visibility</p:attrName>
                                        </p:attrNameLst>
                                      </p:cBhvr>
                                      <p:to>
                                        <p:strVal val="hidden"/>
                                      </p:to>
                                    </p:set>
                                  </p:childTnLst>
                                </p:cTn>
                              </p:par>
                              <p:par>
                                <p:cTn id="85" presetID="0" presetClass="path" presetSubtype="0" accel="50000" decel="50000" fill="hold" grpId="5" nodeType="withEffect">
                                  <p:stCondLst>
                                    <p:cond delay="0"/>
                                  </p:stCondLst>
                                  <p:childTnLst>
                                    <p:animMotion origin="layout" path="M -0.30226 -0.20144 L 0.05747 -0.05158 " pathEditMode="relative" rAng="0" ptsTypes="AA">
                                      <p:cBhvr>
                                        <p:cTn id="86" dur="1000" fill="hold"/>
                                        <p:tgtEl>
                                          <p:spTgt spid="4"/>
                                        </p:tgtEl>
                                        <p:attrNameLst>
                                          <p:attrName>ppt_x</p:attrName>
                                          <p:attrName>ppt_y</p:attrName>
                                        </p:attrNameLst>
                                      </p:cBhvr>
                                      <p:rCtr x="17986" y="74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4" grpId="0"/>
      <p:bldP spid="4" grpId="1"/>
      <p:bldP spid="4" grpId="2"/>
      <p:bldP spid="4" grpId="3"/>
      <p:bldP spid="4" grpId="4"/>
      <p:bldP spid="4" grpId="5"/>
      <p:bldP spid="6" grpId="0"/>
      <p:bldP spid="6" grpId="1"/>
      <p:bldP spid="5" grpId="0"/>
      <p:bldP spid="5" grpId="1"/>
      <p:bldP spid="5" grpId="2"/>
      <p:bldP spid="3074" grpId="0"/>
      <p:bldP spid="3074" grpId="1"/>
      <p:bldP spid="9" grpId="0"/>
      <p:bldP spid="9" grpId="2"/>
      <p:bldP spid="9" grpId="3"/>
      <p:bldP spid="10" grpId="0"/>
      <p:bldP spid="10" grpId="1"/>
      <p:bldP spid="10" grpId="2"/>
      <p:bldP spid="11" grpId="0"/>
      <p:bldP spid="11" grpId="2"/>
      <p:bldP spid="11" grpId="3"/>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5138"/>
          <a:stretch/>
        </p:blipFill>
        <p:spPr>
          <a:xfrm>
            <a:off x="0" y="0"/>
            <a:ext cx="9144000" cy="6858000"/>
          </a:xfrm>
          <a:prstGeom prst="rect">
            <a:avLst/>
          </a:prstGeom>
        </p:spPr>
      </p:pic>
      <p:sp>
        <p:nvSpPr>
          <p:cNvPr id="4" name="Rectangle 2"/>
          <p:cNvSpPr txBox="1">
            <a:spLocks noChangeArrowheads="1"/>
          </p:cNvSpPr>
          <p:nvPr/>
        </p:nvSpPr>
        <p:spPr bwMode="auto">
          <a:xfrm>
            <a:off x="717631" y="2295749"/>
            <a:ext cx="1772856"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speak</a:t>
            </a:r>
          </a:p>
        </p:txBody>
      </p:sp>
      <p:sp>
        <p:nvSpPr>
          <p:cNvPr id="3074" name="Rectangle 2"/>
          <p:cNvSpPr>
            <a:spLocks noGrp="1" noChangeArrowheads="1"/>
          </p:cNvSpPr>
          <p:nvPr>
            <p:ph type="title"/>
          </p:nvPr>
        </p:nvSpPr>
        <p:spPr>
          <a:xfrm>
            <a:off x="423008" y="2198199"/>
            <a:ext cx="8229600" cy="243339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Speak these things, exhort, and rebuke with all authority. Let no one despise you.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Titus 2:15 </a:t>
            </a:r>
          </a:p>
        </p:txBody>
      </p:sp>
      <p:sp>
        <p:nvSpPr>
          <p:cNvPr id="6" name="Rectangle 2">
            <a:extLst>
              <a:ext uri="{FF2B5EF4-FFF2-40B4-BE49-F238E27FC236}">
                <a16:creationId xmlns:a16="http://schemas.microsoft.com/office/drawing/2014/main" id="{7994DF56-73FC-4D45-8F50-5D18311DBFA4}"/>
              </a:ext>
            </a:extLst>
          </p:cNvPr>
          <p:cNvSpPr txBox="1">
            <a:spLocks noChangeArrowheads="1"/>
          </p:cNvSpPr>
          <p:nvPr/>
        </p:nvSpPr>
        <p:spPr bwMode="auto">
          <a:xfrm>
            <a:off x="341993" y="2212303"/>
            <a:ext cx="8229600" cy="2433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Speak these things</a:t>
            </a:r>
          </a:p>
          <a:p>
            <a:pPr algn="l"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exhort, rebuke with all authority</a:t>
            </a:r>
          </a:p>
          <a:p>
            <a:pPr algn="l"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Let no one despise you</a:t>
            </a:r>
          </a:p>
        </p:txBody>
      </p:sp>
      <p:sp>
        <p:nvSpPr>
          <p:cNvPr id="5" name="Rectangle 2">
            <a:extLst>
              <a:ext uri="{FF2B5EF4-FFF2-40B4-BE49-F238E27FC236}">
                <a16:creationId xmlns:a16="http://schemas.microsoft.com/office/drawing/2014/main" id="{513FE6AC-2EC3-4744-A1C1-B588F7877066}"/>
              </a:ext>
            </a:extLst>
          </p:cNvPr>
          <p:cNvSpPr txBox="1">
            <a:spLocks noChangeArrowheads="1"/>
          </p:cNvSpPr>
          <p:nvPr/>
        </p:nvSpPr>
        <p:spPr bwMode="auto">
          <a:xfrm>
            <a:off x="650348" y="2293368"/>
            <a:ext cx="4820417"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Speak these things</a:t>
            </a:r>
          </a:p>
        </p:txBody>
      </p:sp>
      <p:sp>
        <p:nvSpPr>
          <p:cNvPr id="7" name="Rectangle 2">
            <a:extLst>
              <a:ext uri="{FF2B5EF4-FFF2-40B4-BE49-F238E27FC236}">
                <a16:creationId xmlns:a16="http://schemas.microsoft.com/office/drawing/2014/main" id="{E29260B1-A41F-4038-AC71-47E7C9F9FD55}"/>
              </a:ext>
            </a:extLst>
          </p:cNvPr>
          <p:cNvSpPr txBox="1">
            <a:spLocks noChangeArrowheads="1"/>
          </p:cNvSpPr>
          <p:nvPr/>
        </p:nvSpPr>
        <p:spPr bwMode="auto">
          <a:xfrm>
            <a:off x="5325324" y="2295748"/>
            <a:ext cx="2042264"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exhort,</a:t>
            </a:r>
          </a:p>
        </p:txBody>
      </p:sp>
      <p:sp>
        <p:nvSpPr>
          <p:cNvPr id="8" name="Rectangle 2">
            <a:extLst>
              <a:ext uri="{FF2B5EF4-FFF2-40B4-BE49-F238E27FC236}">
                <a16:creationId xmlns:a16="http://schemas.microsoft.com/office/drawing/2014/main" id="{9C49E700-FF17-43FB-AA2D-26F8FC4C3DFC}"/>
              </a:ext>
            </a:extLst>
          </p:cNvPr>
          <p:cNvSpPr txBox="1">
            <a:spLocks noChangeArrowheads="1"/>
          </p:cNvSpPr>
          <p:nvPr/>
        </p:nvSpPr>
        <p:spPr bwMode="auto">
          <a:xfrm>
            <a:off x="508059" y="2966545"/>
            <a:ext cx="6357257"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rebuke with all authority</a:t>
            </a:r>
          </a:p>
        </p:txBody>
      </p:sp>
      <p:sp>
        <p:nvSpPr>
          <p:cNvPr id="9" name="Rectangle 2">
            <a:extLst>
              <a:ext uri="{FF2B5EF4-FFF2-40B4-BE49-F238E27FC236}">
                <a16:creationId xmlns:a16="http://schemas.microsoft.com/office/drawing/2014/main" id="{56B5FFEB-AF28-4233-9A1B-6FB37B885919}"/>
              </a:ext>
            </a:extLst>
          </p:cNvPr>
          <p:cNvSpPr txBox="1">
            <a:spLocks noChangeArrowheads="1"/>
          </p:cNvSpPr>
          <p:nvPr/>
        </p:nvSpPr>
        <p:spPr bwMode="auto">
          <a:xfrm>
            <a:off x="6616531" y="2964163"/>
            <a:ext cx="189326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Let no</a:t>
            </a:r>
          </a:p>
        </p:txBody>
      </p:sp>
      <p:sp>
        <p:nvSpPr>
          <p:cNvPr id="10" name="Rectangle 2">
            <a:extLst>
              <a:ext uri="{FF2B5EF4-FFF2-40B4-BE49-F238E27FC236}">
                <a16:creationId xmlns:a16="http://schemas.microsoft.com/office/drawing/2014/main" id="{60E6323E-1896-4E5F-8015-23F22F0FE50F}"/>
              </a:ext>
            </a:extLst>
          </p:cNvPr>
          <p:cNvSpPr txBox="1">
            <a:spLocks noChangeArrowheads="1"/>
          </p:cNvSpPr>
          <p:nvPr/>
        </p:nvSpPr>
        <p:spPr bwMode="auto">
          <a:xfrm>
            <a:off x="1277085" y="3637600"/>
            <a:ext cx="4136570"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one despise you</a:t>
            </a:r>
          </a:p>
        </p:txBody>
      </p:sp>
    </p:spTree>
    <p:extLst>
      <p:ext uri="{BB962C8B-B14F-4D97-AF65-F5344CB8AC3E}">
        <p14:creationId xmlns:p14="http://schemas.microsoft.com/office/powerpoint/2010/main" val="2316867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5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5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childTnLst>
                                </p:cTn>
                              </p:par>
                              <p:par>
                                <p:cTn id="30" presetID="0" presetClass="path" presetSubtype="0" accel="50000" decel="50000" fill="hold" grpId="1" nodeType="withEffect">
                                  <p:stCondLst>
                                    <p:cond delay="0"/>
                                  </p:stCondLst>
                                  <p:childTnLst>
                                    <p:animMotion origin="layout" path="M -2.22222E-6 2.96296E-6 L 0.00087 0.00301 " pathEditMode="relative" rAng="0" ptsTypes="AA">
                                      <p:cBhvr>
                                        <p:cTn id="31" dur="2000" fill="hold"/>
                                        <p:tgtEl>
                                          <p:spTgt spid="5"/>
                                        </p:tgtEl>
                                        <p:attrNameLst>
                                          <p:attrName>ppt_x</p:attrName>
                                          <p:attrName>ppt_y</p:attrName>
                                        </p:attrNameLst>
                                      </p:cBhvr>
                                      <p:rCtr x="35" y="139"/>
                                    </p:animMotion>
                                  </p:childTnLst>
                                </p:cTn>
                              </p:par>
                              <p:par>
                                <p:cTn id="32" presetID="0" presetClass="path" presetSubtype="0" accel="50000" decel="50000" fill="hold" grpId="1" nodeType="withEffect">
                                  <p:stCondLst>
                                    <p:cond delay="0"/>
                                  </p:stCondLst>
                                  <p:childTnLst>
                                    <p:animMotion origin="layout" path="M 2.77778E-6 0 L -0.50365 0.09931 " pathEditMode="relative" rAng="0" ptsTypes="AA">
                                      <p:cBhvr>
                                        <p:cTn id="33" dur="2000" fill="hold"/>
                                        <p:tgtEl>
                                          <p:spTgt spid="7"/>
                                        </p:tgtEl>
                                        <p:attrNameLst>
                                          <p:attrName>ppt_x</p:attrName>
                                          <p:attrName>ppt_y</p:attrName>
                                        </p:attrNameLst>
                                      </p:cBhvr>
                                      <p:rCtr x="-25191" y="4954"/>
                                    </p:animMotion>
                                  </p:childTnLst>
                                </p:cTn>
                              </p:par>
                              <p:par>
                                <p:cTn id="34" presetID="0" presetClass="path" presetSubtype="0" accel="50000" decel="50000" fill="hold" grpId="1" nodeType="withEffect">
                                  <p:stCondLst>
                                    <p:cond delay="0"/>
                                  </p:stCondLst>
                                  <p:childTnLst>
                                    <p:animMotion origin="layout" path="M 5E-6 4.81481E-6 L 0.20539 0.00254 " pathEditMode="relative" rAng="0" ptsTypes="AA">
                                      <p:cBhvr>
                                        <p:cTn id="35" dur="2000" fill="hold"/>
                                        <p:tgtEl>
                                          <p:spTgt spid="8"/>
                                        </p:tgtEl>
                                        <p:attrNameLst>
                                          <p:attrName>ppt_x</p:attrName>
                                          <p:attrName>ppt_y</p:attrName>
                                        </p:attrNameLst>
                                      </p:cBhvr>
                                      <p:rCtr x="10260" y="116"/>
                                    </p:animMotion>
                                  </p:childTnLst>
                                </p:cTn>
                              </p:par>
                              <p:par>
                                <p:cTn id="36" presetID="0" presetClass="path" presetSubtype="0" accel="50000" decel="50000" fill="hold" grpId="1" nodeType="withEffect">
                                  <p:stCondLst>
                                    <p:cond delay="0"/>
                                  </p:stCondLst>
                                  <p:childTnLst>
                                    <p:animMotion origin="layout" path="M -3.33333E-6 -3.7037E-6 L -0.65 0.10047 " pathEditMode="relative" rAng="0" ptsTypes="AA">
                                      <p:cBhvr>
                                        <p:cTn id="37" dur="2000" fill="hold"/>
                                        <p:tgtEl>
                                          <p:spTgt spid="9"/>
                                        </p:tgtEl>
                                        <p:attrNameLst>
                                          <p:attrName>ppt_x</p:attrName>
                                          <p:attrName>ppt_y</p:attrName>
                                        </p:attrNameLst>
                                      </p:cBhvr>
                                      <p:rCtr x="-32500" y="5023"/>
                                    </p:animMotion>
                                  </p:childTnLst>
                                </p:cTn>
                              </p:par>
                              <p:par>
                                <p:cTn id="38" presetID="0" presetClass="path" presetSubtype="0" accel="50000" decel="50000" fill="hold" grpId="1" nodeType="withEffect">
                                  <p:stCondLst>
                                    <p:cond delay="0"/>
                                  </p:stCondLst>
                                  <p:childTnLst>
                                    <p:animMotion origin="layout" path="M 1.38889E-6 -1.85185E-6 L 0.10816 0.00232 " pathEditMode="relative" rAng="0" ptsTypes="AA">
                                      <p:cBhvr>
                                        <p:cTn id="39" dur="2000" fill="hold"/>
                                        <p:tgtEl>
                                          <p:spTgt spid="10"/>
                                        </p:tgtEl>
                                        <p:attrNameLst>
                                          <p:attrName>ppt_x</p:attrName>
                                          <p:attrName>ppt_y</p:attrName>
                                        </p:attrNameLst>
                                      </p:cBhvr>
                                      <p:rCtr x="5399" y="116"/>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250"/>
                                        <p:tgtEl>
                                          <p:spTgt spid="6"/>
                                        </p:tgtEl>
                                      </p:cBhvr>
                                    </p:animEffect>
                                  </p:childTnLst>
                                </p:cTn>
                              </p:par>
                              <p:par>
                                <p:cTn id="47" presetID="10" presetClass="exit" presetSubtype="0" fill="hold" grpId="2" nodeType="with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74" grpId="0"/>
      <p:bldP spid="3074" grpId="1"/>
      <p:bldP spid="6" grpId="0"/>
      <p:bldP spid="5" grpId="0"/>
      <p:bldP spid="5" grpId="1"/>
      <p:bldP spid="5" grpId="2"/>
      <p:bldP spid="7" grpId="0"/>
      <p:bldP spid="7" grpId="1"/>
      <p:bldP spid="7" grpId="2"/>
      <p:bldP spid="8" grpId="0"/>
      <p:bldP spid="8" grpId="1"/>
      <p:bldP spid="8" grpId="2"/>
      <p:bldP spid="9" grpId="0"/>
      <p:bldP spid="9" grpId="1"/>
      <p:bldP spid="9" grpId="2"/>
      <p:bldP spid="10" grpId="0"/>
      <p:bldP spid="10" grpId="1"/>
      <p:bldP spid="10" grpId="2"/>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has all authority in heaven and on earth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spoke by the Father’s authority what to say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was sent to speak the words of God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Rejecting His words is that which judges one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Sinning &amp; not abiding in Christ’s laws rejects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Not knowing or obeying God in Christ condemns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asks why we do not do the things He says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Christ is the power of God and the wisdom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Hear by Apostles not to think beyond written word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Anyone talks another gospel let him be accursed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 careful not to tolerate different gospels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Withdraw from those not following words of Christ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Speak as the oracles of God with the ability He gives</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799102">
            <a:off x="372204" y="1941854"/>
            <a:ext cx="7767394" cy="24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28575">
                  <a:solidFill>
                    <a:schemeClr val="bg1"/>
                  </a:solidFill>
                </a:ln>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His Word has</a:t>
            </a:r>
          </a:p>
          <a:p>
            <a:pPr algn="ctr"/>
            <a:r>
              <a:rPr lang="en-US" sz="8000" b="1" spc="50" dirty="0">
                <a:ln w="28575">
                  <a:solidFill>
                    <a:schemeClr val="bg1"/>
                  </a:solidFill>
                </a:ln>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Authority over all</a:t>
            </a:r>
          </a:p>
        </p:txBody>
      </p:sp>
    </p:spTree>
    <p:extLst>
      <p:ext uri="{BB962C8B-B14F-4D97-AF65-F5344CB8AC3E}">
        <p14:creationId xmlns:p14="http://schemas.microsoft.com/office/powerpoint/2010/main" val="1209104728"/>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10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1250">
                                          <p:stCondLst>
                                            <p:cond delay="0"/>
                                          </p:stCondLst>
                                        </p:cTn>
                                        <p:tgtEl>
                                          <p:spTgt spid="5"/>
                                        </p:tgtEl>
                                      </p:cBhvr>
                                    </p:animEffect>
                                    <p:anim to="" calcmode="lin" valueType="num">
                                      <p:cBhvr>
                                        <p:cTn id="100"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300"/>
                                  </p:stCondLst>
                                  <p:childTnLst>
                                    <p:set>
                                      <p:cBhvr>
                                        <p:cTn id="132" dur="1" fill="hold">
                                          <p:stCondLst>
                                            <p:cond delay="1499"/>
                                          </p:stCondLst>
                                        </p:cTn>
                                        <p:tgtEl>
                                          <p:spTgt spid="5"/>
                                        </p:tgtEl>
                                        <p:attrNameLst>
                                          <p:attrName>style.visibility</p:attrName>
                                        </p:attrNameLst>
                                      </p:cBhvr>
                                      <p:to>
                                        <p:strVal val="hidden"/>
                                      </p:to>
                                    </p:set>
                                    <p:animEffect transition="out" filter="dissolve">
                                      <p:cBhvr>
                                        <p:cTn id="133" dur="1500">
                                          <p:stCondLst>
                                            <p:cond delay="0"/>
                                          </p:stCondLst>
                                        </p:cTn>
                                        <p:tgtEl>
                                          <p:spTgt spid="5"/>
                                        </p:tgtEl>
                                      </p:cBhvr>
                                    </p:animEffect>
                                    <p:anim to="" calcmode="lin" valueType="num">
                                      <p:cBhvr>
                                        <p:cTn id="134"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6" fill="hold">
                            <p:stCondLst>
                              <p:cond delay="3800"/>
                            </p:stCondLst>
                            <p:childTnLst>
                              <p:par>
                                <p:cTn id="137" presetID="23" presetClass="exit" presetSubtype="32" fill="hold" nodeType="after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3.33333E-6 3.7037E-6 L 0.14253 0.11342 " pathEditMode="relative" rAng="0" ptsTypes="AA">
                                      <p:cBhvr>
                                        <p:cTn id="190" dur="1750" fill="hold"/>
                                        <p:tgtEl>
                                          <p:spTgt spid="4">
                                            <p:txEl>
                                              <p:pRg st="0" end="0"/>
                                            </p:txEl>
                                          </p:spTgt>
                                        </p:tgtEl>
                                        <p:attrNameLst>
                                          <p:attrName>ppt_x</p:attrName>
                                          <p:attrName>ppt_y</p:attrName>
                                        </p:attrNameLst>
                                      </p:cBhvr>
                                      <p:rCtr x="7118" y="5671"/>
                                    </p:animMotion>
                                  </p:childTnLst>
                                </p:cTn>
                              </p:par>
                              <p:par>
                                <p:cTn id="191" presetID="0" presetClass="path" presetSubtype="0" accel="50000" decel="50000" fill="hold" nodeType="withEffect">
                                  <p:stCondLst>
                                    <p:cond delay="0"/>
                                  </p:stCondLst>
                                  <p:childTnLst>
                                    <p:animMotion origin="layout" path="M -4.16667E-6 -2.96296E-6 L 0.11858 0.0463 " pathEditMode="relative" rAng="0" ptsTypes="AA">
                                      <p:cBhvr>
                                        <p:cTn id="192" dur="1750" fill="hold"/>
                                        <p:tgtEl>
                                          <p:spTgt spid="4">
                                            <p:txEl>
                                              <p:pRg st="1" end="1"/>
                                            </p:txEl>
                                          </p:spTgt>
                                        </p:tgtEl>
                                        <p:attrNameLst>
                                          <p:attrName>ppt_x</p:attrName>
                                          <p:attrName>ppt_y</p:attrName>
                                        </p:attrNameLst>
                                      </p:cBhvr>
                                      <p:rCtr x="5920" y="2315"/>
                                    </p:animMotion>
                                  </p:childTnLst>
                                </p:cTn>
                              </p:par>
                              <p:par>
                                <p:cTn id="193" presetID="0" presetClass="path" presetSubtype="0" accel="50000" decel="50000" fill="hold" nodeType="withEffect">
                                  <p:stCondLst>
                                    <p:cond delay="0"/>
                                  </p:stCondLst>
                                  <p:childTnLst>
                                    <p:animMotion origin="layout" path="M -1.11111E-6 0.00023 L 0.17934 -0.02824 " pathEditMode="relative" rAng="0" ptsTypes="AA">
                                      <p:cBhvr>
                                        <p:cTn id="194" dur="1750" fill="hold"/>
                                        <p:tgtEl>
                                          <p:spTgt spid="4">
                                            <p:txEl>
                                              <p:pRg st="2" end="2"/>
                                            </p:txEl>
                                          </p:spTgt>
                                        </p:tgtEl>
                                        <p:attrNameLst>
                                          <p:attrName>ppt_x</p:attrName>
                                          <p:attrName>ppt_y</p:attrName>
                                        </p:attrNameLst>
                                      </p:cBhvr>
                                      <p:rCtr x="8958" y="-1435"/>
                                    </p:animMotion>
                                  </p:childTnLst>
                                </p:cTn>
                              </p:par>
                              <p:par>
                                <p:cTn id="195" presetID="0" presetClass="path" presetSubtype="0" accel="50000" decel="50000" fill="hold" nodeType="withEffect">
                                  <p:stCondLst>
                                    <p:cond delay="0"/>
                                  </p:stCondLst>
                                  <p:childTnLst>
                                    <p:animMotion origin="layout" path="M -2.77778E-6 0.00023 L 0.1599 -0.10278 " pathEditMode="relative" rAng="0" ptsTypes="AA">
                                      <p:cBhvr>
                                        <p:cTn id="196" dur="1750" fill="hold"/>
                                        <p:tgtEl>
                                          <p:spTgt spid="4">
                                            <p:txEl>
                                              <p:pRg st="3" end="3"/>
                                            </p:txEl>
                                          </p:spTgt>
                                        </p:tgtEl>
                                        <p:attrNameLst>
                                          <p:attrName>ppt_x</p:attrName>
                                          <p:attrName>ppt_y</p:attrName>
                                        </p:attrNameLst>
                                      </p:cBhvr>
                                      <p:rCtr x="7986" y="-5162"/>
                                    </p:animMotion>
                                  </p:childTnLst>
                                </p:cTn>
                              </p:par>
                              <p:par>
                                <p:cTn id="197" presetID="0" presetClass="path" presetSubtype="0" accel="50000" decel="50000" fill="hold" nodeType="withEffect">
                                  <p:stCondLst>
                                    <p:cond delay="0"/>
                                  </p:stCondLst>
                                  <p:childTnLst>
                                    <p:animMotion origin="layout" path="M 1.94444E-6 0.00023 L 0.1217 -0.17546 " pathEditMode="relative" rAng="0" ptsTypes="AA">
                                      <p:cBhvr>
                                        <p:cTn id="198" dur="1750" fill="hold"/>
                                        <p:tgtEl>
                                          <p:spTgt spid="4">
                                            <p:txEl>
                                              <p:pRg st="4" end="4"/>
                                            </p:txEl>
                                          </p:spTgt>
                                        </p:tgtEl>
                                        <p:attrNameLst>
                                          <p:attrName>ppt_x</p:attrName>
                                          <p:attrName>ppt_y</p:attrName>
                                        </p:attrNameLst>
                                      </p:cBhvr>
                                      <p:rCtr x="6076" y="-8796"/>
                                    </p:animMotion>
                                  </p:childTnLst>
                                </p:cTn>
                              </p:par>
                              <p:par>
                                <p:cTn id="199" presetID="0" presetClass="path" presetSubtype="0" accel="50000" decel="50000" fill="hold" nodeType="withEffect">
                                  <p:stCondLst>
                                    <p:cond delay="0"/>
                                  </p:stCondLst>
                                  <p:childTnLst>
                                    <p:animMotion origin="layout" path="M 4.16667E-6 0.00023 L 0.12517 -0.25093 " pathEditMode="relative" rAng="0" ptsTypes="AA">
                                      <p:cBhvr>
                                        <p:cTn id="200" dur="1750" fill="hold"/>
                                        <p:tgtEl>
                                          <p:spTgt spid="4">
                                            <p:txEl>
                                              <p:pRg st="5" end="5"/>
                                            </p:txEl>
                                          </p:spTgt>
                                        </p:tgtEl>
                                        <p:attrNameLst>
                                          <p:attrName>ppt_x</p:attrName>
                                          <p:attrName>ppt_y</p:attrName>
                                        </p:attrNameLst>
                                      </p:cBhvr>
                                      <p:rCtr x="6250" y="-12569"/>
                                    </p:animMotion>
                                  </p:childTnLst>
                                </p:cTn>
                              </p:par>
                              <p:par>
                                <p:cTn id="201" presetID="0" presetClass="path" presetSubtype="0" accel="50000" decel="50000" fill="hold" nodeType="withEffect">
                                  <p:stCondLst>
                                    <p:cond delay="0"/>
                                  </p:stCondLst>
                                  <p:childTnLst>
                                    <p:animMotion origin="layout" path="M 3.33333E-6 0.00046 L 0.13038 -0.32107 " pathEditMode="relative" rAng="0" ptsTypes="AA">
                                      <p:cBhvr>
                                        <p:cTn id="202" dur="1750" fill="hold"/>
                                        <p:tgtEl>
                                          <p:spTgt spid="4">
                                            <p:txEl>
                                              <p:pRg st="6" end="6"/>
                                            </p:txEl>
                                          </p:spTgt>
                                        </p:tgtEl>
                                        <p:attrNameLst>
                                          <p:attrName>ppt_x</p:attrName>
                                          <p:attrName>ppt_y</p:attrName>
                                        </p:attrNameLst>
                                      </p:cBhvr>
                                      <p:rCtr x="6510" y="-16088"/>
                                    </p:animMotion>
                                  </p:childTnLst>
                                </p:cTn>
                              </p:par>
                              <p:par>
                                <p:cTn id="203" presetID="0" presetClass="path" presetSubtype="0" accel="50000" decel="50000" fill="hold" nodeType="withEffect">
                                  <p:stCondLst>
                                    <p:cond delay="0"/>
                                  </p:stCondLst>
                                  <p:childTnLst>
                                    <p:animMotion origin="layout" path="M -1.94444E-6 0.00046 L 0.11077 -0.39293 " pathEditMode="relative" rAng="0" ptsTypes="AA">
                                      <p:cBhvr>
                                        <p:cTn id="204" dur="1750" fill="hold"/>
                                        <p:tgtEl>
                                          <p:spTgt spid="4">
                                            <p:txEl>
                                              <p:pRg st="7" end="7"/>
                                            </p:txEl>
                                          </p:spTgt>
                                        </p:tgtEl>
                                        <p:attrNameLst>
                                          <p:attrName>ppt_x</p:attrName>
                                          <p:attrName>ppt_y</p:attrName>
                                        </p:attrNameLst>
                                      </p:cBhvr>
                                      <p:rCtr x="5538" y="-19681"/>
                                    </p:animMotion>
                                  </p:childTnLst>
                                </p:cTn>
                              </p:par>
                              <p:par>
                                <p:cTn id="205" presetID="0" presetClass="path" presetSubtype="0" accel="50000" decel="50000" fill="hold" nodeType="withEffect">
                                  <p:stCondLst>
                                    <p:cond delay="0"/>
                                  </p:stCondLst>
                                  <p:childTnLst>
                                    <p:animMotion origin="layout" path="M 1.94444E-6 0.00069 L 0.09913 -0.46829 " pathEditMode="relative" rAng="0" ptsTypes="AA">
                                      <p:cBhvr>
                                        <p:cTn id="206" dur="1750" fill="hold"/>
                                        <p:tgtEl>
                                          <p:spTgt spid="4">
                                            <p:txEl>
                                              <p:pRg st="8" end="8"/>
                                            </p:txEl>
                                          </p:spTgt>
                                        </p:tgtEl>
                                        <p:attrNameLst>
                                          <p:attrName>ppt_x</p:attrName>
                                          <p:attrName>ppt_y</p:attrName>
                                        </p:attrNameLst>
                                      </p:cBhvr>
                                      <p:rCtr x="4948" y="-23449"/>
                                    </p:animMotion>
                                  </p:childTnLst>
                                </p:cTn>
                              </p:par>
                              <p:par>
                                <p:cTn id="207" presetID="0" presetClass="path" presetSubtype="0" accel="50000" decel="50000" fill="hold" nodeType="withEffect">
                                  <p:stCondLst>
                                    <p:cond delay="0"/>
                                  </p:stCondLst>
                                  <p:childTnLst>
                                    <p:animMotion origin="layout" path="M -3.05556E-6 0.00023 L 0.12483 -0.54445 " pathEditMode="relative" rAng="0" ptsTypes="AA">
                                      <p:cBhvr>
                                        <p:cTn id="208" dur="1750" fill="hold"/>
                                        <p:tgtEl>
                                          <p:spTgt spid="4">
                                            <p:txEl>
                                              <p:pRg st="9" end="9"/>
                                            </p:txEl>
                                          </p:spTgt>
                                        </p:tgtEl>
                                        <p:attrNameLst>
                                          <p:attrName>ppt_x</p:attrName>
                                          <p:attrName>ppt_y</p:attrName>
                                        </p:attrNameLst>
                                      </p:cBhvr>
                                      <p:rCtr x="6233" y="-27245"/>
                                    </p:animMotion>
                                  </p:childTnLst>
                                </p:cTn>
                              </p:par>
                              <p:par>
                                <p:cTn id="209" presetID="0" presetClass="path" presetSubtype="0" accel="50000" decel="50000" fill="hold" nodeType="withEffect">
                                  <p:stCondLst>
                                    <p:cond delay="0"/>
                                  </p:stCondLst>
                                  <p:childTnLst>
                                    <p:animMotion origin="layout" path="M -2.5E-6 0.00046 L 0.17639 -0.61366 " pathEditMode="relative" rAng="0" ptsTypes="AA">
                                      <p:cBhvr>
                                        <p:cTn id="210" dur="1750" fill="hold"/>
                                        <p:tgtEl>
                                          <p:spTgt spid="4">
                                            <p:txEl>
                                              <p:pRg st="10" end="10"/>
                                            </p:txEl>
                                          </p:spTgt>
                                        </p:tgtEl>
                                        <p:attrNameLst>
                                          <p:attrName>ppt_x</p:attrName>
                                          <p:attrName>ppt_y</p:attrName>
                                        </p:attrNameLst>
                                      </p:cBhvr>
                                      <p:rCtr x="8819" y="-30718"/>
                                    </p:animMotion>
                                  </p:childTnLst>
                                </p:cTn>
                              </p:par>
                              <p:par>
                                <p:cTn id="211" presetID="0" presetClass="path" presetSubtype="0" accel="50000" decel="50000" fill="hold" nodeType="withEffect">
                                  <p:stCondLst>
                                    <p:cond delay="0"/>
                                  </p:stCondLst>
                                  <p:childTnLst>
                                    <p:animMotion origin="layout" path="M 3.88889E-6 0.00092 L 0.10121 -0.68704 " pathEditMode="relative" rAng="0" ptsTypes="AA">
                                      <p:cBhvr>
                                        <p:cTn id="212" dur="1750" fill="hold"/>
                                        <p:tgtEl>
                                          <p:spTgt spid="4">
                                            <p:txEl>
                                              <p:pRg st="11" end="11"/>
                                            </p:txEl>
                                          </p:spTgt>
                                        </p:tgtEl>
                                        <p:attrNameLst>
                                          <p:attrName>ppt_x</p:attrName>
                                          <p:attrName>ppt_y</p:attrName>
                                        </p:attrNameLst>
                                      </p:cBhvr>
                                      <p:rCtr x="5052" y="-34398"/>
                                    </p:animMotion>
                                  </p:childTnLst>
                                </p:cTn>
                              </p:par>
                              <p:par>
                                <p:cTn id="213" presetID="0" presetClass="path" presetSubtype="0" accel="50000" decel="50000" fill="hold" nodeType="withEffect">
                                  <p:stCondLst>
                                    <p:cond delay="0"/>
                                  </p:stCondLst>
                                  <p:childTnLst>
                                    <p:animMotion origin="layout" path="M -3.88889E-6 0.00046 L 0.09254 -0.75996 " pathEditMode="relative" rAng="0" ptsTypes="AA">
                                      <p:cBhvr>
                                        <p:cTn id="214" dur="1750" fill="hold"/>
                                        <p:tgtEl>
                                          <p:spTgt spid="4">
                                            <p:txEl>
                                              <p:pRg st="12" end="12"/>
                                            </p:txEl>
                                          </p:spTgt>
                                        </p:tgtEl>
                                        <p:attrNameLst>
                                          <p:attrName>ppt_x</p:attrName>
                                          <p:attrName>ppt_y</p:attrName>
                                        </p:attrNameLst>
                                      </p:cBhvr>
                                      <p:rCtr x="4618" y="-38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build="allAtOnce"/>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6224"/>
          <a:stretch/>
        </p:blipFill>
        <p:spPr>
          <a:xfrm>
            <a:off x="0" y="0"/>
            <a:ext cx="9502815" cy="6858000"/>
          </a:xfrm>
          <a:prstGeom prst="rect">
            <a:avLst/>
          </a:prstGeom>
        </p:spPr>
      </p:pic>
      <p:sp>
        <p:nvSpPr>
          <p:cNvPr id="7" name="Title 1"/>
          <p:cNvSpPr txBox="1">
            <a:spLocks/>
          </p:cNvSpPr>
          <p:nvPr/>
        </p:nvSpPr>
        <p:spPr>
          <a:xfrm>
            <a:off x="4548850" y="3380750"/>
            <a:ext cx="2963120" cy="9037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 lifts up</a:t>
            </a:r>
          </a:p>
        </p:txBody>
      </p:sp>
      <p:sp>
        <p:nvSpPr>
          <p:cNvPr id="3074" name="Rectangle 2"/>
          <p:cNvSpPr>
            <a:spLocks noGrp="1" noChangeArrowheads="1"/>
          </p:cNvSpPr>
          <p:nvPr>
            <p:ph type="title"/>
          </p:nvPr>
        </p:nvSpPr>
        <p:spPr>
          <a:xfrm>
            <a:off x="816016" y="1469985"/>
            <a:ext cx="7402010" cy="398677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Behold, the nations are as        a drop in a bucket, And are counted as the small dust on the scales; Look, He lifts up the isles as a very little thing.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Isaiah 40:15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4041378" y="1239987"/>
            <a:ext cx="2253776" cy="1146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nations</a:t>
            </a:r>
          </a:p>
        </p:txBody>
      </p:sp>
      <p:sp>
        <p:nvSpPr>
          <p:cNvPr id="6" name="Title 1"/>
          <p:cNvSpPr txBox="1">
            <a:spLocks/>
          </p:cNvSpPr>
          <p:nvPr/>
        </p:nvSpPr>
        <p:spPr>
          <a:xfrm>
            <a:off x="3513197" y="3618449"/>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
        <p:nvSpPr>
          <p:cNvPr id="5" name="Rectangle 2" hidden="1"/>
          <p:cNvSpPr txBox="1">
            <a:spLocks noChangeArrowheads="1"/>
          </p:cNvSpPr>
          <p:nvPr/>
        </p:nvSpPr>
        <p:spPr bwMode="auto">
          <a:xfrm>
            <a:off x="383778" y="3813669"/>
            <a:ext cx="2253776" cy="1146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nations</a:t>
            </a:r>
          </a:p>
        </p:txBody>
      </p:sp>
    </p:spTree>
    <p:extLst>
      <p:ext uri="{BB962C8B-B14F-4D97-AF65-F5344CB8AC3E}">
        <p14:creationId xmlns:p14="http://schemas.microsoft.com/office/powerpoint/2010/main" val="79357573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3.61111E-6 -4.07956E-6 L -0.37465 -0.09967 " pathEditMode="relative" rAng="0" ptsTypes="AA">
                                      <p:cBhvr>
                                        <p:cTn id="10" dur="1000" spd="-100000" fill="hold"/>
                                        <p:tgtEl>
                                          <p:spTgt spid="3074"/>
                                        </p:tgtEl>
                                        <p:attrNameLst>
                                          <p:attrName>ppt_x</p:attrName>
                                          <p:attrName>ppt_y</p:attrName>
                                        </p:attrNameLst>
                                      </p:cBhvr>
                                      <p:rCtr x="-18733" y="-4995"/>
                                    </p:animMotion>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stCondLst>
                                            <p:cond delay="0"/>
                                          </p:stCondLst>
                                        </p:cTn>
                                        <p:tgtEl>
                                          <p:spTgt spid="6"/>
                                        </p:tgtEl>
                                      </p:cBhvr>
                                    </p:animEffect>
                                    <p:anim to="" calcmode="lin" valueType="num">
                                      <p:cBhvr>
                                        <p:cTn id="27"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
                                        <p:tgtEl>
                                          <p:spTgt spid="4"/>
                                        </p:tgtEl>
                                      </p:cBhvr>
                                    </p:animEffect>
                                  </p:childTnLst>
                                </p:cTn>
                              </p:par>
                              <p:par>
                                <p:cTn id="34" presetID="0" presetClass="path" presetSubtype="0" accel="50000" decel="50000" fill="hold" grpId="2" nodeType="withEffect">
                                  <p:stCondLst>
                                    <p:cond delay="0"/>
                                  </p:stCondLst>
                                  <p:childTnLst>
                                    <p:animMotion origin="layout" path="M -4.16667E-6 -1.85185E-6 L -0.39982 0.37546 " pathEditMode="relative" rAng="0" ptsTypes="AA">
                                      <p:cBhvr>
                                        <p:cTn id="35" dur="2000" fill="hold"/>
                                        <p:tgtEl>
                                          <p:spTgt spid="4"/>
                                        </p:tgtEl>
                                        <p:attrNameLst>
                                          <p:attrName>ppt_x</p:attrName>
                                          <p:attrName>ppt_y</p:attrName>
                                        </p:attrNameLst>
                                      </p:cBhvr>
                                      <p:rCtr x="-20000" y="18773"/>
                                    </p:animMotion>
                                  </p:childTnLst>
                                </p:cTn>
                              </p:par>
                              <p:par>
                                <p:cTn id="36" presetID="10" presetClass="exit" presetSubtype="0" fill="hold" grpId="1" nodeType="withEffect">
                                  <p:stCondLst>
                                    <p:cond delay="0"/>
                                  </p:stCondLst>
                                  <p:childTnLst>
                                    <p:animEffect transition="out" filter="fade">
                                      <p:cBhvr>
                                        <p:cTn id="37" dur="1500"/>
                                        <p:tgtEl>
                                          <p:spTgt spid="3074"/>
                                        </p:tgtEl>
                                      </p:cBhvr>
                                    </p:animEffect>
                                    <p:set>
                                      <p:cBhvr>
                                        <p:cTn id="38" dur="1" fill="hold">
                                          <p:stCondLst>
                                            <p:cond delay="1499"/>
                                          </p:stCondLst>
                                        </p:cTn>
                                        <p:tgtEl>
                                          <p:spTgt spid="3074"/>
                                        </p:tgtEl>
                                        <p:attrNameLst>
                                          <p:attrName>style.visibility</p:attrName>
                                        </p:attrNameLst>
                                      </p:cBhvr>
                                      <p:to>
                                        <p:strVal val="hidden"/>
                                      </p:to>
                                    </p:set>
                                  </p:childTnLst>
                                </p:cTn>
                              </p:par>
                            </p:childTnLst>
                          </p:cTn>
                        </p:par>
                        <p:par>
                          <p:cTn id="39" fill="hold">
                            <p:stCondLst>
                              <p:cond delay="2000"/>
                            </p:stCondLst>
                            <p:childTnLst>
                              <p:par>
                                <p:cTn id="40" presetID="10" presetClass="exit" presetSubtype="0" fill="hold" grpId="0" nodeType="afterEffect">
                                  <p:stCondLst>
                                    <p:cond delay="0"/>
                                  </p:stCondLst>
                                  <p:childTnLst>
                                    <p:animEffect transition="out" filter="fade">
                                      <p:cBhvr>
                                        <p:cTn id="41" dur="250"/>
                                        <p:tgtEl>
                                          <p:spTgt spid="5"/>
                                        </p:tgtEl>
                                      </p:cBhvr>
                                    </p:animEffect>
                                    <p:set>
                                      <p:cBhvr>
                                        <p:cTn id="42" dur="1" fill="hold">
                                          <p:stCondLst>
                                            <p:cond delay="249"/>
                                          </p:stCondLst>
                                        </p:cTn>
                                        <p:tgtEl>
                                          <p:spTgt spid="5"/>
                                        </p:tgtEl>
                                        <p:attrNameLst>
                                          <p:attrName>style.visibility</p:attrName>
                                        </p:attrNameLst>
                                      </p:cBhvr>
                                      <p:to>
                                        <p:strVal val="hidden"/>
                                      </p:to>
                                    </p:set>
                                  </p:childTnLst>
                                </p:cTn>
                              </p:par>
                              <p:par>
                                <p:cTn id="43" presetID="0" presetClass="exit" presetSubtype="0" fill="hold" grpId="1" nodeType="withEffect">
                                  <p:stCondLst>
                                    <p:cond delay="0"/>
                                  </p:stCondLst>
                                  <p:childTnLst>
                                    <p:set>
                                      <p:cBhvr>
                                        <p:cTn id="44" dur="1" fill="hold">
                                          <p:stCondLst>
                                            <p:cond delay="999"/>
                                          </p:stCondLst>
                                        </p:cTn>
                                        <p:tgtEl>
                                          <p:spTgt spid="6"/>
                                        </p:tgtEl>
                                        <p:attrNameLst>
                                          <p:attrName>style.visibility</p:attrName>
                                        </p:attrNameLst>
                                      </p:cBhvr>
                                      <p:to>
                                        <p:strVal val="hidden"/>
                                      </p:to>
                                    </p:set>
                                    <p:animEffect transition="out" filter="dissolve">
                                      <p:cBhvr>
                                        <p:cTn id="45" dur="1000">
                                          <p:stCondLst>
                                            <p:cond delay="0"/>
                                          </p:stCondLst>
                                        </p:cTn>
                                        <p:tgtEl>
                                          <p:spTgt spid="6"/>
                                        </p:tgtEl>
                                      </p:cBhvr>
                                    </p:animEffect>
                                    <p:anim to="" calcmode="lin" valueType="num">
                                      <p:cBhvr>
                                        <p:cTn id="46"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47"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48" presetID="10" presetClass="exit" presetSubtype="0" fill="hold" grpId="2"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3074" grpId="2"/>
      <p:bldP spid="4" grpId="0"/>
      <p:bldP spid="4" grpId="2"/>
      <p:bldP spid="4" grpId="3"/>
      <p:bldP spid="6" grpId="0"/>
      <p:bldP spid="6" grpId="1"/>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366396"/>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1" cy="6879373"/>
          </a:xfrm>
          <a:prstGeom prst="rect">
            <a:avLst/>
          </a:prstGeom>
        </p:spPr>
      </p:pic>
      <p:sp>
        <p:nvSpPr>
          <p:cNvPr id="4" name="Rectangle 4"/>
          <p:cNvSpPr>
            <a:spLocks noChangeArrowheads="1"/>
          </p:cNvSpPr>
          <p:nvPr/>
        </p:nvSpPr>
        <p:spPr bwMode="auto">
          <a:xfrm>
            <a:off x="797170" y="480646"/>
            <a:ext cx="7596554" cy="3974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DeflateInflateDeflate">
              <a:avLst>
                <a:gd name="adj" fmla="val 18823"/>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Authority</a:t>
            </a:r>
          </a:p>
          <a:p>
            <a:pPr algn="ctr"/>
            <a:r>
              <a:rPr lang="en-US" sz="8000" b="1" spc="50" dirty="0">
                <a:ln w="11430"/>
                <a:blipFill>
                  <a:blip r:embed="rId5"/>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Authority</a:t>
            </a:r>
          </a:p>
          <a:p>
            <a:pPr algn="ctr"/>
            <a:r>
              <a:rPr lang="en-US" sz="8000" b="1" spc="50" dirty="0">
                <a:ln w="11430"/>
                <a:blipFill>
                  <a:blip r:embed="rId6"/>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Authority</a:t>
            </a:r>
            <a:endParaRPr lang="en-US" sz="8000" b="1" i="1" spc="50" dirty="0">
              <a:ln w="11430"/>
              <a:blipFill>
                <a:blip r:embed="rId6"/>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838200" y="4297679"/>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800" b="1" spc="50" dirty="0">
                <a:ln w="11430"/>
                <a:blipFill>
                  <a:blip r:embed="rId7"/>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4800" b="1" i="1" spc="50" dirty="0">
              <a:ln w="11430"/>
              <a:blipFill>
                <a:blip r:embed="rId7"/>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3416440" y="5257800"/>
            <a:ext cx="5380319"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blipFill>
                  <a:blip r:embed="rId7"/>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November 25, 2018</a:t>
            </a:r>
            <a:endParaRPr lang="en-US" altLang="en-US" sz="4800" b="1" i="1" spc="50" dirty="0">
              <a:ln w="11430"/>
              <a:blipFill>
                <a:blip r:embed="rId7"/>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7" name="Rectangle 4"/>
          <p:cNvSpPr>
            <a:spLocks noChangeArrowheads="1"/>
          </p:cNvSpPr>
          <p:nvPr/>
        </p:nvSpPr>
        <p:spPr bwMode="auto">
          <a:xfrm>
            <a:off x="2778370" y="667768"/>
            <a:ext cx="3796050" cy="3383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0000" b="1" spc="50" dirty="0">
                <a:ln w="11430"/>
                <a:blipFill>
                  <a:blip r:embed="rId8"/>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4</a:t>
            </a:r>
            <a:endParaRPr lang="en-US" sz="30000" b="1" i="1" spc="50" dirty="0">
              <a:ln w="11430"/>
              <a:blipFill>
                <a:blip r:embed="rId8"/>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248199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stCondLst>
                                            <p:cond delay="0"/>
                                          </p:stCondLst>
                                        </p:cTn>
                                        <p:tgtEl>
                                          <p:spTgt spid="7"/>
                                        </p:tgtEl>
                                      </p:cBhvr>
                                    </p:animEffect>
                                    <p:anim to="" calcmode="lin" valueType="num">
                                      <p:cBhvr>
                                        <p:cTn id="14"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16" fill="hold">
                            <p:stCondLst>
                              <p:cond delay="1000"/>
                            </p:stCondLst>
                            <p:childTnLst>
                              <p:par>
                                <p:cTn id="17" presetID="39" presetClass="entr" presetSubtype="0" accel="100000" fill="hold" grpId="0" nodeType="after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39" presetClass="entr" presetSubtype="0" accel="100000" fill="hold" grpId="0" nodeType="afterEffect">
                                  <p:stCondLst>
                                    <p:cond delay="75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7"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8"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0" presetClass="exit" presetSubtype="0" fill="hold" grpId="1" nodeType="clickEffect">
                                  <p:stCondLst>
                                    <p:cond delay="0"/>
                                  </p:stCondLst>
                                  <p:childTnLst>
                                    <p:set>
                                      <p:cBhvr>
                                        <p:cTn id="33" dur="1" fill="hold">
                                          <p:stCondLst>
                                            <p:cond delay="999"/>
                                          </p:stCondLst>
                                        </p:cTn>
                                        <p:tgtEl>
                                          <p:spTgt spid="4"/>
                                        </p:tgtEl>
                                        <p:attrNameLst>
                                          <p:attrName>style.visibility</p:attrName>
                                        </p:attrNameLst>
                                      </p:cBhvr>
                                      <p:to>
                                        <p:strVal val="hidden"/>
                                      </p:to>
                                    </p:set>
                                    <p:animEffect transition="out" filter="dissolve">
                                      <p:cBhvr>
                                        <p:cTn id="34" dur="1000">
                                          <p:stCondLst>
                                            <p:cond delay="0"/>
                                          </p:stCondLst>
                                        </p:cTn>
                                        <p:tgtEl>
                                          <p:spTgt spid="4"/>
                                        </p:tgtEl>
                                      </p:cBhvr>
                                    </p:animEffect>
                                    <p:anim to="" calcmode="lin" valueType="num">
                                      <p:cBhvr>
                                        <p:cTn id="35"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6"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7" presetID="0" presetClass="exit" presetSubtype="0" fill="hold" grpId="1" nodeType="withEffect">
                                  <p:stCondLst>
                                    <p:cond delay="250"/>
                                  </p:stCondLst>
                                  <p:childTnLst>
                                    <p:set>
                                      <p:cBhvr>
                                        <p:cTn id="38" dur="1" fill="hold">
                                          <p:stCondLst>
                                            <p:cond delay="999"/>
                                          </p:stCondLst>
                                        </p:cTn>
                                        <p:tgtEl>
                                          <p:spTgt spid="7"/>
                                        </p:tgtEl>
                                        <p:attrNameLst>
                                          <p:attrName>style.visibility</p:attrName>
                                        </p:attrNameLst>
                                      </p:cBhvr>
                                      <p:to>
                                        <p:strVal val="hidden"/>
                                      </p:to>
                                    </p:set>
                                    <p:animEffect transition="out" filter="dissolve">
                                      <p:cBhvr>
                                        <p:cTn id="39" dur="1000">
                                          <p:stCondLst>
                                            <p:cond delay="0"/>
                                          </p:stCondLst>
                                        </p:cTn>
                                        <p:tgtEl>
                                          <p:spTgt spid="7"/>
                                        </p:tgtEl>
                                      </p:cBhvr>
                                    </p:animEffect>
                                    <p:anim to="" calcmode="lin" valueType="num">
                                      <p:cBhvr>
                                        <p:cTn id="40"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41" dur="1000" fill="hold">
                                          <p:stCondLst>
                                            <p:cond delay="0"/>
                                          </p:stCondLst>
                                        </p:cTn>
                                        <p:tgtEl>
                                          <p:spTgt spid="7"/>
                                        </p:tgtEl>
                                        <p:attrNameLst>
                                          <p:attrName>ppt_h</p:attrName>
                                        </p:attrNameLst>
                                      </p:cBhvr>
                                      <p:tavLst>
                                        <p:tav tm="0">
                                          <p:val>
                                            <p:strVal val="#ppt_h"/>
                                          </p:val>
                                        </p:tav>
                                        <p:tav tm="100000">
                                          <p:val>
                                            <p:strVal val="#ppt_h*4"/>
                                          </p:val>
                                        </p:tav>
                                      </p:tavLst>
                                    </p:anim>
                                  </p:childTnLst>
                                </p:cTn>
                              </p:par>
                            </p:childTnLst>
                          </p:cTn>
                        </p:par>
                        <p:par>
                          <p:cTn id="42" fill="hold">
                            <p:stCondLst>
                              <p:cond delay="1250"/>
                            </p:stCondLst>
                            <p:childTnLst>
                              <p:par>
                                <p:cTn id="43" presetID="9" presetClass="exit" presetSubtype="0" fill="hold" grpId="1" nodeType="afterEffect">
                                  <p:stCondLst>
                                    <p:cond delay="0"/>
                                  </p:stCondLst>
                                  <p:childTnLst>
                                    <p:animEffect transition="out" filter="dissolve">
                                      <p:cBhvr>
                                        <p:cTn id="44" dur="1500"/>
                                        <p:tgtEl>
                                          <p:spTgt spid="5"/>
                                        </p:tgtEl>
                                      </p:cBhvr>
                                    </p:animEffect>
                                    <p:set>
                                      <p:cBhvr>
                                        <p:cTn id="45" dur="1" fill="hold">
                                          <p:stCondLst>
                                            <p:cond delay="1499"/>
                                          </p:stCondLst>
                                        </p:cTn>
                                        <p:tgtEl>
                                          <p:spTgt spid="5"/>
                                        </p:tgtEl>
                                        <p:attrNameLst>
                                          <p:attrName>style.visibility</p:attrName>
                                        </p:attrNameLst>
                                      </p:cBhvr>
                                      <p:to>
                                        <p:strVal val="hidden"/>
                                      </p:to>
                                    </p:set>
                                  </p:childTnLst>
                                </p:cTn>
                              </p:par>
                              <p:par>
                                <p:cTn id="46" presetID="0" presetClass="path" presetSubtype="0" accel="50000" decel="50000" fill="hold" grpId="2" nodeType="withEffect">
                                  <p:stCondLst>
                                    <p:cond delay="0"/>
                                  </p:stCondLst>
                                  <p:childTnLst>
                                    <p:animMotion origin="layout" path="M 3.33333E-6 3.13599E-6 L 3.33333E-6 0.23034 " pathEditMode="relative" rAng="0" ptsTypes="AA">
                                      <p:cBhvr>
                                        <p:cTn id="47" dur="1500" fill="hold"/>
                                        <p:tgtEl>
                                          <p:spTgt spid="5"/>
                                        </p:tgtEl>
                                        <p:attrNameLst>
                                          <p:attrName>ppt_x</p:attrName>
                                          <p:attrName>ppt_y</p:attrName>
                                        </p:attrNameLst>
                                      </p:cBhvr>
                                      <p:rCtr x="0" y="11517"/>
                                    </p:animMotion>
                                  </p:childTnLst>
                                </p:cTn>
                              </p:par>
                              <p:par>
                                <p:cTn id="48" presetID="31" presetClass="exit" presetSubtype="0" fill="hold" grpId="1" nodeType="withEffect">
                                  <p:stCondLst>
                                    <p:cond delay="750"/>
                                  </p:stCondLst>
                                  <p:childTnLst>
                                    <p:anim calcmode="lin" valueType="num">
                                      <p:cBhvr>
                                        <p:cTn id="49" dur="1000"/>
                                        <p:tgtEl>
                                          <p:spTgt spid="6"/>
                                        </p:tgtEl>
                                        <p:attrNameLst>
                                          <p:attrName>ppt_w</p:attrName>
                                        </p:attrNameLst>
                                      </p:cBhvr>
                                      <p:tavLst>
                                        <p:tav tm="0">
                                          <p:val>
                                            <p:strVal val="ppt_w"/>
                                          </p:val>
                                        </p:tav>
                                        <p:tav tm="100000">
                                          <p:val>
                                            <p:fltVal val="0"/>
                                          </p:val>
                                        </p:tav>
                                      </p:tavLst>
                                    </p:anim>
                                    <p:anim calcmode="lin" valueType="num">
                                      <p:cBhvr>
                                        <p:cTn id="50" dur="1000"/>
                                        <p:tgtEl>
                                          <p:spTgt spid="6"/>
                                        </p:tgtEl>
                                        <p:attrNameLst>
                                          <p:attrName>ppt_h</p:attrName>
                                        </p:attrNameLst>
                                      </p:cBhvr>
                                      <p:tavLst>
                                        <p:tav tm="0">
                                          <p:val>
                                            <p:strVal val="ppt_h"/>
                                          </p:val>
                                        </p:tav>
                                        <p:tav tm="100000">
                                          <p:val>
                                            <p:fltVal val="0"/>
                                          </p:val>
                                        </p:tav>
                                      </p:tavLst>
                                    </p:anim>
                                    <p:anim calcmode="lin" valueType="num">
                                      <p:cBhvr>
                                        <p:cTn id="51" dur="1000"/>
                                        <p:tgtEl>
                                          <p:spTgt spid="6"/>
                                        </p:tgtEl>
                                        <p:attrNameLst>
                                          <p:attrName>style.rotation</p:attrName>
                                        </p:attrNameLst>
                                      </p:cBhvr>
                                      <p:tavLst>
                                        <p:tav tm="0">
                                          <p:val>
                                            <p:fltVal val="0"/>
                                          </p:val>
                                        </p:tav>
                                        <p:tav tm="100000">
                                          <p:val>
                                            <p:fltVal val="90"/>
                                          </p:val>
                                        </p:tav>
                                      </p:tavLst>
                                    </p:anim>
                                    <p:animEffect transition="out" filter="fade">
                                      <p:cBhvr>
                                        <p:cTn id="52" dur="1000"/>
                                        <p:tgtEl>
                                          <p:spTgt spid="6"/>
                                        </p:tgtEl>
                                      </p:cBhvr>
                                    </p:animEffect>
                                    <p:set>
                                      <p:cBhvr>
                                        <p:cTn id="53" dur="1" fill="hold">
                                          <p:stCondLst>
                                            <p:cond delay="999"/>
                                          </p:stCondLst>
                                        </p:cTn>
                                        <p:tgtEl>
                                          <p:spTgt spid="6"/>
                                        </p:tgtEl>
                                        <p:attrNameLst>
                                          <p:attrName>style.visibility</p:attrName>
                                        </p:attrNameLst>
                                      </p:cBhvr>
                                      <p:to>
                                        <p:strVal val="hidden"/>
                                      </p:to>
                                    </p:set>
                                  </p:childTnLst>
                                </p:cTn>
                              </p:par>
                              <p:par>
                                <p:cTn id="54" presetID="0" presetClass="path" presetSubtype="0" accel="50000" decel="50000" fill="hold" grpId="2" nodeType="withEffect">
                                  <p:stCondLst>
                                    <p:cond delay="750"/>
                                  </p:stCondLst>
                                  <p:childTnLst>
                                    <p:animMotion origin="layout" path="M 1.66667E-6 -4.44444E-6 L -0.04705 -0.60694 " pathEditMode="relative" rAng="0" ptsTypes="AA">
                                      <p:cBhvr>
                                        <p:cTn id="55" dur="1000" fill="hold"/>
                                        <p:tgtEl>
                                          <p:spTgt spid="6"/>
                                        </p:tgtEl>
                                        <p:attrNameLst>
                                          <p:attrName>ppt_x</p:attrName>
                                          <p:attrName>ppt_y</p:attrName>
                                        </p:attrNameLst>
                                      </p:cBhvr>
                                      <p:rCtr x="-2361" y="-30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6" grpId="0"/>
      <p:bldP spid="6" grpId="1"/>
      <p:bldP spid="6" grpId="2"/>
      <p:bldP spid="7" grpId="0"/>
      <p:bldP spid="7" grpId="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231" r="6744"/>
          <a:stretch/>
        </p:blipFill>
        <p:spPr>
          <a:xfrm>
            <a:off x="-72190" y="0"/>
            <a:ext cx="9276347" cy="6858000"/>
          </a:xfrm>
          <a:prstGeom prst="rect">
            <a:avLst/>
          </a:prstGeom>
        </p:spPr>
      </p:pic>
      <p:sp>
        <p:nvSpPr>
          <p:cNvPr id="4" name="Title 1"/>
          <p:cNvSpPr txBox="1">
            <a:spLocks/>
          </p:cNvSpPr>
          <p:nvPr/>
        </p:nvSpPr>
        <p:spPr>
          <a:xfrm>
            <a:off x="1288598" y="2247393"/>
            <a:ext cx="3264061" cy="10106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God is Spirit</a:t>
            </a:r>
          </a:p>
        </p:txBody>
      </p:sp>
      <p:sp>
        <p:nvSpPr>
          <p:cNvPr id="3074" name="Rectangle 2"/>
          <p:cNvSpPr>
            <a:spLocks noGrp="1" noChangeArrowheads="1"/>
          </p:cNvSpPr>
          <p:nvPr>
            <p:ph type="title"/>
          </p:nvPr>
        </p:nvSpPr>
        <p:spPr>
          <a:xfrm>
            <a:off x="887505" y="2318591"/>
            <a:ext cx="7546489" cy="219962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 is Spirit, and those who worship Him must worship in spirit and truth."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4:24 </a:t>
            </a:r>
          </a:p>
        </p:txBody>
      </p:sp>
      <p:sp>
        <p:nvSpPr>
          <p:cNvPr id="5" name="Rectangle 2"/>
          <p:cNvSpPr txBox="1">
            <a:spLocks noChangeArrowheads="1"/>
          </p:cNvSpPr>
          <p:nvPr/>
        </p:nvSpPr>
        <p:spPr bwMode="auto">
          <a:xfrm>
            <a:off x="2683276" y="2300949"/>
            <a:ext cx="205648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Spirit</a:t>
            </a:r>
          </a:p>
        </p:txBody>
      </p:sp>
      <p:sp>
        <p:nvSpPr>
          <p:cNvPr id="6" name="Rectangle 2" hidden="1"/>
          <p:cNvSpPr txBox="1">
            <a:spLocks noChangeArrowheads="1"/>
          </p:cNvSpPr>
          <p:nvPr/>
        </p:nvSpPr>
        <p:spPr bwMode="auto">
          <a:xfrm>
            <a:off x="4901661" y="2063451"/>
            <a:ext cx="205648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Spirit</a:t>
            </a:r>
          </a:p>
        </p:txBody>
      </p:sp>
      <p:sp>
        <p:nvSpPr>
          <p:cNvPr id="7" name="Rectangle 6"/>
          <p:cNvSpPr>
            <a:spLocks noChangeArrowheads="1"/>
          </p:cNvSpPr>
          <p:nvPr/>
        </p:nvSpPr>
        <p:spPr bwMode="auto">
          <a:xfrm>
            <a:off x="7463852" y="2913088"/>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a:extLst>
              <a:ext uri="{FF2B5EF4-FFF2-40B4-BE49-F238E27FC236}">
                <a16:creationId xmlns:a16="http://schemas.microsoft.com/office/drawing/2014/main" id="{BB847088-99A7-4935-8729-CEF6752162AD}"/>
              </a:ext>
            </a:extLst>
          </p:cNvPr>
          <p:cNvSpPr txBox="1">
            <a:spLocks noChangeArrowheads="1"/>
          </p:cNvSpPr>
          <p:nvPr/>
        </p:nvSpPr>
        <p:spPr bwMode="auto">
          <a:xfrm>
            <a:off x="3687708" y="3641338"/>
            <a:ext cx="1674978"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p>
        </p:txBody>
      </p:sp>
      <p:sp>
        <p:nvSpPr>
          <p:cNvPr id="9" name="Rectangle 2">
            <a:extLst>
              <a:ext uri="{FF2B5EF4-FFF2-40B4-BE49-F238E27FC236}">
                <a16:creationId xmlns:a16="http://schemas.microsoft.com/office/drawing/2014/main" id="{D0DE8867-EFAF-4F94-B543-75EAE5088A2E}"/>
              </a:ext>
            </a:extLst>
          </p:cNvPr>
          <p:cNvSpPr txBox="1">
            <a:spLocks noChangeArrowheads="1"/>
          </p:cNvSpPr>
          <p:nvPr/>
        </p:nvSpPr>
        <p:spPr bwMode="auto">
          <a:xfrm>
            <a:off x="1303846" y="3641517"/>
            <a:ext cx="1810293"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spirit</a:t>
            </a:r>
          </a:p>
        </p:txBody>
      </p:sp>
    </p:spTree>
    <p:extLst>
      <p:ext uri="{BB962C8B-B14F-4D97-AF65-F5344CB8AC3E}">
        <p14:creationId xmlns:p14="http://schemas.microsoft.com/office/powerpoint/2010/main" val="1470659561"/>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2.22222E-6 3.7037E-7 L -0.28107 -0.22315 " pathEditMode="relative" rAng="0" ptsTypes="AA">
                                      <p:cBhvr>
                                        <p:cTn id="10" dur="1000" spd="-100000" fill="hold"/>
                                        <p:tgtEl>
                                          <p:spTgt spid="3074"/>
                                        </p:tgtEl>
                                        <p:attrNameLst>
                                          <p:attrName>ppt_x</p:attrName>
                                          <p:attrName>ppt_y</p:attrName>
                                        </p:attrNameLst>
                                      </p:cBhvr>
                                      <p:rCtr x="-14063" y="-11157"/>
                                    </p:animMotion>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stCondLst>
                                            <p:cond delay="0"/>
                                          </p:stCondLst>
                                        </p:cTn>
                                        <p:tgtEl>
                                          <p:spTgt spid="7"/>
                                        </p:tgtEl>
                                      </p:cBhvr>
                                    </p:animEffect>
                                    <p:anim to="" calcmode="lin" valueType="num">
                                      <p:cBhvr>
                                        <p:cTn id="16"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18" presetClass="emph" presetSubtype="0" fill="hold" grpId="1" nodeType="withEffect">
                                  <p:stCondLst>
                                    <p:cond delay="0"/>
                                  </p:stCondLst>
                                  <p:childTnLst>
                                    <p:set>
                                      <p:cBhvr override="childStyle">
                                        <p:cTn id="24" dur="500" fill="hold"/>
                                        <p:tgtEl>
                                          <p:spTgt spid="4"/>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
                                        <p:tgtEl>
                                          <p:spTgt spid="5"/>
                                        </p:tgtEl>
                                      </p:cBhvr>
                                    </p:animEffect>
                                  </p:childTnLst>
                                </p:cTn>
                              </p:par>
                              <p:par>
                                <p:cTn id="30" presetID="0" presetClass="path" presetSubtype="0" accel="50000" decel="50000" fill="hold" grpId="1" nodeType="withEffect">
                                  <p:stCondLst>
                                    <p:cond delay="0"/>
                                  </p:stCondLst>
                                  <p:childTnLst>
                                    <p:animMotion origin="layout" path="M -2.77778E-6 -4.44444E-6 L 0.24271 -0.03449 " pathEditMode="relative" rAng="0" ptsTypes="AA">
                                      <p:cBhvr>
                                        <p:cTn id="31" dur="2000" fill="hold"/>
                                        <p:tgtEl>
                                          <p:spTgt spid="5"/>
                                        </p:tgtEl>
                                        <p:attrNameLst>
                                          <p:attrName>ppt_x</p:attrName>
                                          <p:attrName>ppt_y</p:attrName>
                                        </p:attrNameLst>
                                      </p:cBhvr>
                                      <p:rCtr x="12135" y="-1736"/>
                                    </p:animMotion>
                                  </p:childTnLst>
                                </p:cTn>
                              </p:par>
                              <p:par>
                                <p:cTn id="32" presetID="10" presetClass="exit" presetSubtype="0" fill="hold" grpId="1" nodeType="withEffect">
                                  <p:stCondLst>
                                    <p:cond delay="0"/>
                                  </p:stCondLst>
                                  <p:childTnLst>
                                    <p:animEffect transition="out" filter="fade">
                                      <p:cBhvr>
                                        <p:cTn id="33" dur="1500"/>
                                        <p:tgtEl>
                                          <p:spTgt spid="3074"/>
                                        </p:tgtEl>
                                      </p:cBhvr>
                                    </p:animEffect>
                                    <p:set>
                                      <p:cBhvr>
                                        <p:cTn id="34" dur="1" fill="hold">
                                          <p:stCondLst>
                                            <p:cond delay="1499"/>
                                          </p:stCondLst>
                                        </p:cTn>
                                        <p:tgtEl>
                                          <p:spTgt spid="3074"/>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250"/>
                                        <p:tgtEl>
                                          <p:spTgt spid="7"/>
                                        </p:tgtEl>
                                      </p:cBhvr>
                                    </p:animEffect>
                                    <p:set>
                                      <p:cBhvr>
                                        <p:cTn id="40" dur="1" fill="hold">
                                          <p:stCondLst>
                                            <p:cond delay="249"/>
                                          </p:stCondLst>
                                        </p:cTn>
                                        <p:tgtEl>
                                          <p:spTgt spid="7"/>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
                                        <p:tgtEl>
                                          <p:spTgt spid="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
                                        <p:tgtEl>
                                          <p:spTgt spid="8"/>
                                        </p:tgtEl>
                                      </p:cBhvr>
                                    </p:animEffect>
                                  </p:childTnLst>
                                </p:cTn>
                              </p:par>
                              <p:par>
                                <p:cTn id="47" presetID="8" presetClass="emph" presetSubtype="0" fill="hold" grpId="2" nodeType="withEffect">
                                  <p:stCondLst>
                                    <p:cond delay="0"/>
                                  </p:stCondLst>
                                  <p:childTnLst>
                                    <p:animRot by="86400000">
                                      <p:cBhvr>
                                        <p:cTn id="48" dur="4000" fill="hold"/>
                                        <p:tgtEl>
                                          <p:spTgt spid="8"/>
                                        </p:tgtEl>
                                        <p:attrNameLst>
                                          <p:attrName>r</p:attrName>
                                        </p:attrNameLst>
                                      </p:cBhvr>
                                    </p:animRot>
                                  </p:childTnLst>
                                </p:cTn>
                              </p:par>
                              <p:par>
                                <p:cTn id="49" presetID="8" presetClass="emph" presetSubtype="0" fill="hold" grpId="2" nodeType="withEffect">
                                  <p:stCondLst>
                                    <p:cond delay="0"/>
                                  </p:stCondLst>
                                  <p:childTnLst>
                                    <p:animRot by="-86400000">
                                      <p:cBhvr>
                                        <p:cTn id="50" dur="4000" fill="hold"/>
                                        <p:tgtEl>
                                          <p:spTgt spid="9"/>
                                        </p:tgtEl>
                                        <p:attrNameLst>
                                          <p:attrName>r</p:attrName>
                                        </p:attrNameLst>
                                      </p:cBhvr>
                                    </p:animRot>
                                  </p:childTnLst>
                                </p:cTn>
                              </p:par>
                              <p:par>
                                <p:cTn id="51" presetID="23" presetClass="exit" presetSubtype="32" fill="hold" grpId="3" nodeType="withEffect">
                                  <p:stCondLst>
                                    <p:cond delay="3000"/>
                                  </p:stCondLst>
                                  <p:childTnLst>
                                    <p:anim calcmode="lin" valueType="num">
                                      <p:cBhvr>
                                        <p:cTn id="52" dur="1000"/>
                                        <p:tgtEl>
                                          <p:spTgt spid="9"/>
                                        </p:tgtEl>
                                        <p:attrNameLst>
                                          <p:attrName>ppt_w</p:attrName>
                                        </p:attrNameLst>
                                      </p:cBhvr>
                                      <p:tavLst>
                                        <p:tav tm="0">
                                          <p:val>
                                            <p:strVal val="ppt_w"/>
                                          </p:val>
                                        </p:tav>
                                        <p:tav tm="100000">
                                          <p:val>
                                            <p:fltVal val="0"/>
                                          </p:val>
                                        </p:tav>
                                      </p:tavLst>
                                    </p:anim>
                                    <p:anim calcmode="lin" valueType="num">
                                      <p:cBhvr>
                                        <p:cTn id="53" dur="1000"/>
                                        <p:tgtEl>
                                          <p:spTgt spid="9"/>
                                        </p:tgtEl>
                                        <p:attrNameLst>
                                          <p:attrName>ppt_h</p:attrName>
                                        </p:attrNameLst>
                                      </p:cBhvr>
                                      <p:tavLst>
                                        <p:tav tm="0">
                                          <p:val>
                                            <p:strVal val="ppt_h"/>
                                          </p:val>
                                        </p:tav>
                                        <p:tav tm="100000">
                                          <p:val>
                                            <p:fltVal val="0"/>
                                          </p:val>
                                        </p:tav>
                                      </p:tavLst>
                                    </p:anim>
                                    <p:set>
                                      <p:cBhvr>
                                        <p:cTn id="54" dur="1" fill="hold">
                                          <p:stCondLst>
                                            <p:cond delay="999"/>
                                          </p:stCondLst>
                                        </p:cTn>
                                        <p:tgtEl>
                                          <p:spTgt spid="9"/>
                                        </p:tgtEl>
                                        <p:attrNameLst>
                                          <p:attrName>style.visibility</p:attrName>
                                        </p:attrNameLst>
                                      </p:cBhvr>
                                      <p:to>
                                        <p:strVal val="hidden"/>
                                      </p:to>
                                    </p:set>
                                  </p:childTnLst>
                                </p:cTn>
                              </p:par>
                              <p:par>
                                <p:cTn id="55" presetID="23" presetClass="exit" presetSubtype="32" fill="hold" grpId="3" nodeType="withEffect">
                                  <p:stCondLst>
                                    <p:cond delay="3000"/>
                                  </p:stCondLst>
                                  <p:childTnLst>
                                    <p:anim calcmode="lin" valueType="num">
                                      <p:cBhvr>
                                        <p:cTn id="56" dur="1000"/>
                                        <p:tgtEl>
                                          <p:spTgt spid="8"/>
                                        </p:tgtEl>
                                        <p:attrNameLst>
                                          <p:attrName>ppt_w</p:attrName>
                                        </p:attrNameLst>
                                      </p:cBhvr>
                                      <p:tavLst>
                                        <p:tav tm="0">
                                          <p:val>
                                            <p:strVal val="ppt_w"/>
                                          </p:val>
                                        </p:tav>
                                        <p:tav tm="100000">
                                          <p:val>
                                            <p:fltVal val="0"/>
                                          </p:val>
                                        </p:tav>
                                      </p:tavLst>
                                    </p:anim>
                                    <p:anim calcmode="lin" valueType="num">
                                      <p:cBhvr>
                                        <p:cTn id="57" dur="1000"/>
                                        <p:tgtEl>
                                          <p:spTgt spid="8"/>
                                        </p:tgtEl>
                                        <p:attrNameLst>
                                          <p:attrName>ppt_h</p:attrName>
                                        </p:attrNameLst>
                                      </p:cBhvr>
                                      <p:tavLst>
                                        <p:tav tm="0">
                                          <p:val>
                                            <p:strVal val="ppt_h"/>
                                          </p:val>
                                        </p:tav>
                                        <p:tav tm="100000">
                                          <p:val>
                                            <p:fltVal val="0"/>
                                          </p:val>
                                        </p:tav>
                                      </p:tavLst>
                                    </p:anim>
                                    <p:set>
                                      <p:cBhvr>
                                        <p:cTn id="58" dur="1" fill="hold">
                                          <p:stCondLst>
                                            <p:cond delay="999"/>
                                          </p:stCondLst>
                                        </p:cTn>
                                        <p:tgtEl>
                                          <p:spTgt spid="8"/>
                                        </p:tgtEl>
                                        <p:attrNameLst>
                                          <p:attrName>style.visibility</p:attrName>
                                        </p:attrNameLst>
                                      </p:cBhvr>
                                      <p:to>
                                        <p:strVal val="hidden"/>
                                      </p:to>
                                    </p:set>
                                  </p:childTnLst>
                                </p:cTn>
                              </p:par>
                              <p:par>
                                <p:cTn id="59" presetID="42" presetClass="path" presetSubtype="0" accel="50000" decel="50000" fill="hold" grpId="4" nodeType="withEffect">
                                  <p:stCondLst>
                                    <p:cond delay="3000"/>
                                  </p:stCondLst>
                                  <p:childTnLst>
                                    <p:animMotion origin="layout" path="M -1.66667E-6 -4.81481E-6 L -0.26666 -0.15509 " pathEditMode="relative" rAng="0" ptsTypes="AA">
                                      <p:cBhvr>
                                        <p:cTn id="60" dur="1000" fill="hold"/>
                                        <p:tgtEl>
                                          <p:spTgt spid="8"/>
                                        </p:tgtEl>
                                        <p:attrNameLst>
                                          <p:attrName>ppt_x</p:attrName>
                                          <p:attrName>ppt_y</p:attrName>
                                        </p:attrNameLst>
                                      </p:cBhvr>
                                      <p:rCtr x="-13333" y="-7755"/>
                                    </p:animMotion>
                                  </p:childTnLst>
                                </p:cTn>
                              </p:par>
                              <p:par>
                                <p:cTn id="61" presetID="42" presetClass="path" presetSubtype="0" accel="50000" decel="50000" fill="hold" grpId="4" nodeType="withEffect">
                                  <p:stCondLst>
                                    <p:cond delay="3000"/>
                                  </p:stCondLst>
                                  <p:childTnLst>
                                    <p:animMotion origin="layout" path="M -3.05556E-6 -4.81481E-6 L -0.01336 -0.15462 " pathEditMode="relative" rAng="0" ptsTypes="AA">
                                      <p:cBhvr>
                                        <p:cTn id="62" dur="1000" fill="hold"/>
                                        <p:tgtEl>
                                          <p:spTgt spid="9"/>
                                        </p:tgtEl>
                                        <p:attrNameLst>
                                          <p:attrName>ppt_x</p:attrName>
                                          <p:attrName>ppt_y</p:attrName>
                                        </p:attrNameLst>
                                      </p:cBhvr>
                                      <p:rCtr x="-677" y="-7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5" grpId="0"/>
      <p:bldP spid="5" grpId="1"/>
      <p:bldP spid="7" grpId="0"/>
      <p:bldP spid="7" grpId="1"/>
      <p:bldP spid="8" grpId="0"/>
      <p:bldP spid="8" grpId="2"/>
      <p:bldP spid="8" grpId="3"/>
      <p:bldP spid="8" grpId="4"/>
      <p:bldP spid="9" grpId="0"/>
      <p:bldP spid="9" grpId="2"/>
      <p:bldP spid="9" grpId="3"/>
      <p:bldP spid="9" grpId="4"/>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62419" cy="6858000"/>
          </a:xfrm>
          <a:prstGeom prst="rect">
            <a:avLst/>
          </a:prstGeom>
        </p:spPr>
      </p:pic>
      <p:sp>
        <p:nvSpPr>
          <p:cNvPr id="3" name="Title 1"/>
          <p:cNvSpPr txBox="1">
            <a:spLocks/>
          </p:cNvSpPr>
          <p:nvPr/>
        </p:nvSpPr>
        <p:spPr>
          <a:xfrm>
            <a:off x="2558149" y="1941533"/>
            <a:ext cx="5741043"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law of the Spirit of life</a:t>
            </a:r>
          </a:p>
        </p:txBody>
      </p:sp>
      <p:sp>
        <p:nvSpPr>
          <p:cNvPr id="3074" name="Rectangle 2"/>
          <p:cNvSpPr>
            <a:spLocks noGrp="1" noChangeArrowheads="1"/>
          </p:cNvSpPr>
          <p:nvPr>
            <p:ph type="title"/>
          </p:nvPr>
        </p:nvSpPr>
        <p:spPr>
          <a:xfrm>
            <a:off x="422476" y="2091863"/>
            <a:ext cx="8229600" cy="279265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the law of the Spirit of life      in Christ Jesus has made me free from the law of sin and death.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—Romans 8:2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4901661" y="2063451"/>
            <a:ext cx="205648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Spirit</a:t>
            </a:r>
          </a:p>
        </p:txBody>
      </p:sp>
      <p:sp>
        <p:nvSpPr>
          <p:cNvPr id="6" name="Rectangle 2" hidden="1"/>
          <p:cNvSpPr txBox="1">
            <a:spLocks noChangeArrowheads="1"/>
          </p:cNvSpPr>
          <p:nvPr/>
        </p:nvSpPr>
        <p:spPr bwMode="auto">
          <a:xfrm>
            <a:off x="3929387" y="1936129"/>
            <a:ext cx="205648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Spirit</a:t>
            </a:r>
          </a:p>
        </p:txBody>
      </p:sp>
      <p:sp>
        <p:nvSpPr>
          <p:cNvPr id="7" name="Title 1"/>
          <p:cNvSpPr txBox="1">
            <a:spLocks/>
          </p:cNvSpPr>
          <p:nvPr/>
        </p:nvSpPr>
        <p:spPr>
          <a:xfrm>
            <a:off x="3555363" y="1855238"/>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
        <p:nvSpPr>
          <p:cNvPr id="8" name="Rectangle 7"/>
          <p:cNvSpPr>
            <a:spLocks noChangeArrowheads="1"/>
          </p:cNvSpPr>
          <p:nvPr/>
        </p:nvSpPr>
        <p:spPr bwMode="auto">
          <a:xfrm>
            <a:off x="583367" y="2658256"/>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79357573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5.55556E-7 -4.81481E-6 L -0.2974 -0.27569 " pathEditMode="relative" rAng="0" ptsTypes="AA">
                                      <p:cBhvr>
                                        <p:cTn id="10" dur="1000" spd="-100000" fill="hold"/>
                                        <p:tgtEl>
                                          <p:spTgt spid="3074"/>
                                        </p:tgtEl>
                                        <p:attrNameLst>
                                          <p:attrName>ppt_x</p:attrName>
                                          <p:attrName>ppt_y</p:attrName>
                                        </p:attrNameLst>
                                      </p:cBhvr>
                                      <p:rCtr x="-14878" y="-13796"/>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8" presetClass="emph" presetSubtype="0" fill="hold" grpId="1" nodeType="withEffect">
                                  <p:stCondLst>
                                    <p:cond delay="0"/>
                                  </p:stCondLst>
                                  <p:childTnLst>
                                    <p:set>
                                      <p:cBhvr override="childStyle">
                                        <p:cTn id="21" dur="500" fill="hold"/>
                                        <p:tgtEl>
                                          <p:spTgt spid="3"/>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stCondLst>
                                            <p:cond delay="0"/>
                                          </p:stCondLst>
                                        </p:cTn>
                                        <p:tgtEl>
                                          <p:spTgt spid="8"/>
                                        </p:tgtEl>
                                      </p:cBhvr>
                                    </p:animEffect>
                                    <p:anim to="" calcmode="lin" valueType="num">
                                      <p:cBhvr>
                                        <p:cTn id="2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stCondLst>
                                            <p:cond delay="0"/>
                                          </p:stCondLst>
                                        </p:cTn>
                                        <p:tgtEl>
                                          <p:spTgt spid="7"/>
                                        </p:tgtEl>
                                      </p:cBhvr>
                                    </p:animEffect>
                                    <p:anim to="" calcmode="lin" valueType="num">
                                      <p:cBhvr>
                                        <p:cTn id="34"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
                                        <p:tgtEl>
                                          <p:spTgt spid="5"/>
                                        </p:tgtEl>
                                      </p:cBhvr>
                                    </p:animEffect>
                                  </p:childTnLst>
                                </p:cTn>
                              </p:par>
                              <p:par>
                                <p:cTn id="41" presetID="0" presetClass="path" presetSubtype="0" accel="50000" decel="50000" fill="hold" grpId="1" nodeType="withEffect">
                                  <p:stCondLst>
                                    <p:cond delay="0"/>
                                  </p:stCondLst>
                                  <p:childTnLst>
                                    <p:animMotion origin="layout" path="M 2.5E-6 -2.22222E-6 L -0.10608 -0.01828 " pathEditMode="relative" rAng="0" ptsTypes="AA">
                                      <p:cBhvr>
                                        <p:cTn id="42" dur="1500" fill="hold"/>
                                        <p:tgtEl>
                                          <p:spTgt spid="5"/>
                                        </p:tgtEl>
                                        <p:attrNameLst>
                                          <p:attrName>ppt_x</p:attrName>
                                          <p:attrName>ppt_y</p:attrName>
                                        </p:attrNameLst>
                                      </p:cBhvr>
                                      <p:rCtr x="-5313" y="-926"/>
                                    </p:animMotion>
                                  </p:childTnLst>
                                </p:cTn>
                              </p:par>
                              <p:par>
                                <p:cTn id="43" presetID="10" presetClass="exit" presetSubtype="0" fill="hold" grpId="1" nodeType="withEffect">
                                  <p:stCondLst>
                                    <p:cond delay="0"/>
                                  </p:stCondLst>
                                  <p:childTnLst>
                                    <p:animEffect transition="out" filter="fade">
                                      <p:cBhvr>
                                        <p:cTn id="44" dur="500"/>
                                        <p:tgtEl>
                                          <p:spTgt spid="3074"/>
                                        </p:tgtEl>
                                      </p:cBhvr>
                                    </p:animEffect>
                                    <p:set>
                                      <p:cBhvr>
                                        <p:cTn id="45" dur="1" fill="hold">
                                          <p:stCondLst>
                                            <p:cond delay="499"/>
                                          </p:stCondLst>
                                        </p:cTn>
                                        <p:tgtEl>
                                          <p:spTgt spid="3074"/>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3"/>
                                        </p:tgtEl>
                                      </p:cBhvr>
                                    </p:animEffect>
                                    <p:set>
                                      <p:cBhvr>
                                        <p:cTn id="48" dur="1" fill="hold">
                                          <p:stCondLst>
                                            <p:cond delay="499"/>
                                          </p:stCondLst>
                                        </p:cTn>
                                        <p:tgtEl>
                                          <p:spTgt spid="3"/>
                                        </p:tgtEl>
                                        <p:attrNameLst>
                                          <p:attrName>style.visibility</p:attrName>
                                        </p:attrNameLst>
                                      </p:cBhvr>
                                      <p:to>
                                        <p:strVal val="hidden"/>
                                      </p:to>
                                    </p:set>
                                  </p:childTnLst>
                                </p:cTn>
                              </p:par>
                              <p:par>
                                <p:cTn id="49" presetID="0" presetClass="exit" presetSubtype="0" fill="hold" grpId="1" nodeType="withEffect">
                                  <p:stCondLst>
                                    <p:cond delay="0"/>
                                  </p:stCondLst>
                                  <p:childTnLst>
                                    <p:set>
                                      <p:cBhvr>
                                        <p:cTn id="50" dur="1" fill="hold">
                                          <p:stCondLst>
                                            <p:cond delay="999"/>
                                          </p:stCondLst>
                                        </p:cTn>
                                        <p:tgtEl>
                                          <p:spTgt spid="7"/>
                                        </p:tgtEl>
                                        <p:attrNameLst>
                                          <p:attrName>style.visibility</p:attrName>
                                        </p:attrNameLst>
                                      </p:cBhvr>
                                      <p:to>
                                        <p:strVal val="hidden"/>
                                      </p:to>
                                    </p:set>
                                    <p:animEffect transition="out" filter="dissolve">
                                      <p:cBhvr>
                                        <p:cTn id="51" dur="1000">
                                          <p:stCondLst>
                                            <p:cond delay="0"/>
                                          </p:stCondLst>
                                        </p:cTn>
                                        <p:tgtEl>
                                          <p:spTgt spid="7"/>
                                        </p:tgtEl>
                                      </p:cBhvr>
                                    </p:animEffect>
                                    <p:anim to="" calcmode="lin" valueType="num">
                                      <p:cBhvr>
                                        <p:cTn id="52"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53"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54" presetID="10" presetClass="exit" presetSubtype="0" fill="hold" grpId="1" nodeType="withEffect">
                                  <p:stCondLst>
                                    <p:cond delay="0"/>
                                  </p:stCondLst>
                                  <p:childTnLst>
                                    <p:animEffect transition="out" filter="fade">
                                      <p:cBhvr>
                                        <p:cTn id="55" dur="250"/>
                                        <p:tgtEl>
                                          <p:spTgt spid="8"/>
                                        </p:tgtEl>
                                      </p:cBhvr>
                                    </p:animEffect>
                                    <p:set>
                                      <p:cBhvr>
                                        <p:cTn id="56" dur="1" fill="hold">
                                          <p:stCondLst>
                                            <p:cond delay="249"/>
                                          </p:stCondLst>
                                        </p:cTn>
                                        <p:tgtEl>
                                          <p:spTgt spid="8"/>
                                        </p:tgtEl>
                                        <p:attrNameLst>
                                          <p:attrName>style.visibility</p:attrName>
                                        </p:attrNameLst>
                                      </p:cBhvr>
                                      <p:to>
                                        <p:strVal val="hidden"/>
                                      </p:to>
                                    </p:set>
                                  </p:childTnLst>
                                </p:cTn>
                              </p:par>
                              <p:par>
                                <p:cTn id="57" presetID="0" presetClass="path" presetSubtype="0" accel="50000" decel="50000" fill="hold" grpId="2" nodeType="withEffect">
                                  <p:stCondLst>
                                    <p:cond delay="0"/>
                                  </p:stCondLst>
                                  <p:childTnLst>
                                    <p:animMotion origin="layout" path="M 4.72222E-6 -1.48148E-6 L -0.10886 0.11875 " pathEditMode="relative" rAng="0" ptsTypes="AA">
                                      <p:cBhvr>
                                        <p:cTn id="58" dur="750" fill="hold"/>
                                        <p:tgtEl>
                                          <p:spTgt spid="7"/>
                                        </p:tgtEl>
                                        <p:attrNameLst>
                                          <p:attrName>ppt_x</p:attrName>
                                          <p:attrName>ppt_y</p:attrName>
                                        </p:attrNameLst>
                                      </p:cBhvr>
                                      <p:rCtr x="-5451" y="5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074" grpId="0"/>
      <p:bldP spid="3074" grpId="1"/>
      <p:bldP spid="3074" grpId="2"/>
      <p:bldP spid="5" grpId="0"/>
      <p:bldP spid="5" grpId="1"/>
      <p:bldP spid="5" grpId="2"/>
      <p:bldP spid="7" grpId="0"/>
      <p:bldP spid="7" grpId="1"/>
      <p:bldP spid="7" grpId="2"/>
      <p:bldP spid="8" grpId="0"/>
      <p:bldP spid="8" grpId="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1240228" y="44250"/>
            <a:ext cx="3322247" cy="9643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3175" cmpd="sng">
                  <a:solidFill>
                    <a:schemeClr val="tx1"/>
                  </a:solidFill>
                  <a:prstDash val="solid"/>
                </a:ln>
                <a:solidFill>
                  <a:srgbClr val="66FF33"/>
                </a:solidFill>
                <a:latin typeface="Calibri" panose="020F0502020204030204" pitchFamily="34" charset="0"/>
              </a:rPr>
              <a:t>God has revealed</a:t>
            </a:r>
          </a:p>
        </p:txBody>
      </p:sp>
      <p:sp>
        <p:nvSpPr>
          <p:cNvPr id="4" name="Title 1"/>
          <p:cNvSpPr txBox="1">
            <a:spLocks/>
          </p:cNvSpPr>
          <p:nvPr/>
        </p:nvSpPr>
        <p:spPr>
          <a:xfrm>
            <a:off x="5351458" y="2486677"/>
            <a:ext cx="3347014" cy="9643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20" b="1" dirty="0">
                <a:ln w="3175" cmpd="sng">
                  <a:solidFill>
                    <a:schemeClr val="tx1"/>
                  </a:solidFill>
                  <a:prstDash val="solid"/>
                </a:ln>
                <a:solidFill>
                  <a:srgbClr val="66FF33"/>
                </a:solidFill>
                <a:latin typeface="Calibri" panose="020F0502020204030204" pitchFamily="34" charset="0"/>
              </a:rPr>
              <a:t>we have received</a:t>
            </a:r>
          </a:p>
        </p:txBody>
      </p:sp>
      <p:sp>
        <p:nvSpPr>
          <p:cNvPr id="8" name="Rectangle 2"/>
          <p:cNvSpPr txBox="1">
            <a:spLocks noChangeArrowheads="1"/>
          </p:cNvSpPr>
          <p:nvPr/>
        </p:nvSpPr>
        <p:spPr bwMode="auto">
          <a:xfrm>
            <a:off x="3929387" y="1936129"/>
            <a:ext cx="205648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Spirit</a:t>
            </a:r>
          </a:p>
        </p:txBody>
      </p:sp>
      <p:sp>
        <p:nvSpPr>
          <p:cNvPr id="9" name="Rectangle 2"/>
          <p:cNvSpPr txBox="1">
            <a:spLocks noChangeArrowheads="1"/>
          </p:cNvSpPr>
          <p:nvPr/>
        </p:nvSpPr>
        <p:spPr bwMode="auto">
          <a:xfrm>
            <a:off x="3929387" y="1936129"/>
            <a:ext cx="205648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Spirit</a:t>
            </a:r>
          </a:p>
        </p:txBody>
      </p:sp>
      <p:sp>
        <p:nvSpPr>
          <p:cNvPr id="10" name="Rectangle 2"/>
          <p:cNvSpPr txBox="1">
            <a:spLocks noChangeArrowheads="1"/>
          </p:cNvSpPr>
          <p:nvPr/>
        </p:nvSpPr>
        <p:spPr bwMode="auto">
          <a:xfrm>
            <a:off x="3929387" y="1936129"/>
            <a:ext cx="205648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Spirit</a:t>
            </a:r>
          </a:p>
        </p:txBody>
      </p:sp>
      <p:sp>
        <p:nvSpPr>
          <p:cNvPr id="11" name="Rectangle 2"/>
          <p:cNvSpPr txBox="1">
            <a:spLocks noChangeArrowheads="1"/>
          </p:cNvSpPr>
          <p:nvPr/>
        </p:nvSpPr>
        <p:spPr bwMode="auto">
          <a:xfrm>
            <a:off x="3929387" y="1936129"/>
            <a:ext cx="205648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Spirit</a:t>
            </a:r>
          </a:p>
        </p:txBody>
      </p:sp>
      <p:sp>
        <p:nvSpPr>
          <p:cNvPr id="12" name="Rectangle 2"/>
          <p:cNvSpPr txBox="1">
            <a:spLocks noChangeArrowheads="1"/>
          </p:cNvSpPr>
          <p:nvPr/>
        </p:nvSpPr>
        <p:spPr bwMode="auto">
          <a:xfrm>
            <a:off x="3929387" y="2013736"/>
            <a:ext cx="2056485" cy="739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Spirit</a:t>
            </a:r>
          </a:p>
        </p:txBody>
      </p:sp>
      <p:sp>
        <p:nvSpPr>
          <p:cNvPr id="3074" name="Rectangle 2"/>
          <p:cNvSpPr>
            <a:spLocks noGrp="1" noChangeArrowheads="1"/>
          </p:cNvSpPr>
          <p:nvPr>
            <p:ph type="title"/>
          </p:nvPr>
        </p:nvSpPr>
        <p:spPr>
          <a:xfrm>
            <a:off x="199292" y="309807"/>
            <a:ext cx="8686800" cy="6278562"/>
          </a:xfrm>
        </p:spPr>
        <p:txBody>
          <a:bodyPr>
            <a:scene3d>
              <a:camera prst="orthographicFront"/>
              <a:lightRig rig="flat" dir="t"/>
            </a:scene3d>
            <a:sp3d extrusionH="57150" prstMaterial="plastic">
              <a:bevelT w="38100" h="38100"/>
            </a:sp3d>
          </a:bodyPr>
          <a:lstStyle/>
          <a:p>
            <a:pPr eaLnBrk="1" hangingPunct="1"/>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But God has revealed them to us through His Spirit. For the Spirit searches all things, yes, the deep things of God. For what man knows the things of a man except the spirit of the man which is in him? Even so no one knows the things of God except the Spirit of God. Now we have received, not the spirit of the world, but the Spirit who is from God, that we might know the things that have been freely given to us by God. These things we also speak, not in words which man's wisdom teaches but which the Holy Spirit teaches, comparing spiritual things with spiritual.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Corinthians 2:10-13 </a:t>
            </a:r>
          </a:p>
        </p:txBody>
      </p:sp>
      <p:sp>
        <p:nvSpPr>
          <p:cNvPr id="5" name="Title 1"/>
          <p:cNvSpPr txBox="1">
            <a:spLocks/>
          </p:cNvSpPr>
          <p:nvPr/>
        </p:nvSpPr>
        <p:spPr>
          <a:xfrm>
            <a:off x="3711417" y="3516058"/>
            <a:ext cx="4077325" cy="84124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3175" cmpd="sng">
                  <a:solidFill>
                    <a:srgbClr val="FF0000"/>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might know the things</a:t>
            </a:r>
          </a:p>
        </p:txBody>
      </p:sp>
      <p:sp>
        <p:nvSpPr>
          <p:cNvPr id="6" name="Title 1"/>
          <p:cNvSpPr txBox="1">
            <a:spLocks/>
          </p:cNvSpPr>
          <p:nvPr/>
        </p:nvSpPr>
        <p:spPr>
          <a:xfrm>
            <a:off x="2865121" y="3998976"/>
            <a:ext cx="3950208" cy="84124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3175" cmpd="sng">
                  <a:solidFill>
                    <a:srgbClr val="FF0000"/>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given to us by God</a:t>
            </a:r>
          </a:p>
        </p:txBody>
      </p:sp>
      <p:sp>
        <p:nvSpPr>
          <p:cNvPr id="13" name="Rectangle 2">
            <a:extLst>
              <a:ext uri="{FF2B5EF4-FFF2-40B4-BE49-F238E27FC236}">
                <a16:creationId xmlns:a16="http://schemas.microsoft.com/office/drawing/2014/main" id="{3526BF70-DDD4-41F2-A23D-BE32CCE8424F}"/>
              </a:ext>
            </a:extLst>
          </p:cNvPr>
          <p:cNvSpPr txBox="1">
            <a:spLocks noChangeArrowheads="1"/>
          </p:cNvSpPr>
          <p:nvPr/>
        </p:nvSpPr>
        <p:spPr bwMode="auto">
          <a:xfrm>
            <a:off x="3284535" y="2973583"/>
            <a:ext cx="1661571"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Christ</a:t>
            </a:r>
          </a:p>
        </p:txBody>
      </p:sp>
      <p:sp>
        <p:nvSpPr>
          <p:cNvPr id="14" name="Rectangle 2">
            <a:extLst>
              <a:ext uri="{FF2B5EF4-FFF2-40B4-BE49-F238E27FC236}">
                <a16:creationId xmlns:a16="http://schemas.microsoft.com/office/drawing/2014/main" id="{5E5C0F07-EF51-43E9-B261-B2DAAE113438}"/>
              </a:ext>
            </a:extLst>
          </p:cNvPr>
          <p:cNvSpPr txBox="1">
            <a:spLocks noChangeArrowheads="1"/>
          </p:cNvSpPr>
          <p:nvPr/>
        </p:nvSpPr>
        <p:spPr bwMode="auto">
          <a:xfrm>
            <a:off x="3205833" y="5927419"/>
            <a:ext cx="561751"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C</a:t>
            </a:r>
          </a:p>
        </p:txBody>
      </p:sp>
      <p:sp>
        <p:nvSpPr>
          <p:cNvPr id="15" name="Rectangle 2">
            <a:extLst>
              <a:ext uri="{FF2B5EF4-FFF2-40B4-BE49-F238E27FC236}">
                <a16:creationId xmlns:a16="http://schemas.microsoft.com/office/drawing/2014/main" id="{270B76C9-8438-49FE-9754-31251F3B5887}"/>
              </a:ext>
            </a:extLst>
          </p:cNvPr>
          <p:cNvSpPr txBox="1">
            <a:spLocks noChangeArrowheads="1"/>
          </p:cNvSpPr>
          <p:nvPr/>
        </p:nvSpPr>
        <p:spPr bwMode="auto">
          <a:xfrm>
            <a:off x="4643573" y="562234"/>
            <a:ext cx="561751"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h</a:t>
            </a:r>
          </a:p>
        </p:txBody>
      </p:sp>
      <p:sp>
        <p:nvSpPr>
          <p:cNvPr id="16" name="Rectangle 2">
            <a:extLst>
              <a:ext uri="{FF2B5EF4-FFF2-40B4-BE49-F238E27FC236}">
                <a16:creationId xmlns:a16="http://schemas.microsoft.com/office/drawing/2014/main" id="{2EE6BEF9-A2D8-4485-B36A-B0C24441C03B}"/>
              </a:ext>
            </a:extLst>
          </p:cNvPr>
          <p:cNvSpPr txBox="1">
            <a:spLocks noChangeArrowheads="1"/>
          </p:cNvSpPr>
          <p:nvPr/>
        </p:nvSpPr>
        <p:spPr bwMode="auto">
          <a:xfrm>
            <a:off x="1848967" y="562234"/>
            <a:ext cx="561751"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r</a:t>
            </a:r>
          </a:p>
        </p:txBody>
      </p:sp>
      <p:sp>
        <p:nvSpPr>
          <p:cNvPr id="17" name="Rectangle 2">
            <a:extLst>
              <a:ext uri="{FF2B5EF4-FFF2-40B4-BE49-F238E27FC236}">
                <a16:creationId xmlns:a16="http://schemas.microsoft.com/office/drawing/2014/main" id="{00157E0F-A89B-4A32-A2C6-F01677933706}"/>
              </a:ext>
            </a:extLst>
          </p:cNvPr>
          <p:cNvSpPr txBox="1">
            <a:spLocks noChangeArrowheads="1"/>
          </p:cNvSpPr>
          <p:nvPr/>
        </p:nvSpPr>
        <p:spPr bwMode="auto">
          <a:xfrm>
            <a:off x="5863543" y="4953785"/>
            <a:ext cx="561751"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dirty="0" err="1">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i</a:t>
            </a:r>
            <a:endParaRPr lang="en-US" altLang="en-US" sz="3200"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CB1E7ACF-AF2D-460B-AC4D-857360536038}"/>
              </a:ext>
            </a:extLst>
          </p:cNvPr>
          <p:cNvSpPr txBox="1">
            <a:spLocks noChangeArrowheads="1"/>
          </p:cNvSpPr>
          <p:nvPr/>
        </p:nvSpPr>
        <p:spPr bwMode="auto">
          <a:xfrm>
            <a:off x="6654458" y="559853"/>
            <a:ext cx="561751"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s</a:t>
            </a:r>
          </a:p>
        </p:txBody>
      </p:sp>
      <p:sp>
        <p:nvSpPr>
          <p:cNvPr id="19" name="Rectangle 2">
            <a:extLst>
              <a:ext uri="{FF2B5EF4-FFF2-40B4-BE49-F238E27FC236}">
                <a16:creationId xmlns:a16="http://schemas.microsoft.com/office/drawing/2014/main" id="{F5B5CA75-100A-41D3-81C2-23D3056CBC5F}"/>
              </a:ext>
            </a:extLst>
          </p:cNvPr>
          <p:cNvSpPr txBox="1">
            <a:spLocks noChangeArrowheads="1"/>
          </p:cNvSpPr>
          <p:nvPr/>
        </p:nvSpPr>
        <p:spPr bwMode="auto">
          <a:xfrm>
            <a:off x="8082034" y="3487640"/>
            <a:ext cx="561751"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t</a:t>
            </a:r>
          </a:p>
        </p:txBody>
      </p:sp>
    </p:spTree>
    <p:extLst>
      <p:ext uri="{BB962C8B-B14F-4D97-AF65-F5344CB8AC3E}">
        <p14:creationId xmlns:p14="http://schemas.microsoft.com/office/powerpoint/2010/main" val="2846918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4"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4"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grpId="4"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grpId="4"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4"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6" presetClass="emph" presetSubtype="0" fill="hold" grpId="2" nodeType="withEffect">
                                  <p:stCondLst>
                                    <p:cond delay="0"/>
                                  </p:stCondLst>
                                  <p:childTnLst>
                                    <p:animScale>
                                      <p:cBhvr>
                                        <p:cTn id="26" dur="2000" fill="hold"/>
                                        <p:tgtEl>
                                          <p:spTgt spid="8"/>
                                        </p:tgtEl>
                                      </p:cBhvr>
                                      <p:by x="73000" y="73000"/>
                                    </p:animScale>
                                  </p:childTnLst>
                                </p:cTn>
                              </p:par>
                              <p:par>
                                <p:cTn id="27" presetID="6" presetClass="emph" presetSubtype="0" fill="hold" grpId="2" nodeType="withEffect">
                                  <p:stCondLst>
                                    <p:cond delay="0"/>
                                  </p:stCondLst>
                                  <p:childTnLst>
                                    <p:animScale>
                                      <p:cBhvr>
                                        <p:cTn id="28" dur="2000" fill="hold"/>
                                        <p:tgtEl>
                                          <p:spTgt spid="9"/>
                                        </p:tgtEl>
                                      </p:cBhvr>
                                      <p:by x="73000" y="73000"/>
                                    </p:animScale>
                                  </p:childTnLst>
                                </p:cTn>
                              </p:par>
                              <p:par>
                                <p:cTn id="29" presetID="6" presetClass="emph" presetSubtype="0" fill="hold" grpId="2" nodeType="withEffect">
                                  <p:stCondLst>
                                    <p:cond delay="0"/>
                                  </p:stCondLst>
                                  <p:childTnLst>
                                    <p:animScale>
                                      <p:cBhvr>
                                        <p:cTn id="30" dur="2000" fill="hold"/>
                                        <p:tgtEl>
                                          <p:spTgt spid="10"/>
                                        </p:tgtEl>
                                      </p:cBhvr>
                                      <p:by x="73000" y="73000"/>
                                    </p:animScale>
                                  </p:childTnLst>
                                </p:cTn>
                              </p:par>
                              <p:par>
                                <p:cTn id="31" presetID="6" presetClass="emph" presetSubtype="0" fill="hold" grpId="2" nodeType="withEffect">
                                  <p:stCondLst>
                                    <p:cond delay="0"/>
                                  </p:stCondLst>
                                  <p:childTnLst>
                                    <p:animScale>
                                      <p:cBhvr>
                                        <p:cTn id="32" dur="2000" fill="hold"/>
                                        <p:tgtEl>
                                          <p:spTgt spid="11"/>
                                        </p:tgtEl>
                                      </p:cBhvr>
                                      <p:by x="73000" y="73000"/>
                                    </p:animScale>
                                  </p:childTnLst>
                                </p:cTn>
                              </p:par>
                              <p:par>
                                <p:cTn id="33" presetID="6" presetClass="emph" presetSubtype="0" fill="hold" grpId="2" nodeType="withEffect">
                                  <p:stCondLst>
                                    <p:cond delay="0"/>
                                  </p:stCondLst>
                                  <p:childTnLst>
                                    <p:animScale>
                                      <p:cBhvr>
                                        <p:cTn id="34" dur="2000" fill="hold"/>
                                        <p:tgtEl>
                                          <p:spTgt spid="12"/>
                                        </p:tgtEl>
                                      </p:cBhvr>
                                      <p:by x="73000" y="73000"/>
                                    </p:animScale>
                                  </p:childTnLst>
                                </p:cTn>
                              </p:par>
                              <p:par>
                                <p:cTn id="35" presetID="0" presetClass="path" presetSubtype="0" accel="50000" decel="50000" fill="hold" grpId="1" nodeType="withEffect">
                                  <p:stCondLst>
                                    <p:cond delay="0"/>
                                  </p:stCondLst>
                                  <p:childTnLst>
                                    <p:animMotion origin="layout" path="M 2.5E-6 -3.7037E-6 L -0.43316 -0.20115 " pathEditMode="relative" rAng="0" ptsTypes="AA">
                                      <p:cBhvr>
                                        <p:cTn id="36" dur="2000" fill="hold"/>
                                        <p:tgtEl>
                                          <p:spTgt spid="8"/>
                                        </p:tgtEl>
                                        <p:attrNameLst>
                                          <p:attrName>ppt_x</p:attrName>
                                          <p:attrName>ppt_y</p:attrName>
                                        </p:attrNameLst>
                                      </p:cBhvr>
                                      <p:rCtr x="-21667" y="-10069"/>
                                    </p:animMotion>
                                  </p:childTnLst>
                                </p:cTn>
                              </p:par>
                              <p:par>
                                <p:cTn id="37" presetID="0" presetClass="path" presetSubtype="0" accel="50000" decel="50000" fill="hold" grpId="1" nodeType="withEffect">
                                  <p:stCondLst>
                                    <p:cond delay="0"/>
                                  </p:stCondLst>
                                  <p:childTnLst>
                                    <p:animMotion origin="layout" path="M 2.5E-6 -3.7037E-6 L -0.17136 -0.20139 " pathEditMode="relative" rAng="0" ptsTypes="AA">
                                      <p:cBhvr>
                                        <p:cTn id="38" dur="2000" fill="hold"/>
                                        <p:tgtEl>
                                          <p:spTgt spid="9"/>
                                        </p:tgtEl>
                                        <p:attrNameLst>
                                          <p:attrName>ppt_x</p:attrName>
                                          <p:attrName>ppt_y</p:attrName>
                                        </p:attrNameLst>
                                      </p:cBhvr>
                                      <p:rCtr x="-8576" y="-10069"/>
                                    </p:animMotion>
                                  </p:childTnLst>
                                </p:cTn>
                              </p:par>
                              <p:par>
                                <p:cTn id="39" presetID="0" presetClass="path" presetSubtype="0" accel="50000" decel="50000" fill="hold" grpId="1" nodeType="withEffect">
                                  <p:stCondLst>
                                    <p:cond delay="0"/>
                                  </p:stCondLst>
                                  <p:childTnLst>
                                    <p:animMotion origin="layout" path="M 2.5E-6 -3.7037E-6 L 0.21128 0.15486 " pathEditMode="relative" rAng="0" ptsTypes="AA">
                                      <p:cBhvr>
                                        <p:cTn id="40" dur="2000" fill="hold"/>
                                        <p:tgtEl>
                                          <p:spTgt spid="10"/>
                                        </p:tgtEl>
                                        <p:attrNameLst>
                                          <p:attrName>ppt_x</p:attrName>
                                          <p:attrName>ppt_y</p:attrName>
                                        </p:attrNameLst>
                                      </p:cBhvr>
                                      <p:rCtr x="10556" y="7731"/>
                                    </p:animMotion>
                                  </p:childTnLst>
                                </p:cTn>
                              </p:par>
                              <p:par>
                                <p:cTn id="41" presetID="0" presetClass="path" presetSubtype="0" accel="50000" decel="50000" fill="hold" grpId="1" nodeType="withEffect">
                                  <p:stCondLst>
                                    <p:cond delay="0"/>
                                  </p:stCondLst>
                                  <p:childTnLst>
                                    <p:animMotion origin="layout" path="M 2.5E-6 -3.7037E-6 L -0.23629 0.08426 " pathEditMode="relative" rAng="0" ptsTypes="AA">
                                      <p:cBhvr>
                                        <p:cTn id="42" dur="2000" fill="hold"/>
                                        <p:tgtEl>
                                          <p:spTgt spid="11"/>
                                        </p:tgtEl>
                                        <p:attrNameLst>
                                          <p:attrName>ppt_x</p:attrName>
                                          <p:attrName>ppt_y</p:attrName>
                                        </p:attrNameLst>
                                      </p:cBhvr>
                                      <p:rCtr x="-11823" y="4213"/>
                                    </p:animMotion>
                                  </p:childTnLst>
                                </p:cTn>
                              </p:par>
                              <p:par>
                                <p:cTn id="43" presetID="0" presetClass="path" presetSubtype="0" accel="50000" decel="50000" fill="hold" grpId="1" nodeType="withEffect">
                                  <p:stCondLst>
                                    <p:cond delay="0"/>
                                  </p:stCondLst>
                                  <p:childTnLst>
                                    <p:animMotion origin="layout" path="M 2.5E-6 -3.7037E-6 L 0.12864 0.43959 " pathEditMode="relative" rAng="0" ptsTypes="AA">
                                      <p:cBhvr>
                                        <p:cTn id="44" dur="2000" fill="hold"/>
                                        <p:tgtEl>
                                          <p:spTgt spid="12"/>
                                        </p:tgtEl>
                                        <p:attrNameLst>
                                          <p:attrName>ppt_x</p:attrName>
                                          <p:attrName>ppt_y</p:attrName>
                                        </p:attrNameLst>
                                      </p:cBhvr>
                                      <p:rCtr x="6424" y="21968"/>
                                    </p:animMotion>
                                  </p:childTnLst>
                                </p:cTn>
                              </p:par>
                            </p:childTnLst>
                          </p:cTn>
                        </p:par>
                        <p:par>
                          <p:cTn id="45" fill="hold">
                            <p:stCondLst>
                              <p:cond delay="2000"/>
                            </p:stCondLst>
                            <p:childTnLst>
                              <p:par>
                                <p:cTn id="46" presetID="23" presetClass="entr" presetSubtype="16" fill="hold" grpId="0" nodeType="afterEffect">
                                  <p:stCondLst>
                                    <p:cond delay="0"/>
                                  </p:stCondLst>
                                  <p:childTnLst>
                                    <p:set>
                                      <p:cBhvr>
                                        <p:cTn id="47" dur="1" fill="hold">
                                          <p:stCondLst>
                                            <p:cond delay="0"/>
                                          </p:stCondLst>
                                        </p:cTn>
                                        <p:tgtEl>
                                          <p:spTgt spid="3074"/>
                                        </p:tgtEl>
                                        <p:attrNameLst>
                                          <p:attrName>style.visibility</p:attrName>
                                        </p:attrNameLst>
                                      </p:cBhvr>
                                      <p:to>
                                        <p:strVal val="visible"/>
                                      </p:to>
                                    </p:set>
                                    <p:anim calcmode="lin" valueType="num">
                                      <p:cBhvr>
                                        <p:cTn id="48" dur="500" fill="hold"/>
                                        <p:tgtEl>
                                          <p:spTgt spid="3074"/>
                                        </p:tgtEl>
                                        <p:attrNameLst>
                                          <p:attrName>ppt_w</p:attrName>
                                        </p:attrNameLst>
                                      </p:cBhvr>
                                      <p:tavLst>
                                        <p:tav tm="0">
                                          <p:val>
                                            <p:fltVal val="0"/>
                                          </p:val>
                                        </p:tav>
                                        <p:tav tm="100000">
                                          <p:val>
                                            <p:strVal val="#ppt_w"/>
                                          </p:val>
                                        </p:tav>
                                      </p:tavLst>
                                    </p:anim>
                                    <p:anim calcmode="lin" valueType="num">
                                      <p:cBhvr>
                                        <p:cTn id="49" dur="500" fill="hold"/>
                                        <p:tgtEl>
                                          <p:spTgt spid="3074"/>
                                        </p:tgtEl>
                                        <p:attrNameLst>
                                          <p:attrName>ppt_h</p:attrName>
                                        </p:attrNameLst>
                                      </p:cBhvr>
                                      <p:tavLst>
                                        <p:tav tm="0">
                                          <p:val>
                                            <p:fltVal val="0"/>
                                          </p:val>
                                        </p:tav>
                                        <p:tav tm="100000">
                                          <p:val>
                                            <p:strVal val="#ppt_h"/>
                                          </p:val>
                                        </p:tav>
                                      </p:tavLst>
                                    </p:anim>
                                  </p:childTnLst>
                                </p:cTn>
                              </p:par>
                            </p:childTnLst>
                          </p:cTn>
                        </p:par>
                        <p:par>
                          <p:cTn id="50" fill="hold">
                            <p:stCondLst>
                              <p:cond delay="2500"/>
                            </p:stCondLst>
                            <p:childTnLst>
                              <p:par>
                                <p:cTn id="51" presetID="10" presetClass="exit" presetSubtype="0" fill="hold" grpId="3" nodeType="afterEffect">
                                  <p:stCondLst>
                                    <p:cond delay="0"/>
                                  </p:stCondLst>
                                  <p:childTnLst>
                                    <p:animEffect transition="out" filter="fade">
                                      <p:cBhvr>
                                        <p:cTn id="52" dur="250"/>
                                        <p:tgtEl>
                                          <p:spTgt spid="8"/>
                                        </p:tgtEl>
                                      </p:cBhvr>
                                    </p:animEffect>
                                    <p:set>
                                      <p:cBhvr>
                                        <p:cTn id="53" dur="1" fill="hold">
                                          <p:stCondLst>
                                            <p:cond delay="249"/>
                                          </p:stCondLst>
                                        </p:cTn>
                                        <p:tgtEl>
                                          <p:spTgt spid="8"/>
                                        </p:tgtEl>
                                        <p:attrNameLst>
                                          <p:attrName>style.visibility</p:attrName>
                                        </p:attrNameLst>
                                      </p:cBhvr>
                                      <p:to>
                                        <p:strVal val="hidden"/>
                                      </p:to>
                                    </p:set>
                                  </p:childTnLst>
                                </p:cTn>
                              </p:par>
                              <p:par>
                                <p:cTn id="54" presetID="10" presetClass="exit" presetSubtype="0" fill="hold" grpId="3" nodeType="withEffect">
                                  <p:stCondLst>
                                    <p:cond delay="0"/>
                                  </p:stCondLst>
                                  <p:childTnLst>
                                    <p:animEffect transition="out" filter="fade">
                                      <p:cBhvr>
                                        <p:cTn id="55" dur="250"/>
                                        <p:tgtEl>
                                          <p:spTgt spid="9"/>
                                        </p:tgtEl>
                                      </p:cBhvr>
                                    </p:animEffect>
                                    <p:set>
                                      <p:cBhvr>
                                        <p:cTn id="56" dur="1" fill="hold">
                                          <p:stCondLst>
                                            <p:cond delay="249"/>
                                          </p:stCondLst>
                                        </p:cTn>
                                        <p:tgtEl>
                                          <p:spTgt spid="9"/>
                                        </p:tgtEl>
                                        <p:attrNameLst>
                                          <p:attrName>style.visibility</p:attrName>
                                        </p:attrNameLst>
                                      </p:cBhvr>
                                      <p:to>
                                        <p:strVal val="hidden"/>
                                      </p:to>
                                    </p:set>
                                  </p:childTnLst>
                                </p:cTn>
                              </p:par>
                              <p:par>
                                <p:cTn id="57" presetID="10" presetClass="exit" presetSubtype="0" fill="hold" grpId="3" nodeType="withEffect">
                                  <p:stCondLst>
                                    <p:cond delay="0"/>
                                  </p:stCondLst>
                                  <p:childTnLst>
                                    <p:animEffect transition="out" filter="fade">
                                      <p:cBhvr>
                                        <p:cTn id="58" dur="250"/>
                                        <p:tgtEl>
                                          <p:spTgt spid="10"/>
                                        </p:tgtEl>
                                      </p:cBhvr>
                                    </p:animEffect>
                                    <p:set>
                                      <p:cBhvr>
                                        <p:cTn id="59" dur="1" fill="hold">
                                          <p:stCondLst>
                                            <p:cond delay="249"/>
                                          </p:stCondLst>
                                        </p:cTn>
                                        <p:tgtEl>
                                          <p:spTgt spid="10"/>
                                        </p:tgtEl>
                                        <p:attrNameLst>
                                          <p:attrName>style.visibility</p:attrName>
                                        </p:attrNameLst>
                                      </p:cBhvr>
                                      <p:to>
                                        <p:strVal val="hidden"/>
                                      </p:to>
                                    </p:set>
                                  </p:childTnLst>
                                </p:cTn>
                              </p:par>
                              <p:par>
                                <p:cTn id="60" presetID="10" presetClass="exit" presetSubtype="0" fill="hold" grpId="3" nodeType="withEffect">
                                  <p:stCondLst>
                                    <p:cond delay="0"/>
                                  </p:stCondLst>
                                  <p:childTnLst>
                                    <p:animEffect transition="out" filter="fade">
                                      <p:cBhvr>
                                        <p:cTn id="61" dur="250"/>
                                        <p:tgtEl>
                                          <p:spTgt spid="11"/>
                                        </p:tgtEl>
                                      </p:cBhvr>
                                    </p:animEffect>
                                    <p:set>
                                      <p:cBhvr>
                                        <p:cTn id="62" dur="1" fill="hold">
                                          <p:stCondLst>
                                            <p:cond delay="249"/>
                                          </p:stCondLst>
                                        </p:cTn>
                                        <p:tgtEl>
                                          <p:spTgt spid="11"/>
                                        </p:tgtEl>
                                        <p:attrNameLst>
                                          <p:attrName>style.visibility</p:attrName>
                                        </p:attrNameLst>
                                      </p:cBhvr>
                                      <p:to>
                                        <p:strVal val="hidden"/>
                                      </p:to>
                                    </p:set>
                                  </p:childTnLst>
                                </p:cTn>
                              </p:par>
                              <p:par>
                                <p:cTn id="63" presetID="10" presetClass="exit" presetSubtype="0" fill="hold" grpId="3" nodeType="withEffect">
                                  <p:stCondLst>
                                    <p:cond delay="0"/>
                                  </p:stCondLst>
                                  <p:childTnLst>
                                    <p:animEffect transition="out" filter="fade">
                                      <p:cBhvr>
                                        <p:cTn id="64" dur="250"/>
                                        <p:tgtEl>
                                          <p:spTgt spid="12"/>
                                        </p:tgtEl>
                                      </p:cBhvr>
                                    </p:animEffect>
                                    <p:set>
                                      <p:cBhvr>
                                        <p:cTn id="65" dur="1" fill="hold">
                                          <p:stCondLst>
                                            <p:cond delay="249"/>
                                          </p:stCondLst>
                                        </p:cTn>
                                        <p:tgtEl>
                                          <p:spTgt spid="1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left)">
                                      <p:cBhvr>
                                        <p:cTn id="70" dur="500"/>
                                        <p:tgtEl>
                                          <p:spTgt spid="3"/>
                                        </p:tgtEl>
                                      </p:cBhvr>
                                    </p:animEffect>
                                  </p:childTnLst>
                                </p:cTn>
                              </p:par>
                              <p:par>
                                <p:cTn id="71" presetID="18" presetClass="emph" presetSubtype="0" fill="hold" grpId="1" nodeType="withEffect">
                                  <p:stCondLst>
                                    <p:cond delay="0"/>
                                  </p:stCondLst>
                                  <p:childTnLst>
                                    <p:set>
                                      <p:cBhvr override="childStyle">
                                        <p:cTn id="72" dur="500" fill="hold"/>
                                        <p:tgtEl>
                                          <p:spTgt spid="3"/>
                                        </p:tgtEl>
                                        <p:attrNameLst>
                                          <p:attrName>style.textDecorationUnderline</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wipe(left)">
                                      <p:cBhvr>
                                        <p:cTn id="77" dur="500"/>
                                        <p:tgtEl>
                                          <p:spTgt spid="4"/>
                                        </p:tgtEl>
                                      </p:cBhvr>
                                    </p:animEffect>
                                  </p:childTnLst>
                                </p:cTn>
                              </p:par>
                              <p:par>
                                <p:cTn id="78" presetID="18" presetClass="emph" presetSubtype="0" fill="hold" grpId="1" nodeType="withEffect">
                                  <p:stCondLst>
                                    <p:cond delay="0"/>
                                  </p:stCondLst>
                                  <p:childTnLst>
                                    <p:set>
                                      <p:cBhvr override="childStyle">
                                        <p:cTn id="79" dur="500" fill="hold"/>
                                        <p:tgtEl>
                                          <p:spTgt spid="4"/>
                                        </p:tgtEl>
                                        <p:attrNameLst>
                                          <p:attrName>style.textDecorationUnderline</p:attrName>
                                        </p:attrNameLst>
                                      </p:cBhvr>
                                      <p:to>
                                        <p:strVal val="true"/>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wipe(left)">
                                      <p:cBhvr>
                                        <p:cTn id="84" dur="500"/>
                                        <p:tgtEl>
                                          <p:spTgt spid="5"/>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wipe(left)">
                                      <p:cBhvr>
                                        <p:cTn id="88" dur="500"/>
                                        <p:tgtEl>
                                          <p:spTgt spid="6"/>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250"/>
                                        <p:tgtEl>
                                          <p:spTgt spid="14"/>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fade">
                                      <p:cBhvr>
                                        <p:cTn id="96" dur="250"/>
                                        <p:tgtEl>
                                          <p:spTgt spid="1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6"/>
                                        </p:tgtEl>
                                        <p:attrNameLst>
                                          <p:attrName>style.visibility</p:attrName>
                                        </p:attrNameLst>
                                      </p:cBhvr>
                                      <p:to>
                                        <p:strVal val="visible"/>
                                      </p:to>
                                    </p:set>
                                    <p:animEffect transition="in" filter="fade">
                                      <p:cBhvr>
                                        <p:cTn id="99" dur="250"/>
                                        <p:tgtEl>
                                          <p:spTgt spid="16"/>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fade">
                                      <p:cBhvr>
                                        <p:cTn id="102" dur="250"/>
                                        <p:tgtEl>
                                          <p:spTgt spid="17"/>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8"/>
                                        </p:tgtEl>
                                        <p:attrNameLst>
                                          <p:attrName>style.visibility</p:attrName>
                                        </p:attrNameLst>
                                      </p:cBhvr>
                                      <p:to>
                                        <p:strVal val="visible"/>
                                      </p:to>
                                    </p:set>
                                    <p:animEffect transition="in" filter="fade">
                                      <p:cBhvr>
                                        <p:cTn id="105" dur="250"/>
                                        <p:tgtEl>
                                          <p:spTgt spid="18"/>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fade">
                                      <p:cBhvr>
                                        <p:cTn id="108" dur="250"/>
                                        <p:tgtEl>
                                          <p:spTgt spid="19"/>
                                        </p:tgtEl>
                                      </p:cBhvr>
                                    </p:animEffect>
                                  </p:childTnLst>
                                </p:cTn>
                              </p:par>
                              <p:par>
                                <p:cTn id="109" presetID="6" presetClass="emph" presetSubtype="0" fill="hold" grpId="2" nodeType="withEffect">
                                  <p:stCondLst>
                                    <p:cond delay="0"/>
                                  </p:stCondLst>
                                  <p:childTnLst>
                                    <p:animScale>
                                      <p:cBhvr>
                                        <p:cTn id="110" dur="2000" fill="hold"/>
                                        <p:tgtEl>
                                          <p:spTgt spid="14"/>
                                        </p:tgtEl>
                                      </p:cBhvr>
                                      <p:by x="117000" y="117000"/>
                                    </p:animScale>
                                  </p:childTnLst>
                                </p:cTn>
                              </p:par>
                              <p:par>
                                <p:cTn id="111" presetID="6" presetClass="emph" presetSubtype="0" fill="hold" grpId="2" nodeType="withEffect">
                                  <p:stCondLst>
                                    <p:cond delay="0"/>
                                  </p:stCondLst>
                                  <p:childTnLst>
                                    <p:animScale>
                                      <p:cBhvr>
                                        <p:cTn id="112" dur="2000" fill="hold"/>
                                        <p:tgtEl>
                                          <p:spTgt spid="15"/>
                                        </p:tgtEl>
                                      </p:cBhvr>
                                      <p:by x="117000" y="117000"/>
                                    </p:animScale>
                                  </p:childTnLst>
                                </p:cTn>
                              </p:par>
                              <p:par>
                                <p:cTn id="113" presetID="6" presetClass="emph" presetSubtype="0" fill="hold" grpId="2" nodeType="withEffect">
                                  <p:stCondLst>
                                    <p:cond delay="0"/>
                                  </p:stCondLst>
                                  <p:childTnLst>
                                    <p:animScale>
                                      <p:cBhvr>
                                        <p:cTn id="114" dur="2000" fill="hold"/>
                                        <p:tgtEl>
                                          <p:spTgt spid="16"/>
                                        </p:tgtEl>
                                      </p:cBhvr>
                                      <p:by x="117000" y="117000"/>
                                    </p:animScale>
                                  </p:childTnLst>
                                </p:cTn>
                              </p:par>
                              <p:par>
                                <p:cTn id="115" presetID="6" presetClass="emph" presetSubtype="0" fill="hold" grpId="2" nodeType="withEffect">
                                  <p:stCondLst>
                                    <p:cond delay="0"/>
                                  </p:stCondLst>
                                  <p:childTnLst>
                                    <p:animScale>
                                      <p:cBhvr>
                                        <p:cTn id="116" dur="2000" fill="hold"/>
                                        <p:tgtEl>
                                          <p:spTgt spid="17"/>
                                        </p:tgtEl>
                                      </p:cBhvr>
                                      <p:by x="117000" y="117000"/>
                                    </p:animScale>
                                  </p:childTnLst>
                                </p:cTn>
                              </p:par>
                              <p:par>
                                <p:cTn id="117" presetID="6" presetClass="emph" presetSubtype="0" fill="hold" grpId="2" nodeType="withEffect">
                                  <p:stCondLst>
                                    <p:cond delay="0"/>
                                  </p:stCondLst>
                                  <p:childTnLst>
                                    <p:animScale>
                                      <p:cBhvr>
                                        <p:cTn id="118" dur="2000" fill="hold"/>
                                        <p:tgtEl>
                                          <p:spTgt spid="18"/>
                                        </p:tgtEl>
                                      </p:cBhvr>
                                      <p:by x="117000" y="117000"/>
                                    </p:animScale>
                                  </p:childTnLst>
                                </p:cTn>
                              </p:par>
                              <p:par>
                                <p:cTn id="119" presetID="6" presetClass="emph" presetSubtype="0" fill="hold" grpId="2" nodeType="withEffect">
                                  <p:stCondLst>
                                    <p:cond delay="0"/>
                                  </p:stCondLst>
                                  <p:childTnLst>
                                    <p:animScale>
                                      <p:cBhvr>
                                        <p:cTn id="120" dur="2000" fill="hold"/>
                                        <p:tgtEl>
                                          <p:spTgt spid="19"/>
                                        </p:tgtEl>
                                      </p:cBhvr>
                                      <p:by x="117000" y="117000"/>
                                    </p:animScale>
                                  </p:childTnLst>
                                </p:cTn>
                              </p:par>
                              <p:par>
                                <p:cTn id="121" presetID="0" presetClass="path" presetSubtype="0" accel="50000" decel="50000" fill="hold" grpId="1" nodeType="withEffect">
                                  <p:stCondLst>
                                    <p:cond delay="0"/>
                                  </p:stCondLst>
                                  <p:childTnLst>
                                    <p:animMotion origin="layout" path="M 0 1.85185E-6 L 0.01927 -0.43056 " pathEditMode="relative" rAng="0" ptsTypes="AA">
                                      <p:cBhvr>
                                        <p:cTn id="122" dur="2000" fill="hold"/>
                                        <p:tgtEl>
                                          <p:spTgt spid="14"/>
                                        </p:tgtEl>
                                        <p:attrNameLst>
                                          <p:attrName>ppt_x</p:attrName>
                                          <p:attrName>ppt_y</p:attrName>
                                        </p:attrNameLst>
                                      </p:cBhvr>
                                      <p:rCtr x="955" y="-21528"/>
                                    </p:animMotion>
                                  </p:childTnLst>
                                </p:cTn>
                              </p:par>
                              <p:par>
                                <p:cTn id="123" presetID="0" presetClass="path" presetSubtype="0" accel="50000" decel="50000" fill="hold" grpId="1" nodeType="withEffect">
                                  <p:stCondLst>
                                    <p:cond delay="0"/>
                                  </p:stCondLst>
                                  <p:childTnLst>
                                    <p:animMotion origin="layout" path="M -1.66667E-6 -2.22222E-6 L -0.11059 0.35162 " pathEditMode="relative" rAng="0" ptsTypes="AA">
                                      <p:cBhvr>
                                        <p:cTn id="124" dur="2000" fill="hold"/>
                                        <p:tgtEl>
                                          <p:spTgt spid="15"/>
                                        </p:tgtEl>
                                        <p:attrNameLst>
                                          <p:attrName>ppt_x</p:attrName>
                                          <p:attrName>ppt_y</p:attrName>
                                        </p:attrNameLst>
                                      </p:cBhvr>
                                      <p:rCtr x="-5538" y="17569"/>
                                    </p:animMotion>
                                  </p:childTnLst>
                                </p:cTn>
                              </p:par>
                              <p:par>
                                <p:cTn id="125" presetID="0" presetClass="path" presetSubtype="0" accel="50000" decel="50000" fill="hold" grpId="1" nodeType="withEffect">
                                  <p:stCondLst>
                                    <p:cond delay="0"/>
                                  </p:stCondLst>
                                  <p:childTnLst>
                                    <p:animMotion origin="layout" path="M 3.88889E-6 -2.22222E-6 L 0.21927 0.35278 " pathEditMode="relative" rAng="0" ptsTypes="AA">
                                      <p:cBhvr>
                                        <p:cTn id="126" dur="2000" fill="hold"/>
                                        <p:tgtEl>
                                          <p:spTgt spid="16"/>
                                        </p:tgtEl>
                                        <p:attrNameLst>
                                          <p:attrName>ppt_x</p:attrName>
                                          <p:attrName>ppt_y</p:attrName>
                                        </p:attrNameLst>
                                      </p:cBhvr>
                                      <p:rCtr x="10955" y="17639"/>
                                    </p:animMotion>
                                  </p:childTnLst>
                                </p:cTn>
                              </p:par>
                              <p:par>
                                <p:cTn id="127" presetID="0" presetClass="path" presetSubtype="0" accel="50000" decel="50000" fill="hold" grpId="1" nodeType="withEffect">
                                  <p:stCondLst>
                                    <p:cond delay="0"/>
                                  </p:stCondLst>
                                  <p:childTnLst>
                                    <p:animMotion origin="layout" path="M 5E-6 0 L -0.2033 -0.28866 " pathEditMode="relative" rAng="0" ptsTypes="AA">
                                      <p:cBhvr>
                                        <p:cTn id="128" dur="2000" fill="hold"/>
                                        <p:tgtEl>
                                          <p:spTgt spid="17"/>
                                        </p:tgtEl>
                                        <p:attrNameLst>
                                          <p:attrName>ppt_x</p:attrName>
                                          <p:attrName>ppt_y</p:attrName>
                                        </p:attrNameLst>
                                      </p:cBhvr>
                                      <p:rCtr x="-10174" y="-14444"/>
                                    </p:animMotion>
                                  </p:childTnLst>
                                </p:cTn>
                              </p:par>
                              <p:par>
                                <p:cTn id="129" presetID="0" presetClass="path" presetSubtype="0" accel="50000" decel="50000" fill="hold" grpId="1" nodeType="withEffect">
                                  <p:stCondLst>
                                    <p:cond delay="0"/>
                                  </p:stCondLst>
                                  <p:childTnLst>
                                    <p:animMotion origin="layout" path="M 3.05556E-6 7.40741E-7 L -0.27205 0.35324 " pathEditMode="relative" rAng="0" ptsTypes="AA">
                                      <p:cBhvr>
                                        <p:cTn id="130" dur="2000" fill="hold"/>
                                        <p:tgtEl>
                                          <p:spTgt spid="18"/>
                                        </p:tgtEl>
                                        <p:attrNameLst>
                                          <p:attrName>ppt_x</p:attrName>
                                          <p:attrName>ppt_y</p:attrName>
                                        </p:attrNameLst>
                                      </p:cBhvr>
                                      <p:rCtr x="-13611" y="17662"/>
                                    </p:animMotion>
                                  </p:childTnLst>
                                </p:cTn>
                              </p:par>
                              <p:par>
                                <p:cTn id="131" presetID="0" presetClass="path" presetSubtype="0" accel="50000" decel="50000" fill="hold" grpId="1" nodeType="withEffect">
                                  <p:stCondLst>
                                    <p:cond delay="0"/>
                                  </p:stCondLst>
                                  <p:childTnLst>
                                    <p:animMotion origin="layout" path="M -3.33333E-6 -1.11111E-6 L -0.4092 -0.07361 " pathEditMode="relative" rAng="0" ptsTypes="AA">
                                      <p:cBhvr>
                                        <p:cTn id="132" dur="2000" fill="hold"/>
                                        <p:tgtEl>
                                          <p:spTgt spid="19"/>
                                        </p:tgtEl>
                                        <p:attrNameLst>
                                          <p:attrName>ppt_x</p:attrName>
                                          <p:attrName>ppt_y</p:attrName>
                                        </p:attrNameLst>
                                      </p:cBhvr>
                                      <p:rCtr x="-20469" y="-3681"/>
                                    </p:animMotion>
                                  </p:childTnLst>
                                </p:cTn>
                              </p:par>
                              <p:par>
                                <p:cTn id="133" presetID="10" presetClass="exit" presetSubtype="0" fill="hold" grpId="1" nodeType="withEffect">
                                  <p:stCondLst>
                                    <p:cond delay="0"/>
                                  </p:stCondLst>
                                  <p:childTnLst>
                                    <p:animEffect transition="out" filter="fade">
                                      <p:cBhvr>
                                        <p:cTn id="134" dur="1250"/>
                                        <p:tgtEl>
                                          <p:spTgt spid="3074"/>
                                        </p:tgtEl>
                                      </p:cBhvr>
                                    </p:animEffect>
                                    <p:set>
                                      <p:cBhvr>
                                        <p:cTn id="135" dur="1" fill="hold">
                                          <p:stCondLst>
                                            <p:cond delay="1249"/>
                                          </p:stCondLst>
                                        </p:cTn>
                                        <p:tgtEl>
                                          <p:spTgt spid="3074"/>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5"/>
                                        </p:tgtEl>
                                      </p:cBhvr>
                                    </p:animEffect>
                                    <p:set>
                                      <p:cBhvr>
                                        <p:cTn id="138" dur="1" fill="hold">
                                          <p:stCondLst>
                                            <p:cond delay="499"/>
                                          </p:stCondLst>
                                        </p:cTn>
                                        <p:tgtEl>
                                          <p:spTgt spid="5"/>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6"/>
                                        </p:tgtEl>
                                      </p:cBhvr>
                                    </p:animEffect>
                                    <p:set>
                                      <p:cBhvr>
                                        <p:cTn id="141" dur="1" fill="hold">
                                          <p:stCondLst>
                                            <p:cond delay="499"/>
                                          </p:stCondLst>
                                        </p:cTn>
                                        <p:tgtEl>
                                          <p:spTgt spid="6"/>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250"/>
                                        <p:tgtEl>
                                          <p:spTgt spid="3"/>
                                        </p:tgtEl>
                                      </p:cBhvr>
                                    </p:animEffect>
                                    <p:set>
                                      <p:cBhvr>
                                        <p:cTn id="144" dur="1" fill="hold">
                                          <p:stCondLst>
                                            <p:cond delay="249"/>
                                          </p:stCondLst>
                                        </p:cTn>
                                        <p:tgtEl>
                                          <p:spTgt spid="3"/>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250"/>
                                        <p:tgtEl>
                                          <p:spTgt spid="4"/>
                                        </p:tgtEl>
                                      </p:cBhvr>
                                    </p:animEffect>
                                    <p:set>
                                      <p:cBhvr>
                                        <p:cTn id="147" dur="1" fill="hold">
                                          <p:stCondLst>
                                            <p:cond delay="249"/>
                                          </p:stCondLst>
                                        </p:cTn>
                                        <p:tgtEl>
                                          <p:spTgt spid="4"/>
                                        </p:tgtEl>
                                        <p:attrNameLst>
                                          <p:attrName>style.visibility</p:attrName>
                                        </p:attrNameLst>
                                      </p:cBhvr>
                                      <p:to>
                                        <p:strVal val="hidden"/>
                                      </p:to>
                                    </p:set>
                                  </p:childTnLst>
                                </p:cTn>
                              </p:par>
                            </p:childTnLst>
                          </p:cTn>
                        </p:par>
                        <p:par>
                          <p:cTn id="148" fill="hold">
                            <p:stCondLst>
                              <p:cond delay="2000"/>
                            </p:stCondLst>
                            <p:childTnLst>
                              <p:par>
                                <p:cTn id="149" presetID="10" presetClass="entr" presetSubtype="0" fill="hold" grpId="0" nodeType="afterEffect">
                                  <p:stCondLst>
                                    <p:cond delay="0"/>
                                  </p:stCondLst>
                                  <p:childTnLst>
                                    <p:set>
                                      <p:cBhvr>
                                        <p:cTn id="150" dur="1" fill="hold">
                                          <p:stCondLst>
                                            <p:cond delay="0"/>
                                          </p:stCondLst>
                                        </p:cTn>
                                        <p:tgtEl>
                                          <p:spTgt spid="13"/>
                                        </p:tgtEl>
                                        <p:attrNameLst>
                                          <p:attrName>style.visibility</p:attrName>
                                        </p:attrNameLst>
                                      </p:cBhvr>
                                      <p:to>
                                        <p:strVal val="visible"/>
                                      </p:to>
                                    </p:set>
                                    <p:animEffect transition="in" filter="fade">
                                      <p:cBhvr>
                                        <p:cTn id="151" dur="250"/>
                                        <p:tgtEl>
                                          <p:spTgt spid="13"/>
                                        </p:tgtEl>
                                      </p:cBhvr>
                                    </p:animEffect>
                                  </p:childTnLst>
                                </p:cTn>
                              </p:par>
                              <p:par>
                                <p:cTn id="152" presetID="10" presetClass="exit" presetSubtype="0" fill="hold" grpId="3" nodeType="withEffect">
                                  <p:stCondLst>
                                    <p:cond delay="0"/>
                                  </p:stCondLst>
                                  <p:childTnLst>
                                    <p:animEffect transition="out" filter="fade">
                                      <p:cBhvr>
                                        <p:cTn id="153" dur="500"/>
                                        <p:tgtEl>
                                          <p:spTgt spid="14"/>
                                        </p:tgtEl>
                                      </p:cBhvr>
                                    </p:animEffect>
                                    <p:set>
                                      <p:cBhvr>
                                        <p:cTn id="154" dur="1" fill="hold">
                                          <p:stCondLst>
                                            <p:cond delay="499"/>
                                          </p:stCondLst>
                                        </p:cTn>
                                        <p:tgtEl>
                                          <p:spTgt spid="14"/>
                                        </p:tgtEl>
                                        <p:attrNameLst>
                                          <p:attrName>style.visibility</p:attrName>
                                        </p:attrNameLst>
                                      </p:cBhvr>
                                      <p:to>
                                        <p:strVal val="hidden"/>
                                      </p:to>
                                    </p:set>
                                  </p:childTnLst>
                                </p:cTn>
                              </p:par>
                              <p:par>
                                <p:cTn id="155" presetID="10" presetClass="exit" presetSubtype="0" fill="hold" grpId="3" nodeType="withEffect">
                                  <p:stCondLst>
                                    <p:cond delay="0"/>
                                  </p:stCondLst>
                                  <p:childTnLst>
                                    <p:animEffect transition="out" filter="fade">
                                      <p:cBhvr>
                                        <p:cTn id="156" dur="500"/>
                                        <p:tgtEl>
                                          <p:spTgt spid="15"/>
                                        </p:tgtEl>
                                      </p:cBhvr>
                                    </p:animEffect>
                                    <p:set>
                                      <p:cBhvr>
                                        <p:cTn id="157" dur="1" fill="hold">
                                          <p:stCondLst>
                                            <p:cond delay="499"/>
                                          </p:stCondLst>
                                        </p:cTn>
                                        <p:tgtEl>
                                          <p:spTgt spid="15"/>
                                        </p:tgtEl>
                                        <p:attrNameLst>
                                          <p:attrName>style.visibility</p:attrName>
                                        </p:attrNameLst>
                                      </p:cBhvr>
                                      <p:to>
                                        <p:strVal val="hidden"/>
                                      </p:to>
                                    </p:set>
                                  </p:childTnLst>
                                </p:cTn>
                              </p:par>
                              <p:par>
                                <p:cTn id="158" presetID="10" presetClass="exit" presetSubtype="0" fill="hold" grpId="3" nodeType="withEffect">
                                  <p:stCondLst>
                                    <p:cond delay="0"/>
                                  </p:stCondLst>
                                  <p:childTnLst>
                                    <p:animEffect transition="out" filter="fade">
                                      <p:cBhvr>
                                        <p:cTn id="159" dur="500"/>
                                        <p:tgtEl>
                                          <p:spTgt spid="16"/>
                                        </p:tgtEl>
                                      </p:cBhvr>
                                    </p:animEffect>
                                    <p:set>
                                      <p:cBhvr>
                                        <p:cTn id="160" dur="1" fill="hold">
                                          <p:stCondLst>
                                            <p:cond delay="499"/>
                                          </p:stCondLst>
                                        </p:cTn>
                                        <p:tgtEl>
                                          <p:spTgt spid="16"/>
                                        </p:tgtEl>
                                        <p:attrNameLst>
                                          <p:attrName>style.visibility</p:attrName>
                                        </p:attrNameLst>
                                      </p:cBhvr>
                                      <p:to>
                                        <p:strVal val="hidden"/>
                                      </p:to>
                                    </p:set>
                                  </p:childTnLst>
                                </p:cTn>
                              </p:par>
                              <p:par>
                                <p:cTn id="161" presetID="10" presetClass="exit" presetSubtype="0" fill="hold" grpId="3" nodeType="withEffect">
                                  <p:stCondLst>
                                    <p:cond delay="0"/>
                                  </p:stCondLst>
                                  <p:childTnLst>
                                    <p:animEffect transition="out" filter="fade">
                                      <p:cBhvr>
                                        <p:cTn id="162" dur="500"/>
                                        <p:tgtEl>
                                          <p:spTgt spid="17"/>
                                        </p:tgtEl>
                                      </p:cBhvr>
                                    </p:animEffect>
                                    <p:set>
                                      <p:cBhvr>
                                        <p:cTn id="163" dur="1" fill="hold">
                                          <p:stCondLst>
                                            <p:cond delay="499"/>
                                          </p:stCondLst>
                                        </p:cTn>
                                        <p:tgtEl>
                                          <p:spTgt spid="17"/>
                                        </p:tgtEl>
                                        <p:attrNameLst>
                                          <p:attrName>style.visibility</p:attrName>
                                        </p:attrNameLst>
                                      </p:cBhvr>
                                      <p:to>
                                        <p:strVal val="hidden"/>
                                      </p:to>
                                    </p:set>
                                  </p:childTnLst>
                                </p:cTn>
                              </p:par>
                              <p:par>
                                <p:cTn id="164" presetID="10" presetClass="exit" presetSubtype="0" fill="hold" grpId="3" nodeType="withEffect">
                                  <p:stCondLst>
                                    <p:cond delay="0"/>
                                  </p:stCondLst>
                                  <p:childTnLst>
                                    <p:animEffect transition="out" filter="fade">
                                      <p:cBhvr>
                                        <p:cTn id="165" dur="500"/>
                                        <p:tgtEl>
                                          <p:spTgt spid="18"/>
                                        </p:tgtEl>
                                      </p:cBhvr>
                                    </p:animEffect>
                                    <p:set>
                                      <p:cBhvr>
                                        <p:cTn id="166" dur="1" fill="hold">
                                          <p:stCondLst>
                                            <p:cond delay="499"/>
                                          </p:stCondLst>
                                        </p:cTn>
                                        <p:tgtEl>
                                          <p:spTgt spid="18"/>
                                        </p:tgtEl>
                                        <p:attrNameLst>
                                          <p:attrName>style.visibility</p:attrName>
                                        </p:attrNameLst>
                                      </p:cBhvr>
                                      <p:to>
                                        <p:strVal val="hidden"/>
                                      </p:to>
                                    </p:set>
                                  </p:childTnLst>
                                </p:cTn>
                              </p:par>
                              <p:par>
                                <p:cTn id="167" presetID="10" presetClass="exit" presetSubtype="0" fill="hold" grpId="3" nodeType="withEffect">
                                  <p:stCondLst>
                                    <p:cond delay="0"/>
                                  </p:stCondLst>
                                  <p:childTnLst>
                                    <p:animEffect transition="out" filter="fade">
                                      <p:cBhvr>
                                        <p:cTn id="168" dur="500"/>
                                        <p:tgtEl>
                                          <p:spTgt spid="19"/>
                                        </p:tgtEl>
                                      </p:cBhvr>
                                    </p:animEffect>
                                    <p:set>
                                      <p:cBhvr>
                                        <p:cTn id="169"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8" grpId="0"/>
      <p:bldP spid="8" grpId="1"/>
      <p:bldP spid="8" grpId="2"/>
      <p:bldP spid="8" grpId="3"/>
      <p:bldP spid="8" grpId="4"/>
      <p:bldP spid="9" grpId="0"/>
      <p:bldP spid="9" grpId="1"/>
      <p:bldP spid="9" grpId="2"/>
      <p:bldP spid="9" grpId="3"/>
      <p:bldP spid="9" grpId="4"/>
      <p:bldP spid="10" grpId="0"/>
      <p:bldP spid="10" grpId="1"/>
      <p:bldP spid="10" grpId="2"/>
      <p:bldP spid="10" grpId="3"/>
      <p:bldP spid="10" grpId="4"/>
      <p:bldP spid="11" grpId="0"/>
      <p:bldP spid="11" grpId="1"/>
      <p:bldP spid="11" grpId="2"/>
      <p:bldP spid="11" grpId="3"/>
      <p:bldP spid="11" grpId="4"/>
      <p:bldP spid="12" grpId="0"/>
      <p:bldP spid="12" grpId="1"/>
      <p:bldP spid="12" grpId="2"/>
      <p:bldP spid="12" grpId="3"/>
      <p:bldP spid="12" grpId="4"/>
      <p:bldP spid="3074" grpId="0"/>
      <p:bldP spid="3074" grpId="1"/>
      <p:bldP spid="5" grpId="0"/>
      <p:bldP spid="5" grpId="1"/>
      <p:bldP spid="6" grpId="0"/>
      <p:bldP spid="6" grpId="1"/>
      <p:bldP spid="13" grpId="0"/>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8" grpId="0"/>
      <p:bldP spid="18" grpId="1"/>
      <p:bldP spid="18" grpId="2"/>
      <p:bldP spid="18" grpId="3"/>
      <p:bldP spid="19" grpId="0"/>
      <p:bldP spid="19" grpId="1"/>
      <p:bldP spid="19" grpId="2"/>
      <p:bldP spid="19" grpId="3"/>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12" name="Rectangle 2">
            <a:extLst>
              <a:ext uri="{FF2B5EF4-FFF2-40B4-BE49-F238E27FC236}">
                <a16:creationId xmlns:a16="http://schemas.microsoft.com/office/drawing/2014/main" id="{9EF480B2-1A32-4CDD-8480-D40DCB9899D2}"/>
              </a:ext>
            </a:extLst>
          </p:cNvPr>
          <p:cNvSpPr txBox="1">
            <a:spLocks noChangeArrowheads="1"/>
          </p:cNvSpPr>
          <p:nvPr/>
        </p:nvSpPr>
        <p:spPr bwMode="auto">
          <a:xfrm>
            <a:off x="3284535" y="2973583"/>
            <a:ext cx="1661571"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Christ</a:t>
            </a:r>
          </a:p>
        </p:txBody>
      </p:sp>
      <p:sp>
        <p:nvSpPr>
          <p:cNvPr id="3" name="Title 1"/>
          <p:cNvSpPr txBox="1">
            <a:spLocks/>
          </p:cNvSpPr>
          <p:nvPr/>
        </p:nvSpPr>
        <p:spPr>
          <a:xfrm>
            <a:off x="2014347" y="-7620"/>
            <a:ext cx="362102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20" b="1" dirty="0">
                <a:ln w="3175" cmpd="sng">
                  <a:solidFill>
                    <a:schemeClr val="bg1"/>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He Himself gave</a:t>
            </a:r>
          </a:p>
        </p:txBody>
      </p:sp>
      <p:sp>
        <p:nvSpPr>
          <p:cNvPr id="8" name="Title 1"/>
          <p:cNvSpPr txBox="1">
            <a:spLocks/>
          </p:cNvSpPr>
          <p:nvPr/>
        </p:nvSpPr>
        <p:spPr>
          <a:xfrm>
            <a:off x="891625" y="4153431"/>
            <a:ext cx="630592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10" b="1" dirty="0">
                <a:ln w="3175" cmpd="sng">
                  <a:solidFill>
                    <a:schemeClr val="bg1"/>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knowledge of the Son of God</a:t>
            </a:r>
          </a:p>
        </p:txBody>
      </p:sp>
      <p:sp>
        <p:nvSpPr>
          <p:cNvPr id="9" name="Title 1"/>
          <p:cNvSpPr txBox="1">
            <a:spLocks/>
          </p:cNvSpPr>
          <p:nvPr/>
        </p:nvSpPr>
        <p:spPr>
          <a:xfrm>
            <a:off x="4900277" y="4785647"/>
            <a:ext cx="2069588" cy="8381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20" b="1" dirty="0">
                <a:ln w="3175" cmpd="sng">
                  <a:solidFill>
                    <a:schemeClr val="bg1"/>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measure</a:t>
            </a:r>
          </a:p>
        </p:txBody>
      </p:sp>
      <p:sp>
        <p:nvSpPr>
          <p:cNvPr id="3074" name="Rectangle 2"/>
          <p:cNvSpPr>
            <a:spLocks noGrp="1" noChangeArrowheads="1"/>
          </p:cNvSpPr>
          <p:nvPr>
            <p:ph type="title"/>
          </p:nvPr>
        </p:nvSpPr>
        <p:spPr>
          <a:xfrm>
            <a:off x="293077" y="274638"/>
            <a:ext cx="8534400" cy="6278562"/>
          </a:xfrm>
        </p:spPr>
        <p:txBody>
          <a:bodyPr>
            <a:scene3d>
              <a:camera prst="orthographicFront"/>
              <a:lightRig rig="flat" dir="t"/>
            </a:scene3d>
            <a:sp3d extrusionH="57150" prstMaterial="plastic">
              <a:bevelT w="38100" h="38100"/>
            </a:sp3d>
          </a:bodyPr>
          <a:lstStyle/>
          <a:p>
            <a:pPr eaLnBrk="1" hangingPunct="1"/>
            <a:r>
              <a:rPr lang="en-US" altLang="en-US" sz="39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He Himself gave some to be apostles, some prophets, some evangelists, and some pastors and teachers, for the equipping of the saints for the work of ministry, for the edifying of the body of Christ, till we all come to the unity of the faith and of the knowledge of the Son of God, to a perfect man, to the measure of the stature of the fullness of Christ;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Ephesians 4:11-13</a:t>
            </a:r>
            <a:r>
              <a:rPr lang="en-US" altLang="en-US" sz="38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1635839" y="2976090"/>
            <a:ext cx="3273583"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body of Christ</a:t>
            </a:r>
          </a:p>
        </p:txBody>
      </p:sp>
      <p:sp>
        <p:nvSpPr>
          <p:cNvPr id="6" name="Rectangle 2"/>
          <p:cNvSpPr txBox="1">
            <a:spLocks noChangeArrowheads="1"/>
          </p:cNvSpPr>
          <p:nvPr/>
        </p:nvSpPr>
        <p:spPr bwMode="auto">
          <a:xfrm>
            <a:off x="1890507" y="3570234"/>
            <a:ext cx="3908410"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unity of the faith</a:t>
            </a:r>
          </a:p>
        </p:txBody>
      </p:sp>
      <p:sp>
        <p:nvSpPr>
          <p:cNvPr id="7" name="Rectangle 2"/>
          <p:cNvSpPr txBox="1">
            <a:spLocks noChangeArrowheads="1"/>
          </p:cNvSpPr>
          <p:nvPr/>
        </p:nvSpPr>
        <p:spPr bwMode="auto">
          <a:xfrm>
            <a:off x="4064619" y="5352735"/>
            <a:ext cx="3777031"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fullness of Christ</a:t>
            </a:r>
          </a:p>
        </p:txBody>
      </p:sp>
      <p:sp>
        <p:nvSpPr>
          <p:cNvPr id="11" name="Title 1"/>
          <p:cNvSpPr txBox="1">
            <a:spLocks/>
          </p:cNvSpPr>
          <p:nvPr/>
        </p:nvSpPr>
        <p:spPr>
          <a:xfrm>
            <a:off x="1992781" y="315806"/>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Tree>
    <p:extLst>
      <p:ext uri="{BB962C8B-B14F-4D97-AF65-F5344CB8AC3E}">
        <p14:creationId xmlns:p14="http://schemas.microsoft.com/office/powerpoint/2010/main" val="42209800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500"/>
                                        <p:tgtEl>
                                          <p:spTgt spid="3074"/>
                                        </p:tgtEl>
                                      </p:cBhvr>
                                    </p:animEffect>
                                    <p:anim calcmode="lin" valueType="num">
                                      <p:cBhvr>
                                        <p:cTn id="8" dur="1500" fill="hold"/>
                                        <p:tgtEl>
                                          <p:spTgt spid="3074"/>
                                        </p:tgtEl>
                                        <p:attrNameLst>
                                          <p:attrName>style.rotation</p:attrName>
                                        </p:attrNameLst>
                                      </p:cBhvr>
                                      <p:tavLst>
                                        <p:tav tm="0">
                                          <p:val>
                                            <p:fltVal val="720"/>
                                          </p:val>
                                        </p:tav>
                                        <p:tav tm="100000">
                                          <p:val>
                                            <p:fltVal val="0"/>
                                          </p:val>
                                        </p:tav>
                                      </p:tavLst>
                                    </p:anim>
                                    <p:anim calcmode="lin" valueType="num">
                                      <p:cBhvr>
                                        <p:cTn id="9" dur="1500" fill="hold"/>
                                        <p:tgtEl>
                                          <p:spTgt spid="3074"/>
                                        </p:tgtEl>
                                        <p:attrNameLst>
                                          <p:attrName>ppt_h</p:attrName>
                                        </p:attrNameLst>
                                      </p:cBhvr>
                                      <p:tavLst>
                                        <p:tav tm="0">
                                          <p:val>
                                            <p:fltVal val="0"/>
                                          </p:val>
                                        </p:tav>
                                        <p:tav tm="100000">
                                          <p:val>
                                            <p:strVal val="#ppt_h"/>
                                          </p:val>
                                        </p:tav>
                                      </p:tavLst>
                                    </p:anim>
                                    <p:anim calcmode="lin" valueType="num">
                                      <p:cBhvr>
                                        <p:cTn id="10" dur="1500" fill="hold"/>
                                        <p:tgtEl>
                                          <p:spTgt spid="3074"/>
                                        </p:tgtEl>
                                        <p:attrNameLst>
                                          <p:attrName>ppt_w</p:attrName>
                                        </p:attrNameLst>
                                      </p:cBhvr>
                                      <p:tavLst>
                                        <p:tav tm="0">
                                          <p:val>
                                            <p:fltVal val="0"/>
                                          </p:val>
                                        </p:tav>
                                        <p:tav tm="100000">
                                          <p:val>
                                            <p:strVal val="#ppt_w"/>
                                          </p:val>
                                        </p:tav>
                                      </p:tavLst>
                                    </p:anim>
                                  </p:childTnLst>
                                </p:cTn>
                              </p:par>
                            </p:childTnLst>
                          </p:cTn>
                        </p:par>
                        <p:par>
                          <p:cTn id="11" fill="hold">
                            <p:stCondLst>
                              <p:cond delay="1500"/>
                            </p:stCondLst>
                            <p:childTnLst>
                              <p:par>
                                <p:cTn id="12" presetID="10" presetClass="exit" presetSubtype="0" fill="hold" grpId="0" nodeType="afterEffect">
                                  <p:stCondLst>
                                    <p:cond delay="0"/>
                                  </p:stCondLst>
                                  <p:childTnLst>
                                    <p:animEffect transition="out" filter="fade">
                                      <p:cBhvr>
                                        <p:cTn id="13" dur="250"/>
                                        <p:tgtEl>
                                          <p:spTgt spid="12"/>
                                        </p:tgtEl>
                                      </p:cBhvr>
                                    </p:animEffect>
                                    <p:set>
                                      <p:cBhvr>
                                        <p:cTn id="14" dur="1" fill="hold">
                                          <p:stCondLst>
                                            <p:cond delay="24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8" presetClass="emph" presetSubtype="0" fill="hold" grpId="1" nodeType="withEffect">
                                  <p:stCondLst>
                                    <p:cond delay="0"/>
                                  </p:stCondLst>
                                  <p:childTnLst>
                                    <p:set>
                                      <p:cBhvr override="childStyle">
                                        <p:cTn id="21" dur="500" fill="hold"/>
                                        <p:tgtEl>
                                          <p:spTgt spid="3"/>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18" presetClass="emph" presetSubtype="0" fill="hold" grpId="1" nodeType="withEffect">
                                  <p:stCondLst>
                                    <p:cond delay="0"/>
                                  </p:stCondLst>
                                  <p:childTnLst>
                                    <p:set>
                                      <p:cBhvr override="childStyle">
                                        <p:cTn id="28" dur="500" fill="hold"/>
                                        <p:tgtEl>
                                          <p:spTgt spid="8"/>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par>
                                <p:cTn id="34" presetID="18" presetClass="emph" presetSubtype="0" fill="hold" grpId="1" nodeType="withEffect">
                                  <p:stCondLst>
                                    <p:cond delay="0"/>
                                  </p:stCondLst>
                                  <p:childTnLst>
                                    <p:set>
                                      <p:cBhvr override="childStyle">
                                        <p:cTn id="35" dur="500" fill="hold"/>
                                        <p:tgtEl>
                                          <p:spTgt spid="9"/>
                                        </p:tgtEl>
                                        <p:attrNameLst>
                                          <p:attrName>style.textDecorationUnderline</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dissolve">
                                      <p:cBhvr>
                                        <p:cTn id="40" dur="500">
                                          <p:stCondLst>
                                            <p:cond delay="0"/>
                                          </p:stCondLst>
                                        </p:cTn>
                                        <p:tgtEl>
                                          <p:spTgt spid="11"/>
                                        </p:tgtEl>
                                      </p:cBhvr>
                                    </p:animEffect>
                                    <p:anim to="" calcmode="lin" valueType="num">
                                      <p:cBhvr>
                                        <p:cTn id="41"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
                                        <p:tgtEl>
                                          <p:spTgt spid="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
                                        <p:tgtEl>
                                          <p:spTgt spid="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
                                        <p:tgtEl>
                                          <p:spTgt spid="6"/>
                                        </p:tgtEl>
                                      </p:cBhvr>
                                    </p:animEffect>
                                  </p:childTnLst>
                                </p:cTn>
                              </p:par>
                              <p:par>
                                <p:cTn id="54" presetID="0" presetClass="path" presetSubtype="0" accel="50000" decel="50000" fill="hold" grpId="1" nodeType="withEffect">
                                  <p:stCondLst>
                                    <p:cond delay="0"/>
                                  </p:stCondLst>
                                  <p:childTnLst>
                                    <p:animMotion origin="layout" path="M -2.5E-6 -4.07407E-6 L 0.12709 -0.13125 " pathEditMode="relative" rAng="0" ptsTypes="AA">
                                      <p:cBhvr>
                                        <p:cTn id="55" dur="2000" fill="hold"/>
                                        <p:tgtEl>
                                          <p:spTgt spid="5"/>
                                        </p:tgtEl>
                                        <p:attrNameLst>
                                          <p:attrName>ppt_x</p:attrName>
                                          <p:attrName>ppt_y</p:attrName>
                                        </p:attrNameLst>
                                      </p:cBhvr>
                                      <p:rCtr x="6354" y="-6574"/>
                                    </p:animMotion>
                                  </p:childTnLst>
                                </p:cTn>
                              </p:par>
                              <p:par>
                                <p:cTn id="56" presetID="0" presetClass="path" presetSubtype="0" accel="50000" decel="50000" fill="hold" grpId="1" nodeType="withEffect">
                                  <p:stCondLst>
                                    <p:cond delay="0"/>
                                  </p:stCondLst>
                                  <p:childTnLst>
                                    <p:animMotion origin="layout" path="M 3.88889E-6 1.85185E-6 L 0.06684 -0.11644 " pathEditMode="relative" rAng="0" ptsTypes="AA">
                                      <p:cBhvr>
                                        <p:cTn id="57" dur="2000" fill="hold"/>
                                        <p:tgtEl>
                                          <p:spTgt spid="6"/>
                                        </p:tgtEl>
                                        <p:attrNameLst>
                                          <p:attrName>ppt_x</p:attrName>
                                          <p:attrName>ppt_y</p:attrName>
                                        </p:attrNameLst>
                                      </p:cBhvr>
                                      <p:rCtr x="3333" y="-5833"/>
                                    </p:animMotion>
                                  </p:childTnLst>
                                </p:cTn>
                              </p:par>
                              <p:par>
                                <p:cTn id="58" presetID="0" presetClass="path" presetSubtype="0" accel="50000" decel="50000" fill="hold" grpId="1" nodeType="withEffect">
                                  <p:stCondLst>
                                    <p:cond delay="0"/>
                                  </p:stCondLst>
                                  <p:childTnLst>
                                    <p:animMotion origin="layout" path="M -1.66667E-6 -1.85185E-6 L -0.13177 -0.05046 " pathEditMode="relative" rAng="0" ptsTypes="AA">
                                      <p:cBhvr>
                                        <p:cTn id="59" dur="2000" fill="hold"/>
                                        <p:tgtEl>
                                          <p:spTgt spid="7"/>
                                        </p:tgtEl>
                                        <p:attrNameLst>
                                          <p:attrName>ppt_x</p:attrName>
                                          <p:attrName>ppt_y</p:attrName>
                                        </p:attrNameLst>
                                      </p:cBhvr>
                                      <p:rCtr x="-6597" y="-2523"/>
                                    </p:animMotion>
                                  </p:childTnLst>
                                </p:cTn>
                              </p:par>
                              <p:par>
                                <p:cTn id="60" presetID="10" presetClass="exit" presetSubtype="0" fill="hold" grpId="1" nodeType="withEffect">
                                  <p:stCondLst>
                                    <p:cond delay="0"/>
                                  </p:stCondLst>
                                  <p:childTnLst>
                                    <p:animEffect transition="out" filter="fade">
                                      <p:cBhvr>
                                        <p:cTn id="61" dur="1250"/>
                                        <p:tgtEl>
                                          <p:spTgt spid="3074"/>
                                        </p:tgtEl>
                                      </p:cBhvr>
                                    </p:animEffect>
                                    <p:set>
                                      <p:cBhvr>
                                        <p:cTn id="62" dur="1" fill="hold">
                                          <p:stCondLst>
                                            <p:cond delay="1249"/>
                                          </p:stCondLst>
                                        </p:cTn>
                                        <p:tgtEl>
                                          <p:spTgt spid="3074"/>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3"/>
                                        </p:tgtEl>
                                      </p:cBhvr>
                                    </p:animEffect>
                                    <p:set>
                                      <p:cBhvr>
                                        <p:cTn id="65" dur="1" fill="hold">
                                          <p:stCondLst>
                                            <p:cond delay="499"/>
                                          </p:stCondLst>
                                        </p:cTn>
                                        <p:tgtEl>
                                          <p:spTgt spid="3"/>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0" presetClass="exit" presetSubtype="0" fill="hold" grpId="1" nodeType="withEffect">
                                  <p:stCondLst>
                                    <p:cond delay="0"/>
                                  </p:stCondLst>
                                  <p:childTnLst>
                                    <p:set>
                                      <p:cBhvr>
                                        <p:cTn id="73" dur="1" fill="hold">
                                          <p:stCondLst>
                                            <p:cond delay="999"/>
                                          </p:stCondLst>
                                        </p:cTn>
                                        <p:tgtEl>
                                          <p:spTgt spid="11"/>
                                        </p:tgtEl>
                                        <p:attrNameLst>
                                          <p:attrName>style.visibility</p:attrName>
                                        </p:attrNameLst>
                                      </p:cBhvr>
                                      <p:to>
                                        <p:strVal val="hidden"/>
                                      </p:to>
                                    </p:set>
                                    <p:animEffect transition="out" filter="dissolve">
                                      <p:cBhvr>
                                        <p:cTn id="74" dur="1000">
                                          <p:stCondLst>
                                            <p:cond delay="0"/>
                                          </p:stCondLst>
                                        </p:cTn>
                                        <p:tgtEl>
                                          <p:spTgt spid="11"/>
                                        </p:tgtEl>
                                      </p:cBhvr>
                                    </p:animEffect>
                                    <p:anim to="" calcmode="lin" valueType="num">
                                      <p:cBhvr>
                                        <p:cTn id="75" dur="100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76" dur="1000" fill="hold">
                                          <p:stCondLst>
                                            <p:cond delay="0"/>
                                          </p:stCondLst>
                                        </p:cTn>
                                        <p:tgtEl>
                                          <p:spTgt spid="11"/>
                                        </p:tgtEl>
                                        <p:attrNameLst>
                                          <p:attrName>ppt_h</p:attrName>
                                        </p:attrNameLst>
                                      </p:cBhvr>
                                      <p:tavLst>
                                        <p:tav tm="0">
                                          <p:val>
                                            <p:strVal val="#ppt_h"/>
                                          </p:val>
                                        </p:tav>
                                        <p:tav tm="100000">
                                          <p:val>
                                            <p:strVal val="#ppt_h*4"/>
                                          </p:val>
                                        </p:tav>
                                      </p:tavLst>
                                    </p:anim>
                                  </p:childTnLst>
                                </p:cTn>
                              </p:par>
                              <p:par>
                                <p:cTn id="77" presetID="0" presetClass="path" presetSubtype="0" accel="50000" decel="50000" fill="hold" grpId="2" nodeType="withEffect">
                                  <p:stCondLst>
                                    <p:cond delay="0"/>
                                  </p:stCondLst>
                                  <p:childTnLst>
                                    <p:animMotion origin="layout" path="M -1.94444E-6 -4.44444E-6 L 0.12396 0.2757 " pathEditMode="relative" rAng="0" ptsTypes="AA">
                                      <p:cBhvr>
                                        <p:cTn id="78" dur="500" fill="hold"/>
                                        <p:tgtEl>
                                          <p:spTgt spid="11"/>
                                        </p:tgtEl>
                                        <p:attrNameLst>
                                          <p:attrName>ppt_x</p:attrName>
                                          <p:attrName>ppt_y</p:attrName>
                                        </p:attrNameLst>
                                      </p:cBhvr>
                                      <p:rCtr x="6198" y="13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3" grpId="1"/>
      <p:bldP spid="3" grpId="2"/>
      <p:bldP spid="8" grpId="0"/>
      <p:bldP spid="8" grpId="1"/>
      <p:bldP spid="8" grpId="2"/>
      <p:bldP spid="9" grpId="0"/>
      <p:bldP spid="9" grpId="1"/>
      <p:bldP spid="9" grpId="2"/>
      <p:bldP spid="3074" grpId="0"/>
      <p:bldP spid="3074" grpId="1"/>
      <p:bldP spid="5" grpId="0"/>
      <p:bldP spid="5" grpId="1"/>
      <p:bldP spid="6" grpId="0"/>
      <p:bldP spid="6" grpId="1"/>
      <p:bldP spid="7" grpId="0"/>
      <p:bldP spid="7" grpId="1"/>
      <p:bldP spid="11" grpId="0"/>
      <p:bldP spid="11" grpId="1"/>
      <p:bldP spid="11" grpId="2"/>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366579" y="2559909"/>
            <a:ext cx="5243331" cy="9412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 gave them power</a:t>
            </a:r>
          </a:p>
        </p:txBody>
      </p:sp>
      <p:sp>
        <p:nvSpPr>
          <p:cNvPr id="3074" name="Rectangle 2"/>
          <p:cNvSpPr>
            <a:spLocks noGrp="1" noChangeArrowheads="1"/>
          </p:cNvSpPr>
          <p:nvPr>
            <p:ph type="title"/>
          </p:nvPr>
        </p:nvSpPr>
        <p:spPr>
          <a:xfrm>
            <a:off x="433754" y="1247654"/>
            <a:ext cx="8229600" cy="422702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when He had called                             His twelve disciples to Him,          He gave them power over unclean spirits, to cast them out, and to heal all kinds of sickness and all kinds of disease.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Matthew 10:1 </a:t>
            </a:r>
          </a:p>
        </p:txBody>
      </p:sp>
      <p:sp>
        <p:nvSpPr>
          <p:cNvPr id="4" name="Title 1"/>
          <p:cNvSpPr txBox="1">
            <a:spLocks/>
          </p:cNvSpPr>
          <p:nvPr/>
        </p:nvSpPr>
        <p:spPr>
          <a:xfrm>
            <a:off x="1205702" y="2410824"/>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Tree>
    <p:extLst>
      <p:ext uri="{BB962C8B-B14F-4D97-AF65-F5344CB8AC3E}">
        <p14:creationId xmlns:p14="http://schemas.microsoft.com/office/powerpoint/2010/main" val="422098003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stCondLst>
                                            <p:cond delay="0"/>
                                          </p:stCondLst>
                                        </p:cTn>
                                        <p:tgtEl>
                                          <p:spTgt spid="4"/>
                                        </p:tgtEl>
                                      </p:cBhvr>
                                    </p:animEffect>
                                    <p:anim to="" calcmode="lin" valueType="num">
                                      <p:cBhvr>
                                        <p:cTn id="22"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3074"/>
                                        </p:tgtEl>
                                      </p:cBhvr>
                                    </p:animEffect>
                                    <p:set>
                                      <p:cBhvr>
                                        <p:cTn id="28" dur="1" fill="hold">
                                          <p:stCondLst>
                                            <p:cond delay="499"/>
                                          </p:stCondLst>
                                        </p:cTn>
                                        <p:tgtEl>
                                          <p:spTgt spid="3074"/>
                                        </p:tgtEl>
                                        <p:attrNameLst>
                                          <p:attrName>style.visibility</p:attrName>
                                        </p:attrNameLst>
                                      </p:cBhvr>
                                      <p:to>
                                        <p:strVal val="hidden"/>
                                      </p:to>
                                    </p:set>
                                  </p:childTnLst>
                                </p:cTn>
                              </p:par>
                              <p:par>
                                <p:cTn id="29" presetID="10" presetClass="exit" presetSubtype="0" fill="hold" grpId="2" nodeType="with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par>
                                <p:cTn id="32" presetID="0" presetClass="exit" presetSubtype="0" fill="hold" grpId="1" nodeType="withEffect">
                                  <p:stCondLst>
                                    <p:cond delay="0"/>
                                  </p:stCondLst>
                                  <p:childTnLst>
                                    <p:set>
                                      <p:cBhvr>
                                        <p:cTn id="33" dur="1" fill="hold">
                                          <p:stCondLst>
                                            <p:cond delay="999"/>
                                          </p:stCondLst>
                                        </p:cTn>
                                        <p:tgtEl>
                                          <p:spTgt spid="4"/>
                                        </p:tgtEl>
                                        <p:attrNameLst>
                                          <p:attrName>style.visibility</p:attrName>
                                        </p:attrNameLst>
                                      </p:cBhvr>
                                      <p:to>
                                        <p:strVal val="hidden"/>
                                      </p:to>
                                    </p:set>
                                    <p:animEffect transition="out" filter="dissolve">
                                      <p:cBhvr>
                                        <p:cTn id="34" dur="1000">
                                          <p:stCondLst>
                                            <p:cond delay="0"/>
                                          </p:stCondLst>
                                        </p:cTn>
                                        <p:tgtEl>
                                          <p:spTgt spid="4"/>
                                        </p:tgtEl>
                                      </p:cBhvr>
                                    </p:animEffect>
                                    <p:anim to="" calcmode="lin" valueType="num">
                                      <p:cBhvr>
                                        <p:cTn id="35"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6"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7" presetID="0" presetClass="path" presetSubtype="0" accel="50000" decel="50000" fill="hold" grpId="2" nodeType="withEffect">
                                  <p:stCondLst>
                                    <p:cond delay="0"/>
                                  </p:stCondLst>
                                  <p:childTnLst>
                                    <p:animMotion origin="layout" path="M -8.33333E-7 0 L 0.14549 0.10347 " pathEditMode="relative" rAng="0" ptsTypes="AA">
                                      <p:cBhvr>
                                        <p:cTn id="38" dur="500" fill="hold"/>
                                        <p:tgtEl>
                                          <p:spTgt spid="4"/>
                                        </p:tgtEl>
                                        <p:attrNameLst>
                                          <p:attrName>ppt_x</p:attrName>
                                          <p:attrName>ppt_y</p:attrName>
                                        </p:attrNameLst>
                                      </p:cBhvr>
                                      <p:rCtr x="7274" y="5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074" grpId="0"/>
      <p:bldP spid="3074" grpId="1"/>
      <p:bldP spid="4" grpId="0"/>
      <p:bldP spid="4" grpId="1"/>
      <p:bldP spid="4" grpId="2"/>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 name="Title 1"/>
          <p:cNvSpPr txBox="1">
            <a:spLocks/>
          </p:cNvSpPr>
          <p:nvPr/>
        </p:nvSpPr>
        <p:spPr>
          <a:xfrm>
            <a:off x="3943157" y="2424823"/>
            <a:ext cx="4409953" cy="9991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whomever I send</a:t>
            </a:r>
          </a:p>
        </p:txBody>
      </p:sp>
      <p:sp>
        <p:nvSpPr>
          <p:cNvPr id="5" name="Title 1"/>
          <p:cNvSpPr txBox="1">
            <a:spLocks/>
          </p:cNvSpPr>
          <p:nvPr/>
        </p:nvSpPr>
        <p:spPr>
          <a:xfrm>
            <a:off x="347241" y="3142454"/>
            <a:ext cx="3391382" cy="9065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receives Me</a:t>
            </a:r>
          </a:p>
        </p:txBody>
      </p:sp>
      <p:sp>
        <p:nvSpPr>
          <p:cNvPr id="6" name="Title 1"/>
          <p:cNvSpPr txBox="1">
            <a:spLocks/>
          </p:cNvSpPr>
          <p:nvPr/>
        </p:nvSpPr>
        <p:spPr>
          <a:xfrm>
            <a:off x="3646121" y="3765582"/>
            <a:ext cx="4355940" cy="999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Him who sent Me</a:t>
            </a:r>
          </a:p>
        </p:txBody>
      </p:sp>
      <p:sp>
        <p:nvSpPr>
          <p:cNvPr id="3074" name="Rectangle 2"/>
          <p:cNvSpPr>
            <a:spLocks noGrp="1" noChangeArrowheads="1"/>
          </p:cNvSpPr>
          <p:nvPr>
            <p:ph type="title"/>
          </p:nvPr>
        </p:nvSpPr>
        <p:spPr>
          <a:xfrm>
            <a:off x="445477" y="1725925"/>
            <a:ext cx="8229600" cy="366431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"Most assuredly, I say to you, he who receives whomever I send receives Me; and he who receives Me receives Him who sent Me."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13:20</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3" name="Title 1"/>
          <p:cNvSpPr txBox="1">
            <a:spLocks/>
          </p:cNvSpPr>
          <p:nvPr/>
        </p:nvSpPr>
        <p:spPr>
          <a:xfrm>
            <a:off x="4791920" y="2604305"/>
            <a:ext cx="2662177" cy="775504"/>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APOSTLES</a:t>
            </a:r>
          </a:p>
        </p:txBody>
      </p:sp>
      <p:sp>
        <p:nvSpPr>
          <p:cNvPr id="7" name="Title 1"/>
          <p:cNvSpPr txBox="1">
            <a:spLocks/>
          </p:cNvSpPr>
          <p:nvPr/>
        </p:nvSpPr>
        <p:spPr>
          <a:xfrm>
            <a:off x="738259" y="3277566"/>
            <a:ext cx="2664695" cy="775504"/>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JESUS</a:t>
            </a:r>
          </a:p>
        </p:txBody>
      </p:sp>
      <p:sp>
        <p:nvSpPr>
          <p:cNvPr id="8" name="Title 1"/>
          <p:cNvSpPr txBox="1">
            <a:spLocks/>
          </p:cNvSpPr>
          <p:nvPr/>
        </p:nvSpPr>
        <p:spPr>
          <a:xfrm>
            <a:off x="4476882" y="3925748"/>
            <a:ext cx="2826740" cy="775504"/>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FATHER</a:t>
            </a:r>
          </a:p>
        </p:txBody>
      </p:sp>
      <p:sp>
        <p:nvSpPr>
          <p:cNvPr id="9" name="Down Arrow 8"/>
          <p:cNvSpPr/>
          <p:nvPr/>
        </p:nvSpPr>
        <p:spPr>
          <a:xfrm>
            <a:off x="4384282" y="1527860"/>
            <a:ext cx="315038" cy="856526"/>
          </a:xfrm>
          <a:prstGeom prst="downArrow">
            <a:avLst/>
          </a:prstGeom>
          <a:solidFill>
            <a:srgbClr val="CC99FF"/>
          </a:solidFill>
          <a:ln>
            <a:solidFill>
              <a:schemeClr val="bg1"/>
            </a:solidFill>
          </a:ln>
          <a:effectLst>
            <a:glow rad="63500">
              <a:srgbClr val="7030A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1" name="Down Arrow 10"/>
          <p:cNvSpPr/>
          <p:nvPr/>
        </p:nvSpPr>
        <p:spPr>
          <a:xfrm>
            <a:off x="4384282" y="3507134"/>
            <a:ext cx="315038" cy="856526"/>
          </a:xfrm>
          <a:prstGeom prst="downArrow">
            <a:avLst/>
          </a:prstGeom>
          <a:solidFill>
            <a:srgbClr val="CC99FF"/>
          </a:solidFill>
          <a:ln>
            <a:solidFill>
              <a:schemeClr val="bg1"/>
            </a:solidFill>
          </a:ln>
          <a:effectLst>
            <a:glow rad="63500">
              <a:srgbClr val="7030A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2" name="Down Arrow 11"/>
          <p:cNvSpPr/>
          <p:nvPr/>
        </p:nvSpPr>
        <p:spPr>
          <a:xfrm>
            <a:off x="4465307" y="5532698"/>
            <a:ext cx="315038" cy="1056001"/>
          </a:xfrm>
          <a:prstGeom prst="downArrow">
            <a:avLst/>
          </a:prstGeom>
          <a:solidFill>
            <a:srgbClr val="CC99FF"/>
          </a:solidFill>
          <a:ln>
            <a:solidFill>
              <a:schemeClr val="bg1"/>
            </a:solidFill>
          </a:ln>
          <a:effectLst>
            <a:glow rad="63500">
              <a:srgbClr val="7030A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3" name="Down Arrow 12"/>
          <p:cNvSpPr/>
          <p:nvPr/>
        </p:nvSpPr>
        <p:spPr>
          <a:xfrm rot="19691020">
            <a:off x="5616186" y="5367320"/>
            <a:ext cx="315038" cy="1130684"/>
          </a:xfrm>
          <a:prstGeom prst="downArrow">
            <a:avLst/>
          </a:prstGeom>
          <a:solidFill>
            <a:srgbClr val="CC99FF"/>
          </a:solidFill>
          <a:ln>
            <a:solidFill>
              <a:schemeClr val="bg1"/>
            </a:solidFill>
          </a:ln>
          <a:effectLst>
            <a:glow rad="63500">
              <a:srgbClr val="7030A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4" name="Down Arrow 13"/>
          <p:cNvSpPr/>
          <p:nvPr/>
        </p:nvSpPr>
        <p:spPr>
          <a:xfrm rot="1890723">
            <a:off x="3321504" y="5436067"/>
            <a:ext cx="315038" cy="1051156"/>
          </a:xfrm>
          <a:prstGeom prst="downArrow">
            <a:avLst/>
          </a:prstGeom>
          <a:solidFill>
            <a:srgbClr val="CC99FF"/>
          </a:solidFill>
          <a:ln>
            <a:solidFill>
              <a:schemeClr val="bg1"/>
            </a:solidFill>
          </a:ln>
          <a:effectLst>
            <a:glow rad="63500">
              <a:srgbClr val="7030A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5" name="Down Arrow 14"/>
          <p:cNvSpPr/>
          <p:nvPr/>
        </p:nvSpPr>
        <p:spPr>
          <a:xfrm rot="4255201">
            <a:off x="2353239" y="4735594"/>
            <a:ext cx="315038" cy="1227688"/>
          </a:xfrm>
          <a:prstGeom prst="downArrow">
            <a:avLst/>
          </a:prstGeom>
          <a:solidFill>
            <a:srgbClr val="CC99FF"/>
          </a:solidFill>
          <a:ln>
            <a:solidFill>
              <a:schemeClr val="bg1"/>
            </a:solidFill>
          </a:ln>
          <a:effectLst>
            <a:glow rad="63500">
              <a:srgbClr val="7030A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6" name="Down Arrow 15"/>
          <p:cNvSpPr/>
          <p:nvPr/>
        </p:nvSpPr>
        <p:spPr>
          <a:xfrm rot="17756784">
            <a:off x="6428890" y="4759739"/>
            <a:ext cx="315038" cy="1227688"/>
          </a:xfrm>
          <a:prstGeom prst="downArrow">
            <a:avLst/>
          </a:prstGeom>
          <a:solidFill>
            <a:srgbClr val="CC99FF"/>
          </a:solidFill>
          <a:ln>
            <a:solidFill>
              <a:schemeClr val="bg1"/>
            </a:solidFill>
          </a:ln>
          <a:effectLst>
            <a:glow rad="63500">
              <a:srgbClr val="7030A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7935757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0"/>
                                  </p:stCondLst>
                                  <p:childTnLst>
                                    <p:set>
                                      <p:cBhvr override="childStyle">
                                        <p:cTn id="27" dur="500" fill="hold"/>
                                        <p:tgtEl>
                                          <p:spTgt spid="5"/>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par>
                                <p:cTn id="39" presetID="18" presetClass="emph" presetSubtype="0" fill="hold" grpId="1" nodeType="withEffect">
                                  <p:stCondLst>
                                    <p:cond delay="0"/>
                                  </p:stCondLst>
                                  <p:childTnLst>
                                    <p:set>
                                      <p:cBhvr override="childStyle">
                                        <p:cTn id="40" dur="500" fill="hold"/>
                                        <p:tgtEl>
                                          <p:spTgt spid="6"/>
                                        </p:tgtEl>
                                        <p:attrNameLst>
                                          <p:attrName>style.textDecorationUnderline</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1500"/>
                                        <p:tgtEl>
                                          <p:spTgt spid="3074"/>
                                        </p:tgtEl>
                                      </p:cBhvr>
                                    </p:animEffect>
                                    <p:set>
                                      <p:cBhvr>
                                        <p:cTn id="51" dur="1" fill="hold">
                                          <p:stCondLst>
                                            <p:cond delay="1499"/>
                                          </p:stCondLst>
                                        </p:cTn>
                                        <p:tgtEl>
                                          <p:spTgt spid="307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0" presetClass="path" presetSubtype="0" accel="50000" decel="50000" fill="hold" grpId="2" nodeType="withEffect">
                                  <p:stCondLst>
                                    <p:cond delay="0"/>
                                  </p:stCondLst>
                                  <p:childTnLst>
                                    <p:animMotion origin="layout" path="M 2.77778E-6 -3.3765E-6 C 0.00555 0.01527 0.01128 0.03053 0.02778 0.04071 C 0.04427 0.05088 0.07291 0.068 0.09878 0.06083 C 0.12465 0.05366 0.16354 0.03215 0.18316 -0.003 C 0.20278 -0.03769 0.21371 -0.10014 0.21614 -0.1494 C 0.21857 -0.19889 0.21337 -0.25277 0.19739 -0.29833 C 0.18142 -0.34412 0.15 -0.395 0.11979 -0.42437 C 0.08958 -0.45374 0.06059 -0.46438 0.01614 -0.47502 C -0.0283 -0.48566 -0.11285 -0.48566 -0.1467 -0.48843 " pathEditMode="relative" rAng="0" ptsTypes="aaaaaaaaa">
                                      <p:cBhvr>
                                        <p:cTn id="62" dur="2000" fill="hold"/>
                                        <p:tgtEl>
                                          <p:spTgt spid="8"/>
                                        </p:tgtEl>
                                        <p:attrNameLst>
                                          <p:attrName>ppt_x</p:attrName>
                                          <p:attrName>ppt_y</p:attrName>
                                        </p:attrNameLst>
                                      </p:cBhvr>
                                      <p:rCtr x="3594" y="-21022"/>
                                    </p:animMotion>
                                  </p:childTnLst>
                                </p:cTn>
                              </p:par>
                              <p:par>
                                <p:cTn id="63" presetID="0" presetClass="path" presetSubtype="0" accel="50000" decel="50000" fill="hold" grpId="2" nodeType="withEffect">
                                  <p:stCondLst>
                                    <p:cond delay="0"/>
                                  </p:stCondLst>
                                  <p:childTnLst>
                                    <p:animMotion origin="layout" path="M 1.11111E-6 -7.40741E-7 C 0.0033 -0.01042 0.0066 -0.0206 0.01632 -0.03194 C 0.02604 -0.04329 0.03819 -0.0588 0.05816 -0.06736 C 0.07812 -0.07593 0.11302 -0.0794 0.13559 -0.0838 C 0.15816 -0.08819 0.17153 -0.09074 0.19392 -0.09398 C 0.21632 -0.09722 0.25399 -0.10139 0.26979 -0.10347 " pathEditMode="relative" rAng="0" ptsTypes="aaaaaa">
                                      <p:cBhvr>
                                        <p:cTn id="64" dur="2000" fill="hold"/>
                                        <p:tgtEl>
                                          <p:spTgt spid="7"/>
                                        </p:tgtEl>
                                        <p:attrNameLst>
                                          <p:attrName>ppt_x</p:attrName>
                                          <p:attrName>ppt_y</p:attrName>
                                        </p:attrNameLst>
                                      </p:cBhvr>
                                      <p:rCtr x="13490" y="-5185"/>
                                    </p:animMotion>
                                  </p:childTnLst>
                                </p:cTn>
                              </p:par>
                              <p:par>
                                <p:cTn id="65" presetID="0" presetClass="path" presetSubtype="0" accel="50000" decel="50000" fill="hold" grpId="2" nodeType="withEffect">
                                  <p:stCondLst>
                                    <p:cond delay="0"/>
                                  </p:stCondLst>
                                  <p:childTnLst>
                                    <p:animMotion origin="layout" path="M 1.94444E-6 -2.59259E-6 C -0.01563 0.01551 -0.06997 0.06713 -0.09375 0.09375 C -0.11754 0.12037 -0.13108 0.12778 -0.14306 0.15949 C -0.15504 0.19121 -0.16077 0.25834 -0.16545 0.28426 " pathEditMode="relative" rAng="0" ptsTypes="aaaa">
                                      <p:cBhvr>
                                        <p:cTn id="66" dur="2000" fill="hold"/>
                                        <p:tgtEl>
                                          <p:spTgt spid="3"/>
                                        </p:tgtEl>
                                        <p:attrNameLst>
                                          <p:attrName>ppt_x</p:attrName>
                                          <p:attrName>ppt_y</p:attrName>
                                        </p:attrNameLst>
                                      </p:cBhvr>
                                      <p:rCtr x="-8281" y="14213"/>
                                    </p:animMotion>
                                  </p:childTnLst>
                                </p:cTn>
                              </p:par>
                            </p:childTnLst>
                          </p:cTn>
                        </p:par>
                        <p:par>
                          <p:cTn id="67" fill="hold">
                            <p:stCondLst>
                              <p:cond delay="2000"/>
                            </p:stCondLst>
                            <p:childTnLst>
                              <p:par>
                                <p:cTn id="68" presetID="22" presetClass="entr" presetSubtype="1" fill="hold" grpId="0" nodeType="after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wipe(up)">
                                      <p:cBhvr>
                                        <p:cTn id="70" dur="500"/>
                                        <p:tgtEl>
                                          <p:spTgt spid="9"/>
                                        </p:tgtEl>
                                      </p:cBhvr>
                                    </p:animEffect>
                                  </p:childTnLst>
                                </p:cTn>
                              </p:par>
                            </p:childTnLst>
                          </p:cTn>
                        </p:par>
                        <p:par>
                          <p:cTn id="71" fill="hold">
                            <p:stCondLst>
                              <p:cond delay="2500"/>
                            </p:stCondLst>
                            <p:childTnLst>
                              <p:par>
                                <p:cTn id="72" presetID="22" presetClass="entr" presetSubtype="1" fill="hold" grpId="0" nodeType="after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wipe(up)">
                                      <p:cBhvr>
                                        <p:cTn id="74" dur="500"/>
                                        <p:tgtEl>
                                          <p:spTgt spid="11"/>
                                        </p:tgtEl>
                                      </p:cBhvr>
                                    </p:animEffect>
                                  </p:childTnLst>
                                </p:cTn>
                              </p:par>
                            </p:childTnLst>
                          </p:cTn>
                        </p:par>
                        <p:par>
                          <p:cTn id="75" fill="hold">
                            <p:stCondLst>
                              <p:cond delay="3000"/>
                            </p:stCondLst>
                            <p:childTnLst>
                              <p:par>
                                <p:cTn id="76" presetID="22" presetClass="entr" presetSubtype="1"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wipe(up)">
                                      <p:cBhvr>
                                        <p:cTn id="78" dur="500"/>
                                        <p:tgtEl>
                                          <p:spTgt spid="12"/>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wipe(up)">
                                      <p:cBhvr>
                                        <p:cTn id="81" dur="500"/>
                                        <p:tgtEl>
                                          <p:spTgt spid="13"/>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wipe(up)">
                                      <p:cBhvr>
                                        <p:cTn id="84" dur="500"/>
                                        <p:tgtEl>
                                          <p:spTgt spid="14"/>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wipe(up)">
                                      <p:cBhvr>
                                        <p:cTn id="87" dur="500"/>
                                        <p:tgtEl>
                                          <p:spTgt spid="15"/>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wipe(up)">
                                      <p:cBhvr>
                                        <p:cTn id="9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3074" grpId="0"/>
      <p:bldP spid="3074" grpId="1"/>
      <p:bldP spid="3" grpId="0"/>
      <p:bldP spid="3" grpId="2"/>
      <p:bldP spid="7" grpId="0"/>
      <p:bldP spid="7" grpId="2"/>
      <p:bldP spid="8" grpId="0"/>
      <p:bldP spid="8" grpId="2"/>
      <p:bldP spid="9" grpId="0" animBg="1"/>
      <p:bldP spid="11" grpId="0" animBg="1"/>
      <p:bldP spid="12" grpId="0" animBg="1"/>
      <p:bldP spid="13" grpId="0" animBg="1"/>
      <p:bldP spid="14" grpId="0" animBg="1"/>
      <p:bldP spid="15" grpId="0" animBg="1"/>
      <p:bldP spid="1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5119967" y="2737488"/>
            <a:ext cx="2476982" cy="9296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 away</a:t>
            </a:r>
          </a:p>
        </p:txBody>
      </p:sp>
      <p:sp>
        <p:nvSpPr>
          <p:cNvPr id="5" name="Title 1"/>
          <p:cNvSpPr txBox="1">
            <a:spLocks/>
          </p:cNvSpPr>
          <p:nvPr/>
        </p:nvSpPr>
        <p:spPr>
          <a:xfrm>
            <a:off x="3995313" y="4028135"/>
            <a:ext cx="4016415" cy="10338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send Him to you</a:t>
            </a:r>
          </a:p>
        </p:txBody>
      </p:sp>
      <p:sp>
        <p:nvSpPr>
          <p:cNvPr id="3074" name="Rectangle 2"/>
          <p:cNvSpPr>
            <a:spLocks noGrp="1" noChangeArrowheads="1"/>
          </p:cNvSpPr>
          <p:nvPr>
            <p:ph type="title"/>
          </p:nvPr>
        </p:nvSpPr>
        <p:spPr>
          <a:xfrm>
            <a:off x="422476" y="1513132"/>
            <a:ext cx="8229600" cy="395012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"Nevertheless I tell you the truth. It is to your advantage that I go away; for if I do not go away, the Helper will not come to you; but if I depart, I will send Him to you."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16:7</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3" name="Rectangle 2"/>
          <p:cNvSpPr txBox="1">
            <a:spLocks noChangeArrowheads="1"/>
          </p:cNvSpPr>
          <p:nvPr/>
        </p:nvSpPr>
        <p:spPr bwMode="auto">
          <a:xfrm>
            <a:off x="248641" y="3406282"/>
            <a:ext cx="2176042"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Helper</a:t>
            </a:r>
          </a:p>
        </p:txBody>
      </p:sp>
      <p:sp>
        <p:nvSpPr>
          <p:cNvPr id="7" name="Rectangle 2" hidden="1"/>
          <p:cNvSpPr txBox="1">
            <a:spLocks noChangeArrowheads="1"/>
          </p:cNvSpPr>
          <p:nvPr/>
        </p:nvSpPr>
        <p:spPr bwMode="auto">
          <a:xfrm>
            <a:off x="4336485" y="1685464"/>
            <a:ext cx="2176042"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Helper</a:t>
            </a:r>
          </a:p>
        </p:txBody>
      </p:sp>
    </p:spTree>
    <p:extLst>
      <p:ext uri="{BB962C8B-B14F-4D97-AF65-F5344CB8AC3E}">
        <p14:creationId xmlns:p14="http://schemas.microsoft.com/office/powerpoint/2010/main" val="2769711861"/>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
                                        <p:tgtEl>
                                          <p:spTgt spid="3"/>
                                        </p:tgtEl>
                                      </p:cBhvr>
                                    </p:animEffect>
                                  </p:childTnLst>
                                </p:cTn>
                              </p:par>
                              <p:par>
                                <p:cTn id="27" presetID="0" presetClass="path" presetSubtype="0" accel="50000" decel="50000" fill="hold" grpId="1" nodeType="withEffect">
                                  <p:stCondLst>
                                    <p:cond delay="0"/>
                                  </p:stCondLst>
                                  <p:childTnLst>
                                    <p:animMotion origin="layout" path="M -5.55556E-7 4.44444E-6 L 0.44688 -0.25116 " pathEditMode="relative" rAng="0" ptsTypes="AA">
                                      <p:cBhvr>
                                        <p:cTn id="28" dur="2000" fill="hold"/>
                                        <p:tgtEl>
                                          <p:spTgt spid="3"/>
                                        </p:tgtEl>
                                        <p:attrNameLst>
                                          <p:attrName>ppt_x</p:attrName>
                                          <p:attrName>ppt_y</p:attrName>
                                        </p:attrNameLst>
                                      </p:cBhvr>
                                      <p:rCtr x="22344" y="-12569"/>
                                    </p:animMotion>
                                  </p:childTnLst>
                                </p:cTn>
                              </p:par>
                              <p:par>
                                <p:cTn id="29" presetID="10" presetClass="exit" presetSubtype="0" fill="hold" grpId="1" nodeType="withEffect">
                                  <p:stCondLst>
                                    <p:cond delay="0"/>
                                  </p:stCondLst>
                                  <p:childTnLst>
                                    <p:animEffect transition="out" filter="fade">
                                      <p:cBhvr>
                                        <p:cTn id="30" dur="1500"/>
                                        <p:tgtEl>
                                          <p:spTgt spid="3074"/>
                                        </p:tgtEl>
                                      </p:cBhvr>
                                    </p:animEffect>
                                    <p:set>
                                      <p:cBhvr>
                                        <p:cTn id="31" dur="1" fill="hold">
                                          <p:stCondLst>
                                            <p:cond delay="1499"/>
                                          </p:stCondLst>
                                        </p:cTn>
                                        <p:tgtEl>
                                          <p:spTgt spid="3074"/>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250"/>
                                        <p:tgtEl>
                                          <p:spTgt spid="4"/>
                                        </p:tgtEl>
                                      </p:cBhvr>
                                    </p:animEffect>
                                    <p:set>
                                      <p:cBhvr>
                                        <p:cTn id="34" dur="1" fill="hold">
                                          <p:stCondLst>
                                            <p:cond delay="249"/>
                                          </p:stCondLst>
                                        </p:cTn>
                                        <p:tgtEl>
                                          <p:spTgt spid="4"/>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3" grpId="0"/>
      <p:bldP spid="3" grpId="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956384"/>
          </a:xfrm>
          <a:prstGeom prst="rect">
            <a:avLst/>
          </a:prstGeom>
        </p:spPr>
      </p:pic>
      <p:sp>
        <p:nvSpPr>
          <p:cNvPr id="3" name="Title 1"/>
          <p:cNvSpPr txBox="1">
            <a:spLocks/>
          </p:cNvSpPr>
          <p:nvPr/>
        </p:nvSpPr>
        <p:spPr>
          <a:xfrm>
            <a:off x="3486034" y="3009420"/>
            <a:ext cx="3669175" cy="9643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Spirit of truth</a:t>
            </a:r>
          </a:p>
        </p:txBody>
      </p:sp>
      <p:sp>
        <p:nvSpPr>
          <p:cNvPr id="3074" name="Rectangle 2"/>
          <p:cNvSpPr>
            <a:spLocks noGrp="1" noChangeArrowheads="1"/>
          </p:cNvSpPr>
          <p:nvPr>
            <p:ph type="title"/>
          </p:nvPr>
        </p:nvSpPr>
        <p:spPr>
          <a:xfrm>
            <a:off x="436652" y="1765426"/>
            <a:ext cx="8229600" cy="342405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"But when the Helper comes, whom I shall send to you from the Father, the Spirit of truth who proceeds from the Father, He will testify of Me."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15:26 </a:t>
            </a:r>
          </a:p>
        </p:txBody>
      </p:sp>
      <p:sp>
        <p:nvSpPr>
          <p:cNvPr id="4" name="Rectangle 2"/>
          <p:cNvSpPr txBox="1">
            <a:spLocks noChangeArrowheads="1"/>
          </p:cNvSpPr>
          <p:nvPr/>
        </p:nvSpPr>
        <p:spPr bwMode="auto">
          <a:xfrm>
            <a:off x="4336485" y="1685464"/>
            <a:ext cx="2176042"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Helper</a:t>
            </a:r>
          </a:p>
        </p:txBody>
      </p:sp>
      <p:sp>
        <p:nvSpPr>
          <p:cNvPr id="6" name="Rectangle 2" hidden="1"/>
          <p:cNvSpPr txBox="1">
            <a:spLocks noChangeArrowheads="1"/>
          </p:cNvSpPr>
          <p:nvPr/>
        </p:nvSpPr>
        <p:spPr bwMode="auto">
          <a:xfrm>
            <a:off x="2636988" y="1338226"/>
            <a:ext cx="2176042"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Helper</a:t>
            </a:r>
          </a:p>
        </p:txBody>
      </p:sp>
      <p:sp>
        <p:nvSpPr>
          <p:cNvPr id="7" name="Rectangle 6"/>
          <p:cNvSpPr>
            <a:spLocks noChangeArrowheads="1"/>
          </p:cNvSpPr>
          <p:nvPr/>
        </p:nvSpPr>
        <p:spPr bwMode="auto">
          <a:xfrm>
            <a:off x="157221" y="3572719"/>
            <a:ext cx="693805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proceeds from the Father</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06595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18" presetClass="emph" presetSubtype="0" fill="hold" grpId="1" nodeType="withEffect">
                                  <p:stCondLst>
                                    <p:cond delay="0"/>
                                  </p:stCondLst>
                                  <p:childTnLst>
                                    <p:set>
                                      <p:cBhvr override="childStyle">
                                        <p:cTn id="19" dur="500" fill="hold"/>
                                        <p:tgtEl>
                                          <p:spTgt spid="3"/>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0" presetClass="entr" presetSubtype="0" fill="hold" grpId="0" nodeType="click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stCondLst>
                                            <p:cond delay="0"/>
                                          </p:stCondLst>
                                        </p:cTn>
                                        <p:tgtEl>
                                          <p:spTgt spid="7"/>
                                        </p:tgtEl>
                                      </p:cBhvr>
                                    </p:animEffect>
                                    <p:anim to="" calcmode="lin" valueType="num">
                                      <p:cBhvr>
                                        <p:cTn id="25"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27" fill="hold">
                            <p:stCondLst>
                              <p:cond delay="1500"/>
                            </p:stCondLst>
                            <p:childTnLst>
                              <p:par>
                                <p:cTn id="28" presetID="26" presetClass="emph" presetSubtype="0" fill="hold" grpId="1" nodeType="afterEffect">
                                  <p:stCondLst>
                                    <p:cond delay="0"/>
                                  </p:stCondLst>
                                  <p:iterate type="lt">
                                    <p:tmPct val="0"/>
                                  </p:iterate>
                                  <p:childTnLst>
                                    <p:animEffect transition="out" filter="fade">
                                      <p:cBhvr>
                                        <p:cTn id="29" dur="500" tmFilter="0, 0; .2, .5; .8, .5; 1, 0"/>
                                        <p:tgtEl>
                                          <p:spTgt spid="7"/>
                                        </p:tgtEl>
                                      </p:cBhvr>
                                    </p:animEffect>
                                    <p:animScale>
                                      <p:cBhvr>
                                        <p:cTn id="30" dur="250" autoRev="1" fill="hold"/>
                                        <p:tgtEl>
                                          <p:spTgt spid="7"/>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
                                        <p:tgtEl>
                                          <p:spTgt spid="4"/>
                                        </p:tgtEl>
                                      </p:cBhvr>
                                    </p:animEffect>
                                  </p:childTnLst>
                                </p:cTn>
                              </p:par>
                              <p:par>
                                <p:cTn id="36" presetID="0" presetClass="path" presetSubtype="0" accel="50000" decel="50000" fill="hold" grpId="1" nodeType="withEffect">
                                  <p:stCondLst>
                                    <p:cond delay="0"/>
                                  </p:stCondLst>
                                  <p:childTnLst>
                                    <p:animMotion origin="layout" path="M 8.33333E-7 3.7037E-7 L -0.18594 -0.05069 " pathEditMode="relative" rAng="0" ptsTypes="AA">
                                      <p:cBhvr>
                                        <p:cTn id="37" dur="2000" fill="hold"/>
                                        <p:tgtEl>
                                          <p:spTgt spid="4"/>
                                        </p:tgtEl>
                                        <p:attrNameLst>
                                          <p:attrName>ppt_x</p:attrName>
                                          <p:attrName>ppt_y</p:attrName>
                                        </p:attrNameLst>
                                      </p:cBhvr>
                                      <p:rCtr x="-9306" y="-2546"/>
                                    </p:animMotion>
                                  </p:childTnLst>
                                </p:cTn>
                              </p:par>
                              <p:par>
                                <p:cTn id="38" presetID="10" presetClass="exit" presetSubtype="0" fill="hold" grpId="1" nodeType="withEffect">
                                  <p:stCondLst>
                                    <p:cond delay="0"/>
                                  </p:stCondLst>
                                  <p:childTnLst>
                                    <p:animEffect transition="out" filter="fade">
                                      <p:cBhvr>
                                        <p:cTn id="39" dur="1500"/>
                                        <p:tgtEl>
                                          <p:spTgt spid="3074"/>
                                        </p:tgtEl>
                                      </p:cBhvr>
                                    </p:animEffect>
                                    <p:set>
                                      <p:cBhvr>
                                        <p:cTn id="40" dur="1" fill="hold">
                                          <p:stCondLst>
                                            <p:cond delay="1499"/>
                                          </p:stCondLst>
                                        </p:cTn>
                                        <p:tgtEl>
                                          <p:spTgt spid="3074"/>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grpId="2" nodeType="withEffect">
                                  <p:stCondLst>
                                    <p:cond delay="0"/>
                                  </p:stCondLst>
                                  <p:iterate type="lt">
                                    <p:tmPct val="0"/>
                                  </p:iterate>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074" grpId="0"/>
      <p:bldP spid="3074" grpId="1"/>
      <p:bldP spid="4" grpId="0"/>
      <p:bldP spid="4" grpId="1"/>
      <p:bldP spid="4" grpId="2"/>
      <p:bldP spid="7" grpId="0"/>
      <p:bldP spid="7" grpId="1"/>
      <p:bldP spid="7"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894"/>
            <a:ext cx="9706345" cy="6855106"/>
          </a:xfrm>
          <a:prstGeom prst="rect">
            <a:avLst/>
          </a:prstGeom>
        </p:spPr>
      </p:pic>
      <p:sp>
        <p:nvSpPr>
          <p:cNvPr id="8" name="Title 1"/>
          <p:cNvSpPr txBox="1">
            <a:spLocks/>
          </p:cNvSpPr>
          <p:nvPr/>
        </p:nvSpPr>
        <p:spPr>
          <a:xfrm>
            <a:off x="5488849" y="1229269"/>
            <a:ext cx="1560286" cy="9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true </a:t>
            </a:r>
          </a:p>
        </p:txBody>
      </p:sp>
      <p:sp>
        <p:nvSpPr>
          <p:cNvPr id="9" name="Title 1"/>
          <p:cNvSpPr txBox="1">
            <a:spLocks/>
          </p:cNvSpPr>
          <p:nvPr/>
        </p:nvSpPr>
        <p:spPr>
          <a:xfrm>
            <a:off x="3248842" y="1885133"/>
            <a:ext cx="1801586" cy="9818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living</a:t>
            </a:r>
          </a:p>
        </p:txBody>
      </p:sp>
      <p:sp>
        <p:nvSpPr>
          <p:cNvPr id="10" name="Title 1"/>
          <p:cNvSpPr txBox="1">
            <a:spLocks/>
          </p:cNvSpPr>
          <p:nvPr/>
        </p:nvSpPr>
        <p:spPr>
          <a:xfrm>
            <a:off x="940798" y="2565762"/>
            <a:ext cx="2975429" cy="9709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everlasting</a:t>
            </a:r>
          </a:p>
        </p:txBody>
      </p:sp>
      <p:sp>
        <p:nvSpPr>
          <p:cNvPr id="3" name="Rectangle 2"/>
          <p:cNvSpPr txBox="1">
            <a:spLocks noChangeArrowheads="1"/>
          </p:cNvSpPr>
          <p:nvPr/>
        </p:nvSpPr>
        <p:spPr bwMode="auto">
          <a:xfrm>
            <a:off x="383778" y="3813669"/>
            <a:ext cx="2253776" cy="1146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nations</a:t>
            </a:r>
          </a:p>
        </p:txBody>
      </p:sp>
      <p:sp>
        <p:nvSpPr>
          <p:cNvPr id="3074" name="Rectangle 2"/>
          <p:cNvSpPr>
            <a:spLocks noGrp="1" noChangeArrowheads="1"/>
          </p:cNvSpPr>
          <p:nvPr>
            <p:ph type="title"/>
          </p:nvPr>
        </p:nvSpPr>
        <p:spPr>
          <a:xfrm>
            <a:off x="457200" y="1117925"/>
            <a:ext cx="8229600" cy="4525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But the LORD is the true God;     He is the living God and the everlasting King. At His wrath    the earth will tremble, And the nations will not be able to endure His indignation.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Jeremiah 10:10 </a:t>
            </a:r>
          </a:p>
        </p:txBody>
      </p:sp>
      <p:sp>
        <p:nvSpPr>
          <p:cNvPr id="4" name="Rectangle 2"/>
          <p:cNvSpPr txBox="1">
            <a:spLocks noChangeArrowheads="1"/>
          </p:cNvSpPr>
          <p:nvPr/>
        </p:nvSpPr>
        <p:spPr bwMode="auto">
          <a:xfrm>
            <a:off x="3510808" y="2564013"/>
            <a:ext cx="1639793" cy="960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King</a:t>
            </a:r>
          </a:p>
        </p:txBody>
      </p:sp>
      <p:sp>
        <p:nvSpPr>
          <p:cNvPr id="5" name="Rectangle 2"/>
          <p:cNvSpPr txBox="1">
            <a:spLocks noChangeArrowheads="1"/>
          </p:cNvSpPr>
          <p:nvPr/>
        </p:nvSpPr>
        <p:spPr bwMode="auto">
          <a:xfrm>
            <a:off x="1224912" y="692503"/>
            <a:ext cx="1639793" cy="960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King</a:t>
            </a:r>
          </a:p>
        </p:txBody>
      </p:sp>
      <p:sp>
        <p:nvSpPr>
          <p:cNvPr id="11" name="Title 1">
            <a:extLst>
              <a:ext uri="{FF2B5EF4-FFF2-40B4-BE49-F238E27FC236}">
                <a16:creationId xmlns:a16="http://schemas.microsoft.com/office/drawing/2014/main" id="{0E22CDE7-1C64-4313-B58A-9AB9AA36B13A}"/>
              </a:ext>
            </a:extLst>
          </p:cNvPr>
          <p:cNvSpPr txBox="1">
            <a:spLocks/>
          </p:cNvSpPr>
          <p:nvPr/>
        </p:nvSpPr>
        <p:spPr>
          <a:xfrm>
            <a:off x="1150997" y="4094160"/>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judgment</a:t>
            </a:r>
          </a:p>
        </p:txBody>
      </p:sp>
      <p:sp>
        <p:nvSpPr>
          <p:cNvPr id="7" name="Title 1"/>
          <p:cNvSpPr txBox="1">
            <a:spLocks/>
          </p:cNvSpPr>
          <p:nvPr/>
        </p:nvSpPr>
        <p:spPr>
          <a:xfrm>
            <a:off x="1150998" y="4108306"/>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Tree>
    <p:extLst>
      <p:ext uri="{BB962C8B-B14F-4D97-AF65-F5344CB8AC3E}">
        <p14:creationId xmlns:p14="http://schemas.microsoft.com/office/powerpoint/2010/main" val="793575737"/>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250"/>
                                        <p:tgtEl>
                                          <p:spTgt spid="3"/>
                                        </p:tgtEl>
                                      </p:cBhvr>
                                    </p:animEffect>
                                    <p:set>
                                      <p:cBhvr>
                                        <p:cTn id="18" dur="1" fill="hold">
                                          <p:stCondLst>
                                            <p:cond delay="24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18" presetClass="emph" presetSubtype="0" fill="hold" grpId="1" nodeType="withEffect">
                                  <p:stCondLst>
                                    <p:cond delay="0"/>
                                  </p:stCondLst>
                                  <p:childTnLst>
                                    <p:set>
                                      <p:cBhvr override="childStyle">
                                        <p:cTn id="25" dur="500" fill="hold"/>
                                        <p:tgtEl>
                                          <p:spTgt spid="8"/>
                                        </p:tgtEl>
                                        <p:attrNameLst>
                                          <p:attrName>style.textDecorationUnderline</p:attrName>
                                        </p:attrNameLst>
                                      </p:cBhvr>
                                      <p:to>
                                        <p:strVal val="true"/>
                                      </p:to>
                                    </p:se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par>
                                <p:cTn id="30" presetID="18" presetClass="emph" presetSubtype="0" fill="hold" grpId="1" nodeType="withEffect">
                                  <p:stCondLst>
                                    <p:cond delay="0"/>
                                  </p:stCondLst>
                                  <p:childTnLst>
                                    <p:set>
                                      <p:cBhvr override="childStyle">
                                        <p:cTn id="31" dur="500" fill="hold"/>
                                        <p:tgtEl>
                                          <p:spTgt spid="9"/>
                                        </p:tgtEl>
                                        <p:attrNameLst>
                                          <p:attrName>style.textDecorationUnderline</p:attrName>
                                        </p:attrNameLst>
                                      </p:cBhvr>
                                      <p:to>
                                        <p:strVal val="true"/>
                                      </p:to>
                                    </p:se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8" presetClass="emph" presetSubtype="0" fill="hold" grpId="1" nodeType="withEffect">
                                  <p:stCondLst>
                                    <p:cond delay="0"/>
                                  </p:stCondLst>
                                  <p:childTnLst>
                                    <p:set>
                                      <p:cBhvr override="childStyle">
                                        <p:cTn id="37" dur="500" fill="hold"/>
                                        <p:tgtEl>
                                          <p:spTgt spid="10"/>
                                        </p:tgtEl>
                                        <p:attrNameLst>
                                          <p:attrName>style.textDecorationUnderline</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750">
                                          <p:stCondLst>
                                            <p:cond delay="0"/>
                                          </p:stCondLst>
                                        </p:cTn>
                                        <p:tgtEl>
                                          <p:spTgt spid="11"/>
                                        </p:tgtEl>
                                      </p:cBhvr>
                                    </p:animEffect>
                                    <p:anim to="" calcmode="lin" valueType="num">
                                      <p:cBhvr>
                                        <p:cTn id="43" dur="75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4" dur="75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45" presetID="23" presetClass="exit" presetSubtype="32" fill="hold" grpId="1" nodeType="withEffect">
                                  <p:stCondLst>
                                    <p:cond delay="700"/>
                                  </p:stCondLst>
                                  <p:childTnLst>
                                    <p:anim calcmode="lin" valueType="num">
                                      <p:cBhvr>
                                        <p:cTn id="46" dur="750"/>
                                        <p:tgtEl>
                                          <p:spTgt spid="11"/>
                                        </p:tgtEl>
                                        <p:attrNameLst>
                                          <p:attrName>ppt_w</p:attrName>
                                        </p:attrNameLst>
                                      </p:cBhvr>
                                      <p:tavLst>
                                        <p:tav tm="0">
                                          <p:val>
                                            <p:strVal val="ppt_w"/>
                                          </p:val>
                                        </p:tav>
                                        <p:tav tm="100000">
                                          <p:val>
                                            <p:fltVal val="0"/>
                                          </p:val>
                                        </p:tav>
                                      </p:tavLst>
                                    </p:anim>
                                    <p:anim calcmode="lin" valueType="num">
                                      <p:cBhvr>
                                        <p:cTn id="47" dur="750"/>
                                        <p:tgtEl>
                                          <p:spTgt spid="11"/>
                                        </p:tgtEl>
                                        <p:attrNameLst>
                                          <p:attrName>ppt_h</p:attrName>
                                        </p:attrNameLst>
                                      </p:cBhvr>
                                      <p:tavLst>
                                        <p:tav tm="0">
                                          <p:val>
                                            <p:strVal val="ppt_h"/>
                                          </p:val>
                                        </p:tav>
                                        <p:tav tm="100000">
                                          <p:val>
                                            <p:fltVal val="0"/>
                                          </p:val>
                                        </p:tav>
                                      </p:tavLst>
                                    </p:anim>
                                    <p:set>
                                      <p:cBhvr>
                                        <p:cTn id="48" dur="1" fill="hold">
                                          <p:stCondLst>
                                            <p:cond delay="749"/>
                                          </p:stCondLst>
                                        </p:cTn>
                                        <p:tgtEl>
                                          <p:spTgt spid="11"/>
                                        </p:tgtEl>
                                        <p:attrNameLst>
                                          <p:attrName>style.visibility</p:attrName>
                                        </p:attrNameLst>
                                      </p:cBhvr>
                                      <p:to>
                                        <p:strVal val="hidden"/>
                                      </p:to>
                                    </p:set>
                                  </p:childTnLst>
                                </p:cTn>
                              </p:par>
                              <p:par>
                                <p:cTn id="49" presetID="0" presetClass="entr" presetSubtype="0" fill="hold" grpId="0" nodeType="withEffect">
                                  <p:stCondLst>
                                    <p:cond delay="1000"/>
                                  </p:stCondLst>
                                  <p:childTnLst>
                                    <p:set>
                                      <p:cBhvr>
                                        <p:cTn id="50" dur="1" fill="hold">
                                          <p:stCondLst>
                                            <p:cond delay="0"/>
                                          </p:stCondLst>
                                        </p:cTn>
                                        <p:tgtEl>
                                          <p:spTgt spid="7"/>
                                        </p:tgtEl>
                                        <p:attrNameLst>
                                          <p:attrName>style.visibility</p:attrName>
                                        </p:attrNameLst>
                                      </p:cBhvr>
                                      <p:to>
                                        <p:strVal val="visible"/>
                                      </p:to>
                                    </p:set>
                                    <p:animEffect transition="in" filter="dissolve">
                                      <p:cBhvr>
                                        <p:cTn id="51" dur="500">
                                          <p:stCondLst>
                                            <p:cond delay="0"/>
                                          </p:stCondLst>
                                        </p:cTn>
                                        <p:tgtEl>
                                          <p:spTgt spid="7"/>
                                        </p:tgtEl>
                                      </p:cBhvr>
                                    </p:animEffect>
                                    <p:anim to="" calcmode="lin" valueType="num">
                                      <p:cBhvr>
                                        <p:cTn id="52"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53"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100"/>
                                        <p:tgtEl>
                                          <p:spTgt spid="4"/>
                                        </p:tgtEl>
                                      </p:cBhvr>
                                    </p:animEffect>
                                  </p:childTnLst>
                                </p:cTn>
                              </p:par>
                              <p:par>
                                <p:cTn id="59" presetID="6" presetClass="emph" presetSubtype="0" fill="hold" grpId="3" nodeType="withEffect">
                                  <p:stCondLst>
                                    <p:cond delay="0"/>
                                  </p:stCondLst>
                                  <p:childTnLst>
                                    <p:animScale>
                                      <p:cBhvr>
                                        <p:cTn id="60" dur="2000" fill="hold"/>
                                        <p:tgtEl>
                                          <p:spTgt spid="4"/>
                                        </p:tgtEl>
                                      </p:cBhvr>
                                      <p:by x="86500" y="86500"/>
                                    </p:animScale>
                                  </p:childTnLst>
                                </p:cTn>
                              </p:par>
                              <p:par>
                                <p:cTn id="61" presetID="0" presetClass="path" presetSubtype="0" accel="50000" decel="50000" fill="hold" grpId="2" nodeType="withEffect">
                                  <p:stCondLst>
                                    <p:cond delay="0"/>
                                  </p:stCondLst>
                                  <p:childTnLst>
                                    <p:animMotion origin="layout" path="M -1.11111E-6 0 L -0.25035 -0.27292 " pathEditMode="relative" rAng="0" ptsTypes="AA">
                                      <p:cBhvr>
                                        <p:cTn id="62" dur="2000" fill="hold"/>
                                        <p:tgtEl>
                                          <p:spTgt spid="4"/>
                                        </p:tgtEl>
                                        <p:attrNameLst>
                                          <p:attrName>ppt_x</p:attrName>
                                          <p:attrName>ppt_y</p:attrName>
                                        </p:attrNameLst>
                                      </p:cBhvr>
                                      <p:rCtr x="-12517" y="-13657"/>
                                    </p:animMotion>
                                  </p:childTnLst>
                                </p:cTn>
                              </p:par>
                              <p:par>
                                <p:cTn id="63" presetID="0" presetClass="exit" presetSubtype="0" fill="hold" grpId="1" nodeType="withEffect">
                                  <p:stCondLst>
                                    <p:cond delay="0"/>
                                  </p:stCondLst>
                                  <p:childTnLst>
                                    <p:set>
                                      <p:cBhvr>
                                        <p:cTn id="64" dur="1" fill="hold">
                                          <p:stCondLst>
                                            <p:cond delay="999"/>
                                          </p:stCondLst>
                                        </p:cTn>
                                        <p:tgtEl>
                                          <p:spTgt spid="7"/>
                                        </p:tgtEl>
                                        <p:attrNameLst>
                                          <p:attrName>style.visibility</p:attrName>
                                        </p:attrNameLst>
                                      </p:cBhvr>
                                      <p:to>
                                        <p:strVal val="hidden"/>
                                      </p:to>
                                    </p:set>
                                    <p:animEffect transition="out" filter="dissolve">
                                      <p:cBhvr>
                                        <p:cTn id="65" dur="1000">
                                          <p:stCondLst>
                                            <p:cond delay="0"/>
                                          </p:stCondLst>
                                        </p:cTn>
                                        <p:tgtEl>
                                          <p:spTgt spid="7"/>
                                        </p:tgtEl>
                                      </p:cBhvr>
                                    </p:animEffect>
                                    <p:anim to="" calcmode="lin" valueType="num">
                                      <p:cBhvr>
                                        <p:cTn id="66"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67"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68" presetID="0" presetClass="path" presetSubtype="0" accel="50000" decel="50000" fill="hold" grpId="2" nodeType="withEffect">
                                  <p:stCondLst>
                                    <p:cond delay="0"/>
                                  </p:stCondLst>
                                  <p:childTnLst>
                                    <p:animMotion origin="layout" path="M 1.94444E-6 0.00023 L 0.23246 -0.28192 " pathEditMode="relative" rAng="0" ptsTypes="AA">
                                      <p:cBhvr>
                                        <p:cTn id="69" dur="1000" fill="hold"/>
                                        <p:tgtEl>
                                          <p:spTgt spid="7"/>
                                        </p:tgtEl>
                                        <p:attrNameLst>
                                          <p:attrName>ppt_x</p:attrName>
                                          <p:attrName>ppt_y</p:attrName>
                                        </p:attrNameLst>
                                      </p:cBhvr>
                                      <p:rCtr x="11615" y="-14107"/>
                                    </p:animMotion>
                                  </p:childTnLst>
                                </p:cTn>
                              </p:par>
                              <p:par>
                                <p:cTn id="70" presetID="10" presetClass="exit" presetSubtype="0" fill="hold" grpId="1" nodeType="withEffect">
                                  <p:stCondLst>
                                    <p:cond delay="0"/>
                                  </p:stCondLst>
                                  <p:childTnLst>
                                    <p:animEffect transition="out" filter="fade">
                                      <p:cBhvr>
                                        <p:cTn id="71" dur="1500"/>
                                        <p:tgtEl>
                                          <p:spTgt spid="3074"/>
                                        </p:tgtEl>
                                      </p:cBhvr>
                                    </p:animEffect>
                                    <p:set>
                                      <p:cBhvr>
                                        <p:cTn id="72" dur="1" fill="hold">
                                          <p:stCondLst>
                                            <p:cond delay="1499"/>
                                          </p:stCondLst>
                                        </p:cTn>
                                        <p:tgtEl>
                                          <p:spTgt spid="3074"/>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8"/>
                                        </p:tgtEl>
                                      </p:cBhvr>
                                    </p:animEffect>
                                    <p:set>
                                      <p:cBhvr>
                                        <p:cTn id="75" dur="1" fill="hold">
                                          <p:stCondLst>
                                            <p:cond delay="499"/>
                                          </p:stCondLst>
                                        </p:cTn>
                                        <p:tgtEl>
                                          <p:spTgt spid="8"/>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10"/>
                                        </p:tgtEl>
                                      </p:cBhvr>
                                    </p:animEffect>
                                    <p:set>
                                      <p:cBhvr>
                                        <p:cTn id="81" dur="1" fill="hold">
                                          <p:stCondLst>
                                            <p:cond delay="499"/>
                                          </p:stCondLst>
                                        </p:cTn>
                                        <p:tgtEl>
                                          <p:spTgt spid="10"/>
                                        </p:tgtEl>
                                        <p:attrNameLst>
                                          <p:attrName>style.visibility</p:attrName>
                                        </p:attrNameLst>
                                      </p:cBhvr>
                                      <p:to>
                                        <p:strVal val="hidden"/>
                                      </p:to>
                                    </p:set>
                                  </p:childTnLst>
                                </p:cTn>
                              </p:par>
                            </p:childTnLst>
                          </p:cTn>
                        </p:par>
                        <p:par>
                          <p:cTn id="82" fill="hold">
                            <p:stCondLst>
                              <p:cond delay="2000"/>
                            </p:stCondLst>
                            <p:childTnLst>
                              <p:par>
                                <p:cTn id="83" presetID="10" presetClass="entr" presetSubtype="0" fill="hold" grpId="0" nodeType="after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fade">
                                      <p:cBhvr>
                                        <p:cTn id="85" dur="250"/>
                                        <p:tgtEl>
                                          <p:spTgt spid="5"/>
                                        </p:tgtEl>
                                      </p:cBhvr>
                                    </p:animEffect>
                                  </p:childTnLst>
                                </p:cTn>
                              </p:par>
                              <p:par>
                                <p:cTn id="86" presetID="9" presetClass="exit" presetSubtype="0" fill="hold" grpId="4" nodeType="withEffect">
                                  <p:stCondLst>
                                    <p:cond delay="0"/>
                                  </p:stCondLst>
                                  <p:childTnLst>
                                    <p:animEffect transition="out" filter="dissolve">
                                      <p:cBhvr>
                                        <p:cTn id="87" dur="500"/>
                                        <p:tgtEl>
                                          <p:spTgt spid="4"/>
                                        </p:tgtEl>
                                      </p:cBhvr>
                                    </p:animEffect>
                                    <p:set>
                                      <p:cBhvr>
                                        <p:cTn id="8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10" grpId="0"/>
      <p:bldP spid="10" grpId="1"/>
      <p:bldP spid="10" grpId="2"/>
      <p:bldP spid="3" grpId="1"/>
      <p:bldP spid="3074" grpId="0"/>
      <p:bldP spid="3074" grpId="1"/>
      <p:bldP spid="4" grpId="0"/>
      <p:bldP spid="4" grpId="2"/>
      <p:bldP spid="4" grpId="3"/>
      <p:bldP spid="4" grpId="4"/>
      <p:bldP spid="5" grpId="0"/>
      <p:bldP spid="11" grpId="0"/>
      <p:bldP spid="11" grpId="1"/>
      <p:bldP spid="7" grpId="0"/>
      <p:bldP spid="7" grpId="1"/>
      <p:bldP spid="7" grpId="2"/>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3513081" y="2649820"/>
            <a:ext cx="5235615" cy="98753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teach you all things</a:t>
            </a:r>
          </a:p>
        </p:txBody>
      </p:sp>
      <p:sp>
        <p:nvSpPr>
          <p:cNvPr id="6" name="Title 1"/>
          <p:cNvSpPr txBox="1">
            <a:spLocks/>
          </p:cNvSpPr>
          <p:nvPr/>
        </p:nvSpPr>
        <p:spPr>
          <a:xfrm>
            <a:off x="1572205" y="3300833"/>
            <a:ext cx="6948669" cy="10338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bring to your remembrance</a:t>
            </a:r>
          </a:p>
        </p:txBody>
      </p:sp>
      <p:sp>
        <p:nvSpPr>
          <p:cNvPr id="3074" name="Rectangle 2"/>
          <p:cNvSpPr>
            <a:spLocks noGrp="1" noChangeArrowheads="1"/>
          </p:cNvSpPr>
          <p:nvPr>
            <p:ph type="title"/>
          </p:nvPr>
        </p:nvSpPr>
        <p:spPr>
          <a:xfrm>
            <a:off x="435936" y="1348526"/>
            <a:ext cx="8229600" cy="416977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"But the Helper, the Holy Spirit, whom the Father will send in My name, He will teach you all things, and bring to your remembrance all things that I said to you."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14:26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2636988" y="1338226"/>
            <a:ext cx="2176042"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Helper</a:t>
            </a:r>
          </a:p>
        </p:txBody>
      </p:sp>
      <p:sp>
        <p:nvSpPr>
          <p:cNvPr id="7" name="Rectangle 6"/>
          <p:cNvSpPr>
            <a:spLocks noChangeArrowheads="1"/>
          </p:cNvSpPr>
          <p:nvPr/>
        </p:nvSpPr>
        <p:spPr bwMode="auto">
          <a:xfrm>
            <a:off x="5435278" y="1211483"/>
            <a:ext cx="2895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Holy Spirit</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0980037"/>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8" presetClass="emph" presetSubtype="0" fill="hold" grpId="1" nodeType="withEffect">
                                  <p:stCondLst>
                                    <p:cond delay="0"/>
                                  </p:stCondLst>
                                  <p:childTnLst>
                                    <p:set>
                                      <p:cBhvr override="childStyle">
                                        <p:cTn id="28" dur="500" fill="hold"/>
                                        <p:tgtEl>
                                          <p:spTgt spid="6"/>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0" presetClass="entr" presetSubtype="0" fill="hold" grpId="0" nodeType="clickEffect">
                                  <p:stCondLst>
                                    <p:cond delay="0"/>
                                  </p:stCondLst>
                                  <p:iterate type="lt">
                                    <p:tmPct val="10000"/>
                                  </p:iterate>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stCondLst>
                                            <p:cond delay="0"/>
                                          </p:stCondLst>
                                        </p:cTn>
                                        <p:tgtEl>
                                          <p:spTgt spid="7"/>
                                        </p:tgtEl>
                                      </p:cBhvr>
                                    </p:animEffect>
                                    <p:anim to="" calcmode="lin" valueType="num">
                                      <p:cBhvr>
                                        <p:cTn id="34"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36" fill="hold">
                            <p:stCondLst>
                              <p:cond delay="950"/>
                            </p:stCondLst>
                            <p:childTnLst>
                              <p:par>
                                <p:cTn id="37" presetID="26" presetClass="emph" presetSubtype="0" fill="hold" grpId="1" nodeType="afterEffect">
                                  <p:stCondLst>
                                    <p:cond delay="0"/>
                                  </p:stCondLst>
                                  <p:iterate type="lt">
                                    <p:tmPct val="0"/>
                                  </p:iterate>
                                  <p:childTnLst>
                                    <p:animEffect transition="out" filter="fade">
                                      <p:cBhvr>
                                        <p:cTn id="38" dur="500" tmFilter="0, 0; .2, .5; .8, .5; 1, 0"/>
                                        <p:tgtEl>
                                          <p:spTgt spid="7"/>
                                        </p:tgtEl>
                                      </p:cBhvr>
                                    </p:animEffect>
                                    <p:animScale>
                                      <p:cBhvr>
                                        <p:cTn id="39"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3074" grpId="0"/>
      <p:bldP spid="4" grpId="2"/>
      <p:bldP spid="7" grpId="0"/>
      <p:bldP spid="7" grpId="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944810"/>
          </a:xfrm>
          <a:prstGeom prst="rect">
            <a:avLst/>
          </a:prstGeom>
        </p:spPr>
      </p:pic>
      <p:sp>
        <p:nvSpPr>
          <p:cNvPr id="3" name="Title 1"/>
          <p:cNvSpPr txBox="1">
            <a:spLocks/>
          </p:cNvSpPr>
          <p:nvPr/>
        </p:nvSpPr>
        <p:spPr>
          <a:xfrm>
            <a:off x="320232" y="2140354"/>
            <a:ext cx="5825925"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guide you into all truth</a:t>
            </a:r>
          </a:p>
        </p:txBody>
      </p:sp>
      <p:sp>
        <p:nvSpPr>
          <p:cNvPr id="3074" name="Rectangle 2"/>
          <p:cNvSpPr>
            <a:spLocks noGrp="1" noChangeArrowheads="1"/>
          </p:cNvSpPr>
          <p:nvPr>
            <p:ph type="title"/>
          </p:nvPr>
        </p:nvSpPr>
        <p:spPr>
          <a:xfrm>
            <a:off x="457200" y="798620"/>
            <a:ext cx="8229600" cy="515011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"However, when He, the         Spirit of truth, has come, He will guide you into all truth; for He will not speak on His own authority, but whatever He hears He will speak; and He will tell you         things to come."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16:13 </a:t>
            </a:r>
          </a:p>
        </p:txBody>
      </p:sp>
      <p:sp>
        <p:nvSpPr>
          <p:cNvPr id="5" name="Title 1"/>
          <p:cNvSpPr txBox="1">
            <a:spLocks/>
          </p:cNvSpPr>
          <p:nvPr/>
        </p:nvSpPr>
        <p:spPr>
          <a:xfrm>
            <a:off x="621324" y="2754923"/>
            <a:ext cx="7764936"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not speak on His own authority</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422334" y="1583643"/>
            <a:ext cx="205648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Spirit</a:t>
            </a:r>
          </a:p>
        </p:txBody>
      </p:sp>
      <p:sp>
        <p:nvSpPr>
          <p:cNvPr id="8" name="Title 1"/>
          <p:cNvSpPr txBox="1">
            <a:spLocks/>
          </p:cNvSpPr>
          <p:nvPr/>
        </p:nvSpPr>
        <p:spPr>
          <a:xfrm>
            <a:off x="4930992" y="3204838"/>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
        <p:nvSpPr>
          <p:cNvPr id="9" name="Rectangle 8">
            <a:extLst>
              <a:ext uri="{FF2B5EF4-FFF2-40B4-BE49-F238E27FC236}">
                <a16:creationId xmlns:a16="http://schemas.microsoft.com/office/drawing/2014/main" id="{30476373-B8F5-4979-AEF9-82610C8E9EF8}"/>
              </a:ext>
            </a:extLst>
          </p:cNvPr>
          <p:cNvSpPr>
            <a:spLocks noChangeArrowheads="1"/>
          </p:cNvSpPr>
          <p:nvPr/>
        </p:nvSpPr>
        <p:spPr bwMode="auto">
          <a:xfrm>
            <a:off x="524896" y="1574800"/>
            <a:ext cx="377371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Spirit of truth</a:t>
            </a:r>
            <a:endParaRPr lang="en-US" sz="4410" b="1" i="1" dirty="0">
              <a:solidFill>
                <a:srgbClr val="CC9900"/>
              </a:solidFill>
              <a:latin typeface="Calibri" panose="020F0502020204030204" pitchFamily="34" charset="0"/>
              <a:cs typeface="Calibri" panose="020F0502020204030204" pitchFamily="34" charset="0"/>
            </a:endParaRPr>
          </a:p>
        </p:txBody>
      </p:sp>
      <p:sp>
        <p:nvSpPr>
          <p:cNvPr id="7" name="Rectangle 2" hidden="1"/>
          <p:cNvSpPr txBox="1">
            <a:spLocks noChangeArrowheads="1"/>
          </p:cNvSpPr>
          <p:nvPr/>
        </p:nvSpPr>
        <p:spPr bwMode="auto">
          <a:xfrm>
            <a:off x="5702150" y="3348856"/>
            <a:ext cx="205648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Spirit</a:t>
            </a:r>
          </a:p>
        </p:txBody>
      </p:sp>
    </p:spTree>
    <p:extLst>
      <p:ext uri="{BB962C8B-B14F-4D97-AF65-F5344CB8AC3E}">
        <p14:creationId xmlns:p14="http://schemas.microsoft.com/office/powerpoint/2010/main" val="7935757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1.85185E-6 L -0.00625 -0.18959 " pathEditMode="relative" rAng="0" ptsTypes="AA">
                                      <p:cBhvr>
                                        <p:cTn id="10" dur="1000" spd="-100000" fill="hold"/>
                                        <p:tgtEl>
                                          <p:spTgt spid="3074"/>
                                        </p:tgtEl>
                                        <p:attrNameLst>
                                          <p:attrName>ppt_x</p:attrName>
                                          <p:attrName>ppt_y</p:attrName>
                                        </p:attrNameLst>
                                      </p:cBhvr>
                                      <p:rCtr x="-313" y="-9491"/>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0" presetClass="entr" presetSubtype="0" fill="hold" grpId="0" nodeType="clickEffect">
                                  <p:stCondLst>
                                    <p:cond delay="0"/>
                                  </p:stCondLst>
                                  <p:iterate type="lt">
                                    <p:tmPct val="10000"/>
                                  </p:iterate>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stCondLst>
                                            <p:cond delay="0"/>
                                          </p:stCondLst>
                                        </p:cTn>
                                        <p:tgtEl>
                                          <p:spTgt spid="9"/>
                                        </p:tgtEl>
                                      </p:cBhvr>
                                    </p:animEffect>
                                    <p:anim to="" calcmode="lin" valueType="num">
                                      <p:cBhvr>
                                        <p:cTn id="28"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30" fill="hold">
                            <p:stCondLst>
                              <p:cond delay="110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9"/>
                                        </p:tgtEl>
                                      </p:cBhvr>
                                    </p:animEffect>
                                    <p:animScale>
                                      <p:cBhvr>
                                        <p:cTn id="33" dur="250" autoRev="1" fill="hold"/>
                                        <p:tgtEl>
                                          <p:spTgt spid="9"/>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
                                        <p:tgtEl>
                                          <p:spTgt spid="6"/>
                                        </p:tgtEl>
                                      </p:cBhvr>
                                    </p:animEffect>
                                  </p:childTnLst>
                                </p:cTn>
                              </p:par>
                              <p:par>
                                <p:cTn id="39" presetID="0" presetClass="path" presetSubtype="0" accel="50000" decel="50000" fill="hold" grpId="1" nodeType="withEffect">
                                  <p:stCondLst>
                                    <p:cond delay="0"/>
                                  </p:stCondLst>
                                  <p:childTnLst>
                                    <p:animMotion origin="layout" path="M 3.05556E-6 -4.81481E-6 L 0.57795 0.25718 " pathEditMode="relative" rAng="0" ptsTypes="AA">
                                      <p:cBhvr>
                                        <p:cTn id="40" dur="2000" fill="hold"/>
                                        <p:tgtEl>
                                          <p:spTgt spid="6"/>
                                        </p:tgtEl>
                                        <p:attrNameLst>
                                          <p:attrName>ppt_x</p:attrName>
                                          <p:attrName>ppt_y</p:attrName>
                                        </p:attrNameLst>
                                      </p:cBhvr>
                                      <p:rCtr x="28889" y="12847"/>
                                    </p:animMotion>
                                  </p:childTnLst>
                                </p:cTn>
                              </p:par>
                              <p:par>
                                <p:cTn id="41" presetID="10" presetClass="exit" presetSubtype="0" fill="hold" grpId="1" nodeType="withEffect">
                                  <p:stCondLst>
                                    <p:cond delay="0"/>
                                  </p:stCondLst>
                                  <p:childTnLst>
                                    <p:animEffect transition="out" filter="fade">
                                      <p:cBhvr>
                                        <p:cTn id="42" dur="1500"/>
                                        <p:tgtEl>
                                          <p:spTgt spid="3074"/>
                                        </p:tgtEl>
                                      </p:cBhvr>
                                    </p:animEffect>
                                    <p:set>
                                      <p:cBhvr>
                                        <p:cTn id="43" dur="1" fill="hold">
                                          <p:stCondLst>
                                            <p:cond delay="1499"/>
                                          </p:stCondLst>
                                        </p:cTn>
                                        <p:tgtEl>
                                          <p:spTgt spid="3074"/>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xit" presetSubtype="0" fill="hold" grpId="2" nodeType="withEffect">
                                  <p:stCondLst>
                                    <p:cond delay="0"/>
                                  </p:stCondLst>
                                  <p:iterate type="lt">
                                    <p:tmPct val="0"/>
                                  </p:iterate>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childTnLst>
                                </p:cTn>
                              </p:par>
                              <p:par>
                                <p:cTn id="59" presetID="0" presetClass="exit" presetSubtype="0" fill="hold" grpId="1" nodeType="withEffect">
                                  <p:stCondLst>
                                    <p:cond delay="500"/>
                                  </p:stCondLst>
                                  <p:childTnLst>
                                    <p:set>
                                      <p:cBhvr>
                                        <p:cTn id="60" dur="1" fill="hold">
                                          <p:stCondLst>
                                            <p:cond delay="999"/>
                                          </p:stCondLst>
                                        </p:cTn>
                                        <p:tgtEl>
                                          <p:spTgt spid="8"/>
                                        </p:tgtEl>
                                        <p:attrNameLst>
                                          <p:attrName>style.visibility</p:attrName>
                                        </p:attrNameLst>
                                      </p:cBhvr>
                                      <p:to>
                                        <p:strVal val="hidden"/>
                                      </p:to>
                                    </p:set>
                                    <p:animEffect transition="out" filter="dissolve">
                                      <p:cBhvr>
                                        <p:cTn id="61" dur="1000">
                                          <p:stCondLst>
                                            <p:cond delay="0"/>
                                          </p:stCondLst>
                                        </p:cTn>
                                        <p:tgtEl>
                                          <p:spTgt spid="8"/>
                                        </p:tgtEl>
                                      </p:cBhvr>
                                    </p:animEffect>
                                    <p:anim to="" calcmode="lin" valueType="num">
                                      <p:cBhvr>
                                        <p:cTn id="62"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63"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64" presetID="0" presetClass="path" presetSubtype="0" accel="50000" decel="50000" fill="hold" grpId="2" nodeType="withEffect">
                                  <p:stCondLst>
                                    <p:cond delay="0"/>
                                  </p:stCondLst>
                                  <p:childTnLst>
                                    <p:animMotion origin="layout" path="M -0.00902 -0.00209 L -0.26979 -0.22153 " pathEditMode="relative" rAng="0" ptsTypes="AA">
                                      <p:cBhvr>
                                        <p:cTn id="65" dur="1500" fill="hold"/>
                                        <p:tgtEl>
                                          <p:spTgt spid="8"/>
                                        </p:tgtEl>
                                        <p:attrNameLst>
                                          <p:attrName>ppt_x</p:attrName>
                                          <p:attrName>ppt_y</p:attrName>
                                        </p:attrNameLst>
                                      </p:cBhvr>
                                      <p:rCtr x="-13038" y="-10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074" grpId="0"/>
      <p:bldP spid="3074" grpId="1"/>
      <p:bldP spid="3074" grpId="2"/>
      <p:bldP spid="5" grpId="0"/>
      <p:bldP spid="5" grpId="1"/>
      <p:bldP spid="6" grpId="0"/>
      <p:bldP spid="6" grpId="1"/>
      <p:bldP spid="8" grpId="0"/>
      <p:bldP spid="8" grpId="1"/>
      <p:bldP spid="8" grpId="2"/>
      <p:bldP spid="9" grpId="0"/>
      <p:bldP spid="9" grpId="1"/>
      <p:bldP spid="9" grpId="2"/>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610" y="0"/>
            <a:ext cx="10321405" cy="6972300"/>
          </a:xfrm>
          <a:prstGeom prst="rect">
            <a:avLst/>
          </a:prstGeom>
        </p:spPr>
      </p:pic>
      <p:sp>
        <p:nvSpPr>
          <p:cNvPr id="14" name="Rectangle 2"/>
          <p:cNvSpPr txBox="1">
            <a:spLocks noChangeArrowheads="1"/>
          </p:cNvSpPr>
          <p:nvPr/>
        </p:nvSpPr>
        <p:spPr bwMode="auto">
          <a:xfrm>
            <a:off x="5702150" y="3348856"/>
            <a:ext cx="205648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Spirit</a:t>
            </a:r>
          </a:p>
        </p:txBody>
      </p:sp>
      <p:sp>
        <p:nvSpPr>
          <p:cNvPr id="7" name="Rectangle 2"/>
          <p:cNvSpPr txBox="1">
            <a:spLocks noChangeArrowheads="1"/>
          </p:cNvSpPr>
          <p:nvPr/>
        </p:nvSpPr>
        <p:spPr bwMode="auto">
          <a:xfrm>
            <a:off x="410901" y="1976116"/>
            <a:ext cx="8229600" cy="2966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there are three that bear witness in heaven: the Father,   the Word, and the Holy Spirit; and </a:t>
            </a:r>
            <a:r>
              <a:rPr lang="en-US" altLang="en-US" b="1" u="sng"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these three are one</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kern="0"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5:7 </a:t>
            </a:r>
          </a:p>
        </p:txBody>
      </p:sp>
      <p:sp>
        <p:nvSpPr>
          <p:cNvPr id="6" name="Title 1"/>
          <p:cNvSpPr txBox="1">
            <a:spLocks/>
          </p:cNvSpPr>
          <p:nvPr/>
        </p:nvSpPr>
        <p:spPr>
          <a:xfrm>
            <a:off x="757875" y="3895749"/>
            <a:ext cx="4888375"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these three are one</a:t>
            </a:r>
          </a:p>
        </p:txBody>
      </p:sp>
      <p:sp>
        <p:nvSpPr>
          <p:cNvPr id="3074" name="Rectangle 2"/>
          <p:cNvSpPr>
            <a:spLocks noGrp="1" noChangeArrowheads="1"/>
          </p:cNvSpPr>
          <p:nvPr>
            <p:ph type="title"/>
          </p:nvPr>
        </p:nvSpPr>
        <p:spPr>
          <a:xfrm>
            <a:off x="410901" y="1976116"/>
            <a:ext cx="8229600" cy="296627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there are three that bear witness in heaven: the Father,   the Word, and the Holy Spirit; and these three are one.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5:7 </a:t>
            </a:r>
          </a:p>
        </p:txBody>
      </p:sp>
      <p:sp>
        <p:nvSpPr>
          <p:cNvPr id="4" name="Rectangle 2"/>
          <p:cNvSpPr txBox="1">
            <a:spLocks noChangeArrowheads="1"/>
          </p:cNvSpPr>
          <p:nvPr/>
        </p:nvSpPr>
        <p:spPr bwMode="auto">
          <a:xfrm>
            <a:off x="1147953" y="3349594"/>
            <a:ext cx="1909814"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Word</a:t>
            </a:r>
          </a:p>
        </p:txBody>
      </p:sp>
      <p:sp>
        <p:nvSpPr>
          <p:cNvPr id="3" name="Rectangle 2"/>
          <p:cNvSpPr txBox="1">
            <a:spLocks noChangeArrowheads="1"/>
          </p:cNvSpPr>
          <p:nvPr/>
        </p:nvSpPr>
        <p:spPr bwMode="auto">
          <a:xfrm>
            <a:off x="505427" y="2901739"/>
            <a:ext cx="8229600" cy="3398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the Word became flesh and dwelt among us, and we beheld His glory, the glory as of the only begotten of the Father, full of grace and truth.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1:14 </a:t>
            </a:r>
          </a:p>
        </p:txBody>
      </p:sp>
      <p:sp>
        <p:nvSpPr>
          <p:cNvPr id="8" name="Rectangle 2"/>
          <p:cNvSpPr txBox="1">
            <a:spLocks noChangeArrowheads="1"/>
          </p:cNvSpPr>
          <p:nvPr/>
        </p:nvSpPr>
        <p:spPr bwMode="auto">
          <a:xfrm>
            <a:off x="433247" y="3141752"/>
            <a:ext cx="8229600" cy="115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Holy Spirit = Father = Christ = One</a:t>
            </a:r>
          </a:p>
        </p:txBody>
      </p:sp>
      <p:sp>
        <p:nvSpPr>
          <p:cNvPr id="9" name="Rectangle 12"/>
          <p:cNvSpPr>
            <a:spLocks noChangeArrowheads="1"/>
          </p:cNvSpPr>
          <p:nvPr/>
        </p:nvSpPr>
        <p:spPr bwMode="auto">
          <a:xfrm>
            <a:off x="4419600" y="2802358"/>
            <a:ext cx="1846162" cy="918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10" b="1" dirty="0">
                <a:solidFill>
                  <a:srgbClr val="CC9900"/>
                </a:solidFill>
                <a:effectLst>
                  <a:glow rad="63500">
                    <a:schemeClr val="tx1"/>
                  </a:glow>
                </a:effectLst>
                <a:latin typeface="Calibri" panose="020F0502020204030204" pitchFamily="34" charset="0"/>
                <a:cs typeface="Calibri" panose="020F0502020204030204" pitchFamily="34" charset="0"/>
              </a:rPr>
              <a:t>Christ</a:t>
            </a:r>
          </a:p>
        </p:txBody>
      </p:sp>
      <p:sp>
        <p:nvSpPr>
          <p:cNvPr id="10" name="Rectangle 12"/>
          <p:cNvSpPr>
            <a:spLocks noChangeArrowheads="1"/>
          </p:cNvSpPr>
          <p:nvPr/>
        </p:nvSpPr>
        <p:spPr bwMode="auto">
          <a:xfrm>
            <a:off x="4711700" y="1240258"/>
            <a:ext cx="2286000" cy="918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3300" b="1" dirty="0">
                <a:solidFill>
                  <a:srgbClr val="CC9900"/>
                </a:solidFill>
                <a:effectLst>
                  <a:glow rad="63500">
                    <a:schemeClr val="tx1"/>
                  </a:glow>
                </a:effectLst>
                <a:latin typeface="Calibri" panose="020F0502020204030204" pitchFamily="34" charset="0"/>
                <a:cs typeface="Calibri" panose="020F0502020204030204" pitchFamily="34" charset="0"/>
              </a:rPr>
              <a:t>Holy Spirit</a:t>
            </a:r>
          </a:p>
        </p:txBody>
      </p:sp>
      <p:sp>
        <p:nvSpPr>
          <p:cNvPr id="11" name="Rectangle 12"/>
          <p:cNvSpPr>
            <a:spLocks noChangeArrowheads="1"/>
          </p:cNvSpPr>
          <p:nvPr/>
        </p:nvSpPr>
        <p:spPr bwMode="auto">
          <a:xfrm>
            <a:off x="5816600" y="744958"/>
            <a:ext cx="1511300" cy="918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3300" b="1" dirty="0">
                <a:solidFill>
                  <a:srgbClr val="CC9900"/>
                </a:solidFill>
                <a:effectLst>
                  <a:glow rad="63500">
                    <a:schemeClr val="tx1"/>
                  </a:glow>
                </a:effectLst>
                <a:latin typeface="Calibri" panose="020F0502020204030204" pitchFamily="34" charset="0"/>
                <a:cs typeface="Calibri" panose="020F0502020204030204" pitchFamily="34" charset="0"/>
              </a:rPr>
              <a:t>Father</a:t>
            </a:r>
          </a:p>
        </p:txBody>
      </p:sp>
      <p:sp>
        <p:nvSpPr>
          <p:cNvPr id="12" name="Rectangle 12"/>
          <p:cNvSpPr>
            <a:spLocks noChangeArrowheads="1"/>
          </p:cNvSpPr>
          <p:nvPr/>
        </p:nvSpPr>
        <p:spPr bwMode="auto">
          <a:xfrm>
            <a:off x="4316470" y="1807417"/>
            <a:ext cx="1098869" cy="796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3300" b="1" dirty="0">
                <a:solidFill>
                  <a:srgbClr val="CC9900"/>
                </a:solidFill>
                <a:effectLst>
                  <a:glow rad="63500">
                    <a:schemeClr val="tx1"/>
                  </a:glow>
                </a:effectLst>
                <a:latin typeface="Calibri" panose="020F0502020204030204" pitchFamily="34" charset="0"/>
                <a:cs typeface="Calibri" panose="020F0502020204030204" pitchFamily="34" charset="0"/>
              </a:rPr>
              <a:t>One</a:t>
            </a:r>
          </a:p>
        </p:txBody>
      </p:sp>
      <p:sp>
        <p:nvSpPr>
          <p:cNvPr id="13" name="Title 1"/>
          <p:cNvSpPr txBox="1">
            <a:spLocks/>
          </p:cNvSpPr>
          <p:nvPr/>
        </p:nvSpPr>
        <p:spPr>
          <a:xfrm>
            <a:off x="2513642" y="3093731"/>
            <a:ext cx="3840859"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Tree>
    <p:extLst>
      <p:ext uri="{BB962C8B-B14F-4D97-AF65-F5344CB8AC3E}">
        <p14:creationId xmlns:p14="http://schemas.microsoft.com/office/powerpoint/2010/main" val="1131056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14"/>
                                        </p:tgtEl>
                                      </p:cBhvr>
                                    </p:animEffect>
                                    <p:set>
                                      <p:cBhvr>
                                        <p:cTn id="13" dur="1" fill="hold">
                                          <p:stCondLst>
                                            <p:cond delay="249"/>
                                          </p:stCondLst>
                                        </p:cTn>
                                        <p:tgtEl>
                                          <p:spTgt spid="1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
                                        <p:tgtEl>
                                          <p:spTgt spid="4"/>
                                        </p:tgtEl>
                                      </p:cBhvr>
                                    </p:animEffect>
                                  </p:childTnLst>
                                </p:cTn>
                              </p:par>
                              <p:par>
                                <p:cTn id="26" presetID="6" presetClass="emph" presetSubtype="0" fill="hold" grpId="3" nodeType="withEffect">
                                  <p:stCondLst>
                                    <p:cond delay="0"/>
                                  </p:stCondLst>
                                  <p:childTnLst>
                                    <p:animScale>
                                      <p:cBhvr>
                                        <p:cTn id="27" dur="2000" fill="hold"/>
                                        <p:tgtEl>
                                          <p:spTgt spid="3074"/>
                                        </p:tgtEl>
                                      </p:cBhvr>
                                      <p:by x="75000" y="75000"/>
                                    </p:animScale>
                                  </p:childTnLst>
                                </p:cTn>
                              </p:par>
                              <p:par>
                                <p:cTn id="28" presetID="0" presetClass="path" presetSubtype="0" accel="50000" decel="50000" fill="hold" grpId="2" nodeType="withEffect">
                                  <p:stCondLst>
                                    <p:cond delay="0"/>
                                  </p:stCondLst>
                                  <p:childTnLst>
                                    <p:animMotion origin="layout" path="M 4.72222E-6 1.85185E-6 L -0.00139 -0.29352 " pathEditMode="relative" rAng="0" ptsTypes="AA">
                                      <p:cBhvr>
                                        <p:cTn id="29" dur="2000" fill="hold"/>
                                        <p:tgtEl>
                                          <p:spTgt spid="3074"/>
                                        </p:tgtEl>
                                        <p:attrNameLst>
                                          <p:attrName>ppt_x</p:attrName>
                                          <p:attrName>ppt_y</p:attrName>
                                        </p:attrNameLst>
                                      </p:cBhvr>
                                      <p:rCtr x="-69" y="-14676"/>
                                    </p:animMotion>
                                  </p:childTnLst>
                                </p:cTn>
                              </p:par>
                              <p:par>
                                <p:cTn id="30" presetID="0" presetClass="path" presetSubtype="0" accel="50000" decel="50000" fill="hold" grpId="1" nodeType="withEffect">
                                  <p:stCondLst>
                                    <p:cond delay="0"/>
                                  </p:stCondLst>
                                  <p:childTnLst>
                                    <p:animMotion origin="layout" path="M -1.11111E-6 -0.00116 C 0.00781 0.00093 0.01545 0.00394 0.03021 0.00486 C 0.04427 0.00556 0.07031 0.00648 0.08594 0.00394 C 0.10156 0.00162 0.11389 -0.00208 0.12448 -0.00995 C 0.1349 -0.01805 0.14288 -0.03055 0.14722 -0.04236 C 0.15017 -0.05463 0.15434 -0.07315 0.1533 -0.07893 " pathEditMode="relative" rAng="0" ptsTypes="AAAAAA">
                                      <p:cBhvr>
                                        <p:cTn id="31" dur="2000" fill="hold"/>
                                        <p:tgtEl>
                                          <p:spTgt spid="4"/>
                                        </p:tgtEl>
                                        <p:attrNameLst>
                                          <p:attrName>ppt_x</p:attrName>
                                          <p:attrName>ppt_y</p:attrName>
                                        </p:attrNameLst>
                                      </p:cBhvr>
                                      <p:rCtr x="7674" y="-3542"/>
                                    </p:animMotion>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
                                        <p:tgtEl>
                                          <p:spTgt spid="7"/>
                                        </p:tgtEl>
                                      </p:cBhvr>
                                    </p:animEffect>
                                  </p:childTnLst>
                                </p:cTn>
                              </p:par>
                              <p:par>
                                <p:cTn id="35" presetID="6" presetClass="emph" presetSubtype="0" fill="hold" grpId="3" nodeType="withEffect">
                                  <p:stCondLst>
                                    <p:cond delay="0"/>
                                  </p:stCondLst>
                                  <p:childTnLst>
                                    <p:animScale>
                                      <p:cBhvr>
                                        <p:cTn id="36" dur="2000" fill="hold"/>
                                        <p:tgtEl>
                                          <p:spTgt spid="7"/>
                                        </p:tgtEl>
                                      </p:cBhvr>
                                      <p:by x="75000" y="75000"/>
                                    </p:animScale>
                                  </p:childTnLst>
                                </p:cTn>
                              </p:par>
                              <p:par>
                                <p:cTn id="37" presetID="0" presetClass="path" presetSubtype="0" accel="50000" decel="50000" fill="hold" grpId="2" nodeType="withEffect">
                                  <p:stCondLst>
                                    <p:cond delay="0"/>
                                  </p:stCondLst>
                                  <p:childTnLst>
                                    <p:animMotion origin="layout" path="M 4.72222E-6 -1.54487E-6 L -0.00139 -0.29348 " pathEditMode="relative" rAng="0" ptsTypes="AA">
                                      <p:cBhvr>
                                        <p:cTn id="38" dur="2000" fill="hold"/>
                                        <p:tgtEl>
                                          <p:spTgt spid="7"/>
                                        </p:tgtEl>
                                        <p:attrNameLst>
                                          <p:attrName>ppt_x</p:attrName>
                                          <p:attrName>ppt_y</p:attrName>
                                        </p:attrNameLst>
                                      </p:cBhvr>
                                      <p:rCtr x="-69" y="-14685"/>
                                    </p:animMotion>
                                  </p:childTnLst>
                                </p:cTn>
                              </p:par>
                              <p:par>
                                <p:cTn id="39" presetID="10" presetClass="exit" presetSubtype="0" fill="hold" grpId="2" nodeType="withEffect">
                                  <p:stCondLst>
                                    <p:cond delay="0"/>
                                  </p:stCondLst>
                                  <p:childTnLst>
                                    <p:animEffect transition="out" filter="fade">
                                      <p:cBhvr>
                                        <p:cTn id="40" dur="100"/>
                                        <p:tgtEl>
                                          <p:spTgt spid="6"/>
                                        </p:tgtEl>
                                      </p:cBhvr>
                                    </p:animEffect>
                                    <p:set>
                                      <p:cBhvr>
                                        <p:cTn id="41" dur="1" fill="hold">
                                          <p:stCondLst>
                                            <p:cond delay="99"/>
                                          </p:stCondLst>
                                        </p:cTn>
                                        <p:tgtEl>
                                          <p:spTgt spid="6"/>
                                        </p:tgtEl>
                                        <p:attrNameLst>
                                          <p:attrName>style.visibility</p:attrName>
                                        </p:attrNameLst>
                                      </p:cBhvr>
                                      <p:to>
                                        <p:strVal val="hidden"/>
                                      </p:to>
                                    </p:set>
                                  </p:childTnLst>
                                </p:cTn>
                              </p:par>
                            </p:childTnLst>
                          </p:cTn>
                        </p:par>
                        <p:par>
                          <p:cTn id="42" fill="hold">
                            <p:stCondLst>
                              <p:cond delay="2000"/>
                            </p:stCondLst>
                            <p:childTnLst>
                              <p:par>
                                <p:cTn id="43" presetID="23" presetClass="entr" presetSubtype="16"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p:cTn id="45" dur="500" fill="hold"/>
                                        <p:tgtEl>
                                          <p:spTgt spid="3"/>
                                        </p:tgtEl>
                                        <p:attrNameLst>
                                          <p:attrName>ppt_w</p:attrName>
                                        </p:attrNameLst>
                                      </p:cBhvr>
                                      <p:tavLst>
                                        <p:tav tm="0">
                                          <p:val>
                                            <p:fltVal val="0"/>
                                          </p:val>
                                        </p:tav>
                                        <p:tav tm="100000">
                                          <p:val>
                                            <p:strVal val="#ppt_w"/>
                                          </p:val>
                                        </p:tav>
                                      </p:tavLst>
                                    </p:anim>
                                    <p:anim calcmode="lin" valueType="num">
                                      <p:cBhvr>
                                        <p:cTn id="46" dur="500" fill="hold"/>
                                        <p:tgtEl>
                                          <p:spTgt spid="3"/>
                                        </p:tgtEl>
                                        <p:attrNameLst>
                                          <p:attrName>ppt_h</p:attrName>
                                        </p:attrNameLst>
                                      </p:cBhvr>
                                      <p:tavLst>
                                        <p:tav tm="0">
                                          <p:val>
                                            <p:fltVal val="0"/>
                                          </p:val>
                                        </p:tav>
                                        <p:tav tm="100000">
                                          <p:val>
                                            <p:strVal val="#ppt_h"/>
                                          </p:val>
                                        </p:tav>
                                      </p:tavLst>
                                    </p:anim>
                                  </p:childTnLst>
                                </p:cTn>
                              </p:par>
                            </p:childTnLst>
                          </p:cTn>
                        </p:par>
                        <p:par>
                          <p:cTn id="47" fill="hold">
                            <p:stCondLst>
                              <p:cond delay="2500"/>
                            </p:stCondLst>
                            <p:childTnLst>
                              <p:par>
                                <p:cTn id="48" presetID="10" presetClass="exit" presetSubtype="0" fill="hold" grpId="2" nodeType="afterEffect">
                                  <p:stCondLst>
                                    <p:cond delay="0"/>
                                  </p:stCondLst>
                                  <p:childTnLst>
                                    <p:animEffect transition="out" filter="fade">
                                      <p:cBhvr>
                                        <p:cTn id="49" dur="250"/>
                                        <p:tgtEl>
                                          <p:spTgt spid="4"/>
                                        </p:tgtEl>
                                      </p:cBhvr>
                                    </p:animEffect>
                                    <p:set>
                                      <p:cBhvr>
                                        <p:cTn id="50" dur="1" fill="hold">
                                          <p:stCondLst>
                                            <p:cond delay="249"/>
                                          </p:stCondLst>
                                        </p:cTn>
                                        <p:tgtEl>
                                          <p:spTgt spid="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56"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57"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64"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65"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66" dur="1000" fill="hold"/>
                                        <p:tgtEl>
                                          <p:spTgt spid="10"/>
                                        </p:tgtEl>
                                        <p:attrNameLst>
                                          <p:attrName>ppt_y</p:attrName>
                                        </p:attrNameLst>
                                      </p:cBhvr>
                                      <p:tavLst>
                                        <p:tav tm="0">
                                          <p:val>
                                            <p:strVal val="#ppt_y"/>
                                          </p:val>
                                        </p:tav>
                                        <p:tav tm="100000">
                                          <p:val>
                                            <p:strVal val="#ppt_y"/>
                                          </p:val>
                                        </p:tav>
                                      </p:tavLst>
                                    </p:anim>
                                  </p:childTnLst>
                                </p:cTn>
                              </p:par>
                            </p:childTnLst>
                          </p:cTn>
                        </p:par>
                        <p:par>
                          <p:cTn id="67" fill="hold">
                            <p:stCondLst>
                              <p:cond delay="1000"/>
                            </p:stCondLst>
                            <p:childTnLst>
                              <p:par>
                                <p:cTn id="68" presetID="39" presetClass="entr" presetSubtype="0" accel="100000" fill="hold" grpId="0" nodeType="after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71"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72"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73"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
                                        <p:tgtEl>
                                          <p:spTgt spid="12"/>
                                        </p:tgtEl>
                                      </p:cBhvr>
                                    </p:animEffect>
                                  </p:childTnLst>
                                </p:cTn>
                              </p:par>
                              <p:par>
                                <p:cTn id="79" presetID="10" presetClass="exit" presetSubtype="0" fill="hold" grpId="1" nodeType="withEffect">
                                  <p:stCondLst>
                                    <p:cond delay="0"/>
                                  </p:stCondLst>
                                  <p:childTnLst>
                                    <p:animEffect transition="out" filter="fade">
                                      <p:cBhvr>
                                        <p:cTn id="80" dur="1500"/>
                                        <p:tgtEl>
                                          <p:spTgt spid="3074"/>
                                        </p:tgtEl>
                                      </p:cBhvr>
                                    </p:animEffect>
                                    <p:set>
                                      <p:cBhvr>
                                        <p:cTn id="81" dur="1" fill="hold">
                                          <p:stCondLst>
                                            <p:cond delay="1499"/>
                                          </p:stCondLst>
                                        </p:cTn>
                                        <p:tgtEl>
                                          <p:spTgt spid="3074"/>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500"/>
                                        <p:tgtEl>
                                          <p:spTgt spid="3"/>
                                        </p:tgtEl>
                                      </p:cBhvr>
                                    </p:animEffect>
                                    <p:set>
                                      <p:cBhvr>
                                        <p:cTn id="84" dur="1" fill="hold">
                                          <p:stCondLst>
                                            <p:cond delay="1499"/>
                                          </p:stCondLst>
                                        </p:cTn>
                                        <p:tgtEl>
                                          <p:spTgt spid="3"/>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7"/>
                                        </p:tgtEl>
                                      </p:cBhvr>
                                    </p:animEffect>
                                    <p:set>
                                      <p:cBhvr>
                                        <p:cTn id="87" dur="1" fill="hold">
                                          <p:stCondLst>
                                            <p:cond delay="499"/>
                                          </p:stCondLst>
                                        </p:cTn>
                                        <p:tgtEl>
                                          <p:spTgt spid="7"/>
                                        </p:tgtEl>
                                        <p:attrNameLst>
                                          <p:attrName>style.visibility</p:attrName>
                                        </p:attrNameLst>
                                      </p:cBhvr>
                                      <p:to>
                                        <p:strVal val="hidden"/>
                                      </p:to>
                                    </p:set>
                                  </p:childTnLst>
                                </p:cTn>
                              </p:par>
                              <p:par>
                                <p:cTn id="88" presetID="6" presetClass="emph" presetSubtype="0" fill="hold" grpId="1" nodeType="withEffect">
                                  <p:stCondLst>
                                    <p:cond delay="0"/>
                                  </p:stCondLst>
                                  <p:childTnLst>
                                    <p:animScale>
                                      <p:cBhvr>
                                        <p:cTn id="89" dur="2000" fill="hold"/>
                                        <p:tgtEl>
                                          <p:spTgt spid="10"/>
                                        </p:tgtEl>
                                      </p:cBhvr>
                                      <p:by x="131500" y="131500"/>
                                    </p:animScale>
                                  </p:childTnLst>
                                </p:cTn>
                              </p:par>
                              <p:par>
                                <p:cTn id="90" presetID="6" presetClass="emph" presetSubtype="0" fill="hold" grpId="1" nodeType="withEffect">
                                  <p:stCondLst>
                                    <p:cond delay="0"/>
                                  </p:stCondLst>
                                  <p:childTnLst>
                                    <p:animScale>
                                      <p:cBhvr>
                                        <p:cTn id="91" dur="2000" fill="hold"/>
                                        <p:tgtEl>
                                          <p:spTgt spid="11"/>
                                        </p:tgtEl>
                                      </p:cBhvr>
                                      <p:by x="131500" y="131500"/>
                                    </p:animScale>
                                  </p:childTnLst>
                                </p:cTn>
                              </p:par>
                              <p:par>
                                <p:cTn id="92" presetID="6" presetClass="emph" presetSubtype="0" fill="hold" grpId="1" nodeType="withEffect">
                                  <p:stCondLst>
                                    <p:cond delay="0"/>
                                  </p:stCondLst>
                                  <p:childTnLst>
                                    <p:animScale>
                                      <p:cBhvr>
                                        <p:cTn id="93" dur="2000" fill="hold"/>
                                        <p:tgtEl>
                                          <p:spTgt spid="12"/>
                                        </p:tgtEl>
                                      </p:cBhvr>
                                      <p:by x="131500" y="131500"/>
                                    </p:animScale>
                                  </p:childTnLst>
                                </p:cTn>
                              </p:par>
                              <p:par>
                                <p:cTn id="94" presetID="0" presetClass="path" presetSubtype="0" accel="50000" decel="50000" fill="hold" grpId="1" nodeType="withEffect">
                                  <p:stCondLst>
                                    <p:cond delay="0"/>
                                  </p:stCondLst>
                                  <p:childTnLst>
                                    <p:animMotion origin="layout" path="M -1.38889E-6 -2.96296E-6 L 0.12136 0.06667 " pathEditMode="relative" rAng="0" ptsTypes="AA">
                                      <p:cBhvr>
                                        <p:cTn id="95" dur="2000" fill="hold"/>
                                        <p:tgtEl>
                                          <p:spTgt spid="9"/>
                                        </p:tgtEl>
                                        <p:attrNameLst>
                                          <p:attrName>ppt_x</p:attrName>
                                          <p:attrName>ppt_y</p:attrName>
                                        </p:attrNameLst>
                                      </p:cBhvr>
                                      <p:rCtr x="6059" y="3333"/>
                                    </p:animMotion>
                                  </p:childTnLst>
                                </p:cTn>
                              </p:par>
                              <p:par>
                                <p:cTn id="96" presetID="0" presetClass="path" presetSubtype="0" accel="50000" decel="50000" fill="hold" grpId="2" nodeType="withEffect">
                                  <p:stCondLst>
                                    <p:cond delay="0"/>
                                  </p:stCondLst>
                                  <p:childTnLst>
                                    <p:animMotion origin="layout" path="M 1.94444E-6 2.22222E-6 C 0.04201 0.0206 0.08802 0.04097 0.12205 0.05717 C 0.15607 0.07338 0.18212 0.08657 0.20382 0.09676 C 0.22552 0.10694 0.23559 0.10879 0.25243 0.11898 C 0.26927 0.12916 0.29062 0.14028 0.30521 0.15787 C 0.31979 0.17546 0.33264 0.20787 0.33993 0.22176 " pathEditMode="relative" rAng="0" ptsTypes="AAAAAA">
                                      <p:cBhvr>
                                        <p:cTn id="97" dur="2000" fill="hold"/>
                                        <p:tgtEl>
                                          <p:spTgt spid="12"/>
                                        </p:tgtEl>
                                        <p:attrNameLst>
                                          <p:attrName>ppt_x</p:attrName>
                                          <p:attrName>ppt_y</p:attrName>
                                        </p:attrNameLst>
                                      </p:cBhvr>
                                      <p:rCtr x="16997" y="11088"/>
                                    </p:animMotion>
                                  </p:childTnLst>
                                </p:cTn>
                              </p:par>
                              <p:par>
                                <p:cTn id="98" presetID="0" presetClass="path" presetSubtype="0" accel="50000" decel="50000" fill="hold" grpId="2" nodeType="withEffect">
                                  <p:stCondLst>
                                    <p:cond delay="0"/>
                                  </p:stCondLst>
                                  <p:childTnLst>
                                    <p:animMotion origin="layout" path="M 2.22222E-6 -0.00024 C -0.09445 -0.00116 -0.18959 -0.00301 -0.24861 -0.00024 C -0.30851 0.00208 -0.33108 0.00162 -0.35729 0.01527 C -0.38368 0.02893 -0.39775 0.04814 -0.40764 0.08125 C -0.41771 0.11435 -0.41684 0.17731 -0.41754 0.21365 C -0.41754 0.24976 -0.41771 0.27893 -0.41771 0.29675 " pathEditMode="relative" rAng="0" ptsTypes="AAAAAA">
                                      <p:cBhvr>
                                        <p:cTn id="99" dur="2000" fill="hold"/>
                                        <p:tgtEl>
                                          <p:spTgt spid="10"/>
                                        </p:tgtEl>
                                        <p:attrNameLst>
                                          <p:attrName>ppt_x</p:attrName>
                                          <p:attrName>ppt_y</p:attrName>
                                        </p:attrNameLst>
                                      </p:cBhvr>
                                      <p:rCtr x="-20885" y="14769"/>
                                    </p:animMotion>
                                  </p:childTnLst>
                                </p:cTn>
                              </p:par>
                              <p:par>
                                <p:cTn id="100" presetID="0" presetClass="path" presetSubtype="0" accel="50000" decel="50000" fill="hold" grpId="2" nodeType="withEffect">
                                  <p:stCondLst>
                                    <p:cond delay="0"/>
                                  </p:stCondLst>
                                  <p:childTnLst>
                                    <p:animMotion origin="layout" path="M 1.11022E-16 -0.00023 C -0.0059 -0.0199 -0.01111 -0.03958 -0.02917 -0.05208 C -0.04757 -0.06412 -0.08264 -0.07639 -0.1099 -0.07453 C -0.13715 -0.07245 -0.175 -0.06088 -0.19323 -0.04097 C -0.21146 -0.02129 -0.21337 -0.00949 -0.21962 0.04422 C -0.22587 0.09815 -0.2283 0.22639 -0.23073 0.28056 C -0.23316 0.33473 -0.22899 0.34815 -0.22969 0.36713 " pathEditMode="relative" rAng="0" ptsTypes="AAAAAAA">
                                      <p:cBhvr>
                                        <p:cTn id="101" dur="2000" fill="hold"/>
                                        <p:tgtEl>
                                          <p:spTgt spid="11"/>
                                        </p:tgtEl>
                                        <p:attrNameLst>
                                          <p:attrName>ppt_x</p:attrName>
                                          <p:attrName>ppt_y</p:attrName>
                                        </p:attrNameLst>
                                      </p:cBhvr>
                                      <p:rCtr x="-11580" y="14653"/>
                                    </p:animMotion>
                                  </p:childTnLst>
                                </p:cTn>
                              </p:par>
                            </p:childTnLst>
                          </p:cTn>
                        </p:par>
                        <p:par>
                          <p:cTn id="102" fill="hold">
                            <p:stCondLst>
                              <p:cond delay="2000"/>
                            </p:stCondLst>
                            <p:childTnLst>
                              <p:par>
                                <p:cTn id="103" presetID="10" presetClass="entr" presetSubtype="0" fill="hold" grpId="0" nodeType="after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fade">
                                      <p:cBhvr>
                                        <p:cTn id="105" dur="250"/>
                                        <p:tgtEl>
                                          <p:spTgt spid="8"/>
                                        </p:tgtEl>
                                      </p:cBhvr>
                                    </p:animEffect>
                                  </p:childTnLst>
                                </p:cTn>
                              </p:par>
                              <p:par>
                                <p:cTn id="106" presetID="10" presetClass="exit" presetSubtype="0" fill="hold" grpId="2" nodeType="withEffect">
                                  <p:stCondLst>
                                    <p:cond delay="0"/>
                                  </p:stCondLst>
                                  <p:childTnLst>
                                    <p:animEffect transition="out" filter="fade">
                                      <p:cBhvr>
                                        <p:cTn id="107" dur="500"/>
                                        <p:tgtEl>
                                          <p:spTgt spid="9"/>
                                        </p:tgtEl>
                                      </p:cBhvr>
                                    </p:animEffect>
                                    <p:set>
                                      <p:cBhvr>
                                        <p:cTn id="108" dur="1" fill="hold">
                                          <p:stCondLst>
                                            <p:cond delay="499"/>
                                          </p:stCondLst>
                                        </p:cTn>
                                        <p:tgtEl>
                                          <p:spTgt spid="9"/>
                                        </p:tgtEl>
                                        <p:attrNameLst>
                                          <p:attrName>style.visibility</p:attrName>
                                        </p:attrNameLst>
                                      </p:cBhvr>
                                      <p:to>
                                        <p:strVal val="hidden"/>
                                      </p:to>
                                    </p:set>
                                  </p:childTnLst>
                                </p:cTn>
                              </p:par>
                              <p:par>
                                <p:cTn id="109" presetID="10" presetClass="exit" presetSubtype="0" fill="hold" grpId="3" nodeType="withEffect">
                                  <p:stCondLst>
                                    <p:cond delay="0"/>
                                  </p:stCondLst>
                                  <p:childTnLst>
                                    <p:animEffect transition="out" filter="fade">
                                      <p:cBhvr>
                                        <p:cTn id="110" dur="500"/>
                                        <p:tgtEl>
                                          <p:spTgt spid="10"/>
                                        </p:tgtEl>
                                      </p:cBhvr>
                                    </p:animEffect>
                                    <p:set>
                                      <p:cBhvr>
                                        <p:cTn id="111" dur="1" fill="hold">
                                          <p:stCondLst>
                                            <p:cond delay="499"/>
                                          </p:stCondLst>
                                        </p:cTn>
                                        <p:tgtEl>
                                          <p:spTgt spid="10"/>
                                        </p:tgtEl>
                                        <p:attrNameLst>
                                          <p:attrName>style.visibility</p:attrName>
                                        </p:attrNameLst>
                                      </p:cBhvr>
                                      <p:to>
                                        <p:strVal val="hidden"/>
                                      </p:to>
                                    </p:set>
                                  </p:childTnLst>
                                </p:cTn>
                              </p:par>
                              <p:par>
                                <p:cTn id="112" presetID="10" presetClass="exit" presetSubtype="0" fill="hold" grpId="3" nodeType="withEffect">
                                  <p:stCondLst>
                                    <p:cond delay="0"/>
                                  </p:stCondLst>
                                  <p:childTnLst>
                                    <p:animEffect transition="out" filter="fade">
                                      <p:cBhvr>
                                        <p:cTn id="113" dur="500"/>
                                        <p:tgtEl>
                                          <p:spTgt spid="11"/>
                                        </p:tgtEl>
                                      </p:cBhvr>
                                    </p:animEffect>
                                    <p:set>
                                      <p:cBhvr>
                                        <p:cTn id="114" dur="1" fill="hold">
                                          <p:stCondLst>
                                            <p:cond delay="499"/>
                                          </p:stCondLst>
                                        </p:cTn>
                                        <p:tgtEl>
                                          <p:spTgt spid="11"/>
                                        </p:tgtEl>
                                        <p:attrNameLst>
                                          <p:attrName>style.visibility</p:attrName>
                                        </p:attrNameLst>
                                      </p:cBhvr>
                                      <p:to>
                                        <p:strVal val="hidden"/>
                                      </p:to>
                                    </p:set>
                                  </p:childTnLst>
                                </p:cTn>
                              </p:par>
                              <p:par>
                                <p:cTn id="115" presetID="10" presetClass="exit" presetSubtype="0" fill="hold" grpId="3" nodeType="withEffect">
                                  <p:stCondLst>
                                    <p:cond delay="0"/>
                                  </p:stCondLst>
                                  <p:childTnLst>
                                    <p:animEffect transition="out" filter="fade">
                                      <p:cBhvr>
                                        <p:cTn id="116" dur="500"/>
                                        <p:tgtEl>
                                          <p:spTgt spid="12"/>
                                        </p:tgtEl>
                                      </p:cBhvr>
                                    </p:animEffect>
                                    <p:set>
                                      <p:cBhvr>
                                        <p:cTn id="117" dur="1" fill="hold">
                                          <p:stCondLst>
                                            <p:cond delay="499"/>
                                          </p:stCondLst>
                                        </p:cTn>
                                        <p:tgtEl>
                                          <p:spTgt spid="12"/>
                                        </p:tgtEl>
                                        <p:attrNameLst>
                                          <p:attrName>style.visibility</p:attrName>
                                        </p:attrNameLst>
                                      </p:cBhvr>
                                      <p:to>
                                        <p:strVal val="hidden"/>
                                      </p:to>
                                    </p:set>
                                  </p:childTnLst>
                                </p:cTn>
                              </p:par>
                              <p:par>
                                <p:cTn id="118" presetID="23" presetClass="exit" presetSubtype="272" fill="hold" grpId="3" nodeType="withEffect">
                                  <p:stCondLst>
                                    <p:cond delay="0"/>
                                  </p:stCondLst>
                                  <p:childTnLst>
                                    <p:anim calcmode="lin" valueType="num">
                                      <p:cBhvr>
                                        <p:cTn id="119" dur="500"/>
                                        <p:tgtEl>
                                          <p:spTgt spid="9"/>
                                        </p:tgtEl>
                                        <p:attrNameLst>
                                          <p:attrName>ppt_w</p:attrName>
                                        </p:attrNameLst>
                                      </p:cBhvr>
                                      <p:tavLst>
                                        <p:tav tm="0">
                                          <p:val>
                                            <p:strVal val="ppt_w"/>
                                          </p:val>
                                        </p:tav>
                                        <p:tav tm="100000">
                                          <p:val>
                                            <p:strVal val="4/3*ppt_w"/>
                                          </p:val>
                                        </p:tav>
                                      </p:tavLst>
                                    </p:anim>
                                    <p:anim calcmode="lin" valueType="num">
                                      <p:cBhvr>
                                        <p:cTn id="120" dur="500"/>
                                        <p:tgtEl>
                                          <p:spTgt spid="9"/>
                                        </p:tgtEl>
                                        <p:attrNameLst>
                                          <p:attrName>ppt_h</p:attrName>
                                        </p:attrNameLst>
                                      </p:cBhvr>
                                      <p:tavLst>
                                        <p:tav tm="0">
                                          <p:val>
                                            <p:strVal val="ppt_h"/>
                                          </p:val>
                                        </p:tav>
                                        <p:tav tm="100000">
                                          <p:val>
                                            <p:strVal val="4/3*ppt_h"/>
                                          </p:val>
                                        </p:tav>
                                      </p:tavLst>
                                    </p:anim>
                                    <p:set>
                                      <p:cBhvr>
                                        <p:cTn id="121" dur="1" fill="hold">
                                          <p:stCondLst>
                                            <p:cond delay="499"/>
                                          </p:stCondLst>
                                        </p:cTn>
                                        <p:tgtEl>
                                          <p:spTgt spid="9"/>
                                        </p:tgtEl>
                                        <p:attrNameLst>
                                          <p:attrName>style.visibility</p:attrName>
                                        </p:attrNameLst>
                                      </p:cBhvr>
                                      <p:to>
                                        <p:strVal val="hidden"/>
                                      </p:to>
                                    </p:set>
                                  </p:childTnLst>
                                </p:cTn>
                              </p:par>
                              <p:par>
                                <p:cTn id="122" presetID="23" presetClass="exit" presetSubtype="272" fill="hold" grpId="4" nodeType="withEffect">
                                  <p:stCondLst>
                                    <p:cond delay="0"/>
                                  </p:stCondLst>
                                  <p:childTnLst>
                                    <p:anim calcmode="lin" valueType="num">
                                      <p:cBhvr>
                                        <p:cTn id="123" dur="500"/>
                                        <p:tgtEl>
                                          <p:spTgt spid="10"/>
                                        </p:tgtEl>
                                        <p:attrNameLst>
                                          <p:attrName>ppt_w</p:attrName>
                                        </p:attrNameLst>
                                      </p:cBhvr>
                                      <p:tavLst>
                                        <p:tav tm="0">
                                          <p:val>
                                            <p:strVal val="ppt_w"/>
                                          </p:val>
                                        </p:tav>
                                        <p:tav tm="100000">
                                          <p:val>
                                            <p:strVal val="4/3*ppt_w"/>
                                          </p:val>
                                        </p:tav>
                                      </p:tavLst>
                                    </p:anim>
                                    <p:anim calcmode="lin" valueType="num">
                                      <p:cBhvr>
                                        <p:cTn id="124" dur="500"/>
                                        <p:tgtEl>
                                          <p:spTgt spid="10"/>
                                        </p:tgtEl>
                                        <p:attrNameLst>
                                          <p:attrName>ppt_h</p:attrName>
                                        </p:attrNameLst>
                                      </p:cBhvr>
                                      <p:tavLst>
                                        <p:tav tm="0">
                                          <p:val>
                                            <p:strVal val="ppt_h"/>
                                          </p:val>
                                        </p:tav>
                                        <p:tav tm="100000">
                                          <p:val>
                                            <p:strVal val="4/3*ppt_h"/>
                                          </p:val>
                                        </p:tav>
                                      </p:tavLst>
                                    </p:anim>
                                    <p:set>
                                      <p:cBhvr>
                                        <p:cTn id="125" dur="1" fill="hold">
                                          <p:stCondLst>
                                            <p:cond delay="499"/>
                                          </p:stCondLst>
                                        </p:cTn>
                                        <p:tgtEl>
                                          <p:spTgt spid="10"/>
                                        </p:tgtEl>
                                        <p:attrNameLst>
                                          <p:attrName>style.visibility</p:attrName>
                                        </p:attrNameLst>
                                      </p:cBhvr>
                                      <p:to>
                                        <p:strVal val="hidden"/>
                                      </p:to>
                                    </p:set>
                                  </p:childTnLst>
                                </p:cTn>
                              </p:par>
                              <p:par>
                                <p:cTn id="126" presetID="23" presetClass="exit" presetSubtype="272" fill="hold" grpId="4" nodeType="withEffect">
                                  <p:stCondLst>
                                    <p:cond delay="0"/>
                                  </p:stCondLst>
                                  <p:childTnLst>
                                    <p:anim calcmode="lin" valueType="num">
                                      <p:cBhvr>
                                        <p:cTn id="127" dur="500"/>
                                        <p:tgtEl>
                                          <p:spTgt spid="11"/>
                                        </p:tgtEl>
                                        <p:attrNameLst>
                                          <p:attrName>ppt_w</p:attrName>
                                        </p:attrNameLst>
                                      </p:cBhvr>
                                      <p:tavLst>
                                        <p:tav tm="0">
                                          <p:val>
                                            <p:strVal val="ppt_w"/>
                                          </p:val>
                                        </p:tav>
                                        <p:tav tm="100000">
                                          <p:val>
                                            <p:strVal val="4/3*ppt_w"/>
                                          </p:val>
                                        </p:tav>
                                      </p:tavLst>
                                    </p:anim>
                                    <p:anim calcmode="lin" valueType="num">
                                      <p:cBhvr>
                                        <p:cTn id="128" dur="500"/>
                                        <p:tgtEl>
                                          <p:spTgt spid="11"/>
                                        </p:tgtEl>
                                        <p:attrNameLst>
                                          <p:attrName>ppt_h</p:attrName>
                                        </p:attrNameLst>
                                      </p:cBhvr>
                                      <p:tavLst>
                                        <p:tav tm="0">
                                          <p:val>
                                            <p:strVal val="ppt_h"/>
                                          </p:val>
                                        </p:tav>
                                        <p:tav tm="100000">
                                          <p:val>
                                            <p:strVal val="4/3*ppt_h"/>
                                          </p:val>
                                        </p:tav>
                                      </p:tavLst>
                                    </p:anim>
                                    <p:set>
                                      <p:cBhvr>
                                        <p:cTn id="129" dur="1" fill="hold">
                                          <p:stCondLst>
                                            <p:cond delay="499"/>
                                          </p:stCondLst>
                                        </p:cTn>
                                        <p:tgtEl>
                                          <p:spTgt spid="11"/>
                                        </p:tgtEl>
                                        <p:attrNameLst>
                                          <p:attrName>style.visibility</p:attrName>
                                        </p:attrNameLst>
                                      </p:cBhvr>
                                      <p:to>
                                        <p:strVal val="hidden"/>
                                      </p:to>
                                    </p:set>
                                  </p:childTnLst>
                                </p:cTn>
                              </p:par>
                              <p:par>
                                <p:cTn id="130" presetID="23" presetClass="exit" presetSubtype="272" fill="hold" grpId="4" nodeType="withEffect">
                                  <p:stCondLst>
                                    <p:cond delay="0"/>
                                  </p:stCondLst>
                                  <p:childTnLst>
                                    <p:anim calcmode="lin" valueType="num">
                                      <p:cBhvr>
                                        <p:cTn id="131" dur="500"/>
                                        <p:tgtEl>
                                          <p:spTgt spid="12"/>
                                        </p:tgtEl>
                                        <p:attrNameLst>
                                          <p:attrName>ppt_w</p:attrName>
                                        </p:attrNameLst>
                                      </p:cBhvr>
                                      <p:tavLst>
                                        <p:tav tm="0">
                                          <p:val>
                                            <p:strVal val="ppt_w"/>
                                          </p:val>
                                        </p:tav>
                                        <p:tav tm="100000">
                                          <p:val>
                                            <p:strVal val="4/3*ppt_w"/>
                                          </p:val>
                                        </p:tav>
                                      </p:tavLst>
                                    </p:anim>
                                    <p:anim calcmode="lin" valueType="num">
                                      <p:cBhvr>
                                        <p:cTn id="132" dur="500"/>
                                        <p:tgtEl>
                                          <p:spTgt spid="12"/>
                                        </p:tgtEl>
                                        <p:attrNameLst>
                                          <p:attrName>ppt_h</p:attrName>
                                        </p:attrNameLst>
                                      </p:cBhvr>
                                      <p:tavLst>
                                        <p:tav tm="0">
                                          <p:val>
                                            <p:strVal val="ppt_h"/>
                                          </p:val>
                                        </p:tav>
                                        <p:tav tm="100000">
                                          <p:val>
                                            <p:strVal val="4/3*ppt_h"/>
                                          </p:val>
                                        </p:tav>
                                      </p:tavLst>
                                    </p:anim>
                                    <p:set>
                                      <p:cBhvr>
                                        <p:cTn id="133" dur="1" fill="hold">
                                          <p:stCondLst>
                                            <p:cond delay="499"/>
                                          </p:stCondLst>
                                        </p:cTn>
                                        <p:tgtEl>
                                          <p:spTgt spid="12"/>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0" presetClass="entr" presetSubtype="0" fill="hold" grpId="0" nodeType="clickEffect">
                                  <p:stCondLst>
                                    <p:cond delay="0"/>
                                  </p:stCondLst>
                                  <p:childTnLst>
                                    <p:set>
                                      <p:cBhvr>
                                        <p:cTn id="137" dur="1" fill="hold">
                                          <p:stCondLst>
                                            <p:cond delay="0"/>
                                          </p:stCondLst>
                                        </p:cTn>
                                        <p:tgtEl>
                                          <p:spTgt spid="13"/>
                                        </p:tgtEl>
                                        <p:attrNameLst>
                                          <p:attrName>style.visibility</p:attrName>
                                        </p:attrNameLst>
                                      </p:cBhvr>
                                      <p:to>
                                        <p:strVal val="visible"/>
                                      </p:to>
                                    </p:set>
                                    <p:animEffect transition="in" filter="dissolve">
                                      <p:cBhvr>
                                        <p:cTn id="138" dur="500">
                                          <p:stCondLst>
                                            <p:cond delay="0"/>
                                          </p:stCondLst>
                                        </p:cTn>
                                        <p:tgtEl>
                                          <p:spTgt spid="13"/>
                                        </p:tgtEl>
                                      </p:cBhvr>
                                    </p:animEffect>
                                    <p:anim to="" calcmode="lin" valueType="num">
                                      <p:cBhvr>
                                        <p:cTn id="139"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140"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P spid="7" grpId="1"/>
      <p:bldP spid="7" grpId="2"/>
      <p:bldP spid="7" grpId="3"/>
      <p:bldP spid="6" grpId="0"/>
      <p:bldP spid="6" grpId="1"/>
      <p:bldP spid="6" grpId="2"/>
      <p:bldP spid="3074" grpId="0"/>
      <p:bldP spid="3074" grpId="1"/>
      <p:bldP spid="3074" grpId="2"/>
      <p:bldP spid="3074" grpId="3"/>
      <p:bldP spid="4" grpId="0"/>
      <p:bldP spid="4" grpId="1"/>
      <p:bldP spid="4" grpId="2"/>
      <p:bldP spid="3" grpId="0"/>
      <p:bldP spid="3" grpId="1"/>
      <p:bldP spid="8" grpId="0"/>
      <p:bldP spid="9" grpId="0"/>
      <p:bldP spid="9" grpId="1"/>
      <p:bldP spid="9" grpId="2"/>
      <p:bldP spid="9" grpId="3"/>
      <p:bldP spid="10" grpId="0"/>
      <p:bldP spid="10" grpId="1"/>
      <p:bldP spid="10" grpId="2"/>
      <p:bldP spid="10" grpId="3"/>
      <p:bldP spid="10" grpId="4"/>
      <p:bldP spid="11" grpId="0"/>
      <p:bldP spid="11" grpId="1"/>
      <p:bldP spid="11" grpId="2"/>
      <p:bldP spid="11" grpId="3"/>
      <p:bldP spid="11" grpId="4"/>
      <p:bldP spid="12" grpId="0"/>
      <p:bldP spid="12" grpId="1"/>
      <p:bldP spid="12" grpId="2"/>
      <p:bldP spid="12" grpId="3"/>
      <p:bldP spid="12" grpId="4"/>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25" y="0"/>
            <a:ext cx="9144000" cy="6858000"/>
          </a:xfrm>
          <a:prstGeom prst="rect">
            <a:avLst/>
          </a:prstGeom>
        </p:spPr>
      </p:pic>
      <p:sp>
        <p:nvSpPr>
          <p:cNvPr id="5" name="Title 1"/>
          <p:cNvSpPr txBox="1">
            <a:spLocks/>
          </p:cNvSpPr>
          <p:nvPr/>
        </p:nvSpPr>
        <p:spPr>
          <a:xfrm>
            <a:off x="3584486" y="3375853"/>
            <a:ext cx="3055716" cy="9991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 taught</a:t>
            </a:r>
          </a:p>
        </p:txBody>
      </p:sp>
      <p:sp>
        <p:nvSpPr>
          <p:cNvPr id="6" name="Title 1"/>
          <p:cNvSpPr txBox="1">
            <a:spLocks/>
          </p:cNvSpPr>
          <p:nvPr/>
        </p:nvSpPr>
        <p:spPr>
          <a:xfrm>
            <a:off x="1601406" y="4053727"/>
            <a:ext cx="4271058" cy="98753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having authority</a:t>
            </a:r>
          </a:p>
        </p:txBody>
      </p:sp>
      <p:sp>
        <p:nvSpPr>
          <p:cNvPr id="10" name="Rectangle 2"/>
          <p:cNvSpPr txBox="1">
            <a:spLocks noChangeArrowheads="1"/>
          </p:cNvSpPr>
          <p:nvPr/>
        </p:nvSpPr>
        <p:spPr bwMode="auto">
          <a:xfrm>
            <a:off x="457200" y="1353161"/>
            <a:ext cx="8229600" cy="4344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And so it was, when Jesus had ended these sayings, that the people were astonished at His teaching, for </a:t>
            </a:r>
            <a:r>
              <a:rPr lang="en-US" altLang="en-US" b="1" u="sng" kern="0"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He taught</a:t>
            </a:r>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them as one </a:t>
            </a:r>
            <a:r>
              <a:rPr lang="en-US" altLang="en-US" b="1" u="sng" kern="0"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having authority</a:t>
            </a:r>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and not as the scribes. </a:t>
            </a:r>
            <a:r>
              <a:rPr lang="en-US" altLang="en-US" sz="3200" b="1" i="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Matthew 7:28-29 </a:t>
            </a:r>
          </a:p>
        </p:txBody>
      </p:sp>
      <p:sp>
        <p:nvSpPr>
          <p:cNvPr id="3074" name="Rectangle 2"/>
          <p:cNvSpPr>
            <a:spLocks noGrp="1" noChangeArrowheads="1"/>
          </p:cNvSpPr>
          <p:nvPr>
            <p:ph type="title"/>
          </p:nvPr>
        </p:nvSpPr>
        <p:spPr>
          <a:xfrm>
            <a:off x="457200" y="1353161"/>
            <a:ext cx="8229600" cy="434425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so it was, when Jesus had ended these sayings, that the people were astonished at His teaching, for He taught them as one having authority, and not as the scribes.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Matthew 7:28-29 </a:t>
            </a:r>
          </a:p>
        </p:txBody>
      </p:sp>
      <p:sp>
        <p:nvSpPr>
          <p:cNvPr id="4" name="Rectangle 2"/>
          <p:cNvSpPr txBox="1">
            <a:spLocks noChangeArrowheads="1"/>
          </p:cNvSpPr>
          <p:nvPr/>
        </p:nvSpPr>
        <p:spPr bwMode="auto">
          <a:xfrm>
            <a:off x="3348687" y="4083475"/>
            <a:ext cx="2423130"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authority</a:t>
            </a:r>
          </a:p>
        </p:txBody>
      </p:sp>
      <p:sp>
        <p:nvSpPr>
          <p:cNvPr id="8" name="Title 1"/>
          <p:cNvSpPr txBox="1">
            <a:spLocks/>
          </p:cNvSpPr>
          <p:nvPr/>
        </p:nvSpPr>
        <p:spPr>
          <a:xfrm>
            <a:off x="3769539" y="3853246"/>
            <a:ext cx="2475245" cy="8749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His word</a:t>
            </a:r>
          </a:p>
        </p:txBody>
      </p:sp>
      <p:sp>
        <p:nvSpPr>
          <p:cNvPr id="9" name="Title 1"/>
          <p:cNvSpPr txBox="1">
            <a:spLocks/>
          </p:cNvSpPr>
          <p:nvPr/>
        </p:nvSpPr>
        <p:spPr>
          <a:xfrm>
            <a:off x="2175003" y="4523390"/>
            <a:ext cx="2475245" cy="8749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authority</a:t>
            </a:r>
          </a:p>
        </p:txBody>
      </p:sp>
      <p:sp>
        <p:nvSpPr>
          <p:cNvPr id="11" name="Rectangle 2"/>
          <p:cNvSpPr txBox="1">
            <a:spLocks noChangeArrowheads="1"/>
          </p:cNvSpPr>
          <p:nvPr/>
        </p:nvSpPr>
        <p:spPr bwMode="auto">
          <a:xfrm>
            <a:off x="468774" y="3087286"/>
            <a:ext cx="8229600" cy="237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And they were astonished at His teaching, for </a:t>
            </a:r>
            <a:r>
              <a:rPr lang="en-US" altLang="en-US" b="1" u="sng" kern="0"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His word</a:t>
            </a:r>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was with </a:t>
            </a:r>
            <a:r>
              <a:rPr lang="en-US" altLang="en-US" b="1" u="sng" kern="0"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authority</a:t>
            </a:r>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Luke 4:32 </a:t>
            </a:r>
          </a:p>
        </p:txBody>
      </p:sp>
      <p:sp>
        <p:nvSpPr>
          <p:cNvPr id="7" name="Rectangle 2"/>
          <p:cNvSpPr txBox="1">
            <a:spLocks noChangeArrowheads="1"/>
          </p:cNvSpPr>
          <p:nvPr/>
        </p:nvSpPr>
        <p:spPr bwMode="auto">
          <a:xfrm>
            <a:off x="468774" y="3087286"/>
            <a:ext cx="8229600" cy="237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they were astonished at His teaching, for His word was with authority.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Luke 4:32 </a:t>
            </a:r>
          </a:p>
        </p:txBody>
      </p:sp>
      <p:sp>
        <p:nvSpPr>
          <p:cNvPr id="13" name="Title 1"/>
          <p:cNvSpPr txBox="1">
            <a:spLocks/>
          </p:cNvSpPr>
          <p:nvPr/>
        </p:nvSpPr>
        <p:spPr>
          <a:xfrm>
            <a:off x="1043772" y="4319288"/>
            <a:ext cx="6319778" cy="9991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with authority and power</a:t>
            </a:r>
          </a:p>
        </p:txBody>
      </p:sp>
      <p:sp>
        <p:nvSpPr>
          <p:cNvPr id="12" name="Rectangle 2"/>
          <p:cNvSpPr txBox="1">
            <a:spLocks noChangeArrowheads="1"/>
          </p:cNvSpPr>
          <p:nvPr/>
        </p:nvSpPr>
        <p:spPr bwMode="auto">
          <a:xfrm>
            <a:off x="468775" y="2395959"/>
            <a:ext cx="8229600" cy="414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Then they were all amazed and spoke among themselves, saying, "What a word this is!  For           with authority and power He commands the unclean spirits, and they come out."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Luke 4:36 </a:t>
            </a:r>
          </a:p>
        </p:txBody>
      </p:sp>
      <p:sp>
        <p:nvSpPr>
          <p:cNvPr id="15" name="Rectangle 2"/>
          <p:cNvSpPr txBox="1">
            <a:spLocks noChangeArrowheads="1"/>
          </p:cNvSpPr>
          <p:nvPr/>
        </p:nvSpPr>
        <p:spPr bwMode="auto">
          <a:xfrm>
            <a:off x="3413097" y="3684033"/>
            <a:ext cx="1735897"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word</a:t>
            </a:r>
          </a:p>
        </p:txBody>
      </p:sp>
      <p:sp>
        <p:nvSpPr>
          <p:cNvPr id="14" name="Title 1"/>
          <p:cNvSpPr txBox="1">
            <a:spLocks/>
          </p:cNvSpPr>
          <p:nvPr/>
        </p:nvSpPr>
        <p:spPr>
          <a:xfrm>
            <a:off x="2953479" y="4181751"/>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
        <p:nvSpPr>
          <p:cNvPr id="16" name="Rectangle 2" hidden="1"/>
          <p:cNvSpPr txBox="1">
            <a:spLocks noChangeArrowheads="1"/>
          </p:cNvSpPr>
          <p:nvPr/>
        </p:nvSpPr>
        <p:spPr bwMode="auto">
          <a:xfrm>
            <a:off x="3675316" y="2717817"/>
            <a:ext cx="1735897"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word</a:t>
            </a:r>
          </a:p>
        </p:txBody>
      </p:sp>
    </p:spTree>
    <p:extLst>
      <p:ext uri="{BB962C8B-B14F-4D97-AF65-F5344CB8AC3E}">
        <p14:creationId xmlns:p14="http://schemas.microsoft.com/office/powerpoint/2010/main" val="3401654198"/>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6" nodeType="withEffect">
                                  <p:stCondLst>
                                    <p:cond delay="0"/>
                                  </p:stCondLst>
                                  <p:childTnLst>
                                    <p:animMotion origin="layout" path="M 0 1.11111E-6 L -0.01979 -0.3257 " pathEditMode="relative" rAng="0" ptsTypes="AA">
                                      <p:cBhvr>
                                        <p:cTn id="10" dur="1000" spd="-100000" fill="hold"/>
                                        <p:tgtEl>
                                          <p:spTgt spid="3074"/>
                                        </p:tgtEl>
                                        <p:attrNameLst>
                                          <p:attrName>ppt_x</p:attrName>
                                          <p:attrName>ppt_y</p:attrName>
                                        </p:attrNameLst>
                                      </p:cBhvr>
                                      <p:rCtr x="-990" y="-16296"/>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18" presetClass="emph" presetSubtype="0" fill="hold" grpId="1" nodeType="withEffect">
                                  <p:stCondLst>
                                    <p:cond delay="0"/>
                                  </p:stCondLst>
                                  <p:childTnLst>
                                    <p:set>
                                      <p:cBhvr override="childStyle">
                                        <p:cTn id="23" dur="500" fill="hold"/>
                                        <p:tgtEl>
                                          <p:spTgt spid="6"/>
                                        </p:tgtEl>
                                        <p:attrNameLst>
                                          <p:attrName>style.textDecorationUnderline</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
                                        <p:tgtEl>
                                          <p:spTgt spid="4"/>
                                        </p:tgtEl>
                                      </p:cBhvr>
                                    </p:animEffect>
                                  </p:childTnLst>
                                </p:cTn>
                              </p:par>
                              <p:par>
                                <p:cTn id="29" presetID="0" presetClass="path" presetSubtype="0" accel="50000" decel="50000" fill="hold" grpId="3" nodeType="withEffect">
                                  <p:stCondLst>
                                    <p:cond delay="0"/>
                                  </p:stCondLst>
                                  <p:childTnLst>
                                    <p:animMotion origin="layout" path="M -1.11111E-6 1.85185E-6 C -0.00156 0.00416 -0.00156 0.01852 -0.00851 0.02616 C -0.01545 0.03356 -0.02187 0.03958 -0.04132 0.04514 C -0.06076 0.05069 -0.10798 0.05717 -0.12552 0.06041 " pathEditMode="relative" rAng="0" ptsTypes="AAAA">
                                      <p:cBhvr>
                                        <p:cTn id="30" dur="2000" fill="hold"/>
                                        <p:tgtEl>
                                          <p:spTgt spid="4"/>
                                        </p:tgtEl>
                                        <p:attrNameLst>
                                          <p:attrName>ppt_x</p:attrName>
                                          <p:attrName>ppt_y</p:attrName>
                                        </p:attrNameLst>
                                      </p:cBhvr>
                                      <p:rCtr x="-6285" y="3009"/>
                                    </p:animMotion>
                                  </p:childTnLst>
                                </p:cTn>
                              </p:par>
                              <p:par>
                                <p:cTn id="31" presetID="6" presetClass="emph" presetSubtype="0" fill="hold" grpId="2" nodeType="withEffect">
                                  <p:stCondLst>
                                    <p:cond delay="0"/>
                                  </p:stCondLst>
                                  <p:childTnLst>
                                    <p:animScale>
                                      <p:cBhvr>
                                        <p:cTn id="32" dur="2000" fill="hold"/>
                                        <p:tgtEl>
                                          <p:spTgt spid="3074"/>
                                        </p:tgtEl>
                                      </p:cBhvr>
                                      <p:by x="70000" y="70000"/>
                                    </p:animScale>
                                  </p:childTnLst>
                                </p:cTn>
                              </p:par>
                              <p:par>
                                <p:cTn id="33" presetID="0" presetClass="path" presetSubtype="0" accel="50000" decel="50000" fill="hold" grpId="3" nodeType="withEffect">
                                  <p:stCondLst>
                                    <p:cond delay="0"/>
                                  </p:stCondLst>
                                  <p:childTnLst>
                                    <p:animMotion origin="layout" path="M 0 -3.50601E-6 L -0.00104 -0.27474 " pathEditMode="relative" rAng="0" ptsTypes="AA">
                                      <p:cBhvr>
                                        <p:cTn id="34" dur="2000" fill="hold"/>
                                        <p:tgtEl>
                                          <p:spTgt spid="3074"/>
                                        </p:tgtEl>
                                        <p:attrNameLst>
                                          <p:attrName>ppt_x</p:attrName>
                                          <p:attrName>ppt_y</p:attrName>
                                        </p:attrNameLst>
                                      </p:cBhvr>
                                      <p:rCtr x="-52" y="-13737"/>
                                    </p:animMotion>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
                                        <p:tgtEl>
                                          <p:spTgt spid="10"/>
                                        </p:tgtEl>
                                      </p:cBhvr>
                                    </p:animEffect>
                                  </p:childTnLst>
                                </p:cTn>
                              </p:par>
                              <p:par>
                                <p:cTn id="38" presetID="6" presetClass="emph" presetSubtype="0" fill="hold" grpId="2" nodeType="withEffect">
                                  <p:stCondLst>
                                    <p:cond delay="0"/>
                                  </p:stCondLst>
                                  <p:childTnLst>
                                    <p:animScale>
                                      <p:cBhvr>
                                        <p:cTn id="39" dur="2000" fill="hold"/>
                                        <p:tgtEl>
                                          <p:spTgt spid="10"/>
                                        </p:tgtEl>
                                      </p:cBhvr>
                                      <p:by x="70000" y="70000"/>
                                    </p:animScale>
                                  </p:childTnLst>
                                </p:cTn>
                              </p:par>
                              <p:par>
                                <p:cTn id="40" presetID="0" presetClass="path" presetSubtype="0" accel="50000" decel="50000" fill="hold" grpId="3" nodeType="withEffect">
                                  <p:stCondLst>
                                    <p:cond delay="0"/>
                                  </p:stCondLst>
                                  <p:childTnLst>
                                    <p:animMotion origin="layout" path="M 0 -3.50601E-6 L -0.00104 -0.27474 " pathEditMode="relative" rAng="0" ptsTypes="AA">
                                      <p:cBhvr>
                                        <p:cTn id="41" dur="2000" fill="hold"/>
                                        <p:tgtEl>
                                          <p:spTgt spid="10"/>
                                        </p:tgtEl>
                                        <p:attrNameLst>
                                          <p:attrName>ppt_x</p:attrName>
                                          <p:attrName>ppt_y</p:attrName>
                                        </p:attrNameLst>
                                      </p:cBhvr>
                                      <p:rCtr x="-52" y="-13737"/>
                                    </p:animMotion>
                                  </p:childTnLst>
                                </p:cTn>
                              </p:par>
                              <p:par>
                                <p:cTn id="42" presetID="10" presetClass="exit" presetSubtype="0" fill="hold" grpId="2" nodeType="withEffect">
                                  <p:stCondLst>
                                    <p:cond delay="0"/>
                                  </p:stCondLst>
                                  <p:childTnLst>
                                    <p:animEffect transition="out" filter="fade">
                                      <p:cBhvr>
                                        <p:cTn id="43" dur="100"/>
                                        <p:tgtEl>
                                          <p:spTgt spid="5"/>
                                        </p:tgtEl>
                                      </p:cBhvr>
                                    </p:animEffect>
                                    <p:set>
                                      <p:cBhvr>
                                        <p:cTn id="44" dur="1" fill="hold">
                                          <p:stCondLst>
                                            <p:cond delay="99"/>
                                          </p:stCondLst>
                                        </p:cTn>
                                        <p:tgtEl>
                                          <p:spTgt spid="5"/>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100"/>
                                        <p:tgtEl>
                                          <p:spTgt spid="6"/>
                                        </p:tgtEl>
                                      </p:cBhvr>
                                    </p:animEffect>
                                    <p:set>
                                      <p:cBhvr>
                                        <p:cTn id="47" dur="1" fill="hold">
                                          <p:stCondLst>
                                            <p:cond delay="99"/>
                                          </p:stCondLst>
                                        </p:cTn>
                                        <p:tgtEl>
                                          <p:spTgt spid="6"/>
                                        </p:tgtEl>
                                        <p:attrNameLst>
                                          <p:attrName>style.visibility</p:attrName>
                                        </p:attrNameLst>
                                      </p:cBhvr>
                                      <p:to>
                                        <p:strVal val="hidden"/>
                                      </p:to>
                                    </p:set>
                                  </p:childTnLst>
                                </p:cTn>
                              </p:par>
                              <p:par>
                                <p:cTn id="48" presetID="23" presetClass="entr" presetSubtype="16" fill="hold" grpId="0" nodeType="withEffect">
                                  <p:stCondLst>
                                    <p:cond delay="175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500"/>
                                        <p:tgtEl>
                                          <p:spTgt spid="8"/>
                                        </p:tgtEl>
                                      </p:cBhvr>
                                    </p:animEffect>
                                  </p:childTnLst>
                                </p:cTn>
                              </p:par>
                              <p:par>
                                <p:cTn id="57" presetID="18" presetClass="emph" presetSubtype="0" fill="hold" grpId="1" nodeType="withEffect">
                                  <p:stCondLst>
                                    <p:cond delay="0"/>
                                  </p:stCondLst>
                                  <p:childTnLst>
                                    <p:set>
                                      <p:cBhvr override="childStyle">
                                        <p:cTn id="58" dur="500" fill="hold"/>
                                        <p:tgtEl>
                                          <p:spTgt spid="8"/>
                                        </p:tgtEl>
                                        <p:attrNameLst>
                                          <p:attrName>style.textDecorationUnderline</p:attrName>
                                        </p:attrNameLst>
                                      </p:cBhvr>
                                      <p:to>
                                        <p:strVal val="true"/>
                                      </p:to>
                                    </p:se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par>
                                <p:cTn id="63" presetID="18" presetClass="emph" presetSubtype="0" fill="hold" grpId="1" nodeType="withEffect">
                                  <p:stCondLst>
                                    <p:cond delay="0"/>
                                  </p:stCondLst>
                                  <p:childTnLst>
                                    <p:set>
                                      <p:cBhvr override="childStyle">
                                        <p:cTn id="64" dur="500" fill="hold"/>
                                        <p:tgtEl>
                                          <p:spTgt spid="9"/>
                                        </p:tgtEl>
                                        <p:attrNameLst>
                                          <p:attrName>style.textDecorationUnderline</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6" presetClass="emph" presetSubtype="0" fill="hold" grpId="5" nodeType="clickEffect">
                                  <p:stCondLst>
                                    <p:cond delay="0"/>
                                  </p:stCondLst>
                                  <p:childTnLst>
                                    <p:animScale>
                                      <p:cBhvr>
                                        <p:cTn id="68" dur="1750" fill="hold"/>
                                        <p:tgtEl>
                                          <p:spTgt spid="3074"/>
                                        </p:tgtEl>
                                      </p:cBhvr>
                                      <p:by x="70000" y="70000"/>
                                    </p:animScale>
                                  </p:childTnLst>
                                </p:cTn>
                              </p:par>
                              <p:par>
                                <p:cTn id="69" presetID="0" presetClass="path" presetSubtype="0" decel="50000" fill="hold" grpId="4" nodeType="withEffect">
                                  <p:stCondLst>
                                    <p:cond delay="0"/>
                                  </p:stCondLst>
                                  <p:childTnLst>
                                    <p:animMotion origin="layout" path="M -0.00104 -0.27474 L 0.23333 -0.32169 " pathEditMode="relative" rAng="0" ptsTypes="AA">
                                      <p:cBhvr>
                                        <p:cTn id="70" dur="1750" fill="hold"/>
                                        <p:tgtEl>
                                          <p:spTgt spid="3074"/>
                                        </p:tgtEl>
                                        <p:attrNameLst>
                                          <p:attrName>ppt_x</p:attrName>
                                          <p:attrName>ppt_y</p:attrName>
                                        </p:attrNameLst>
                                      </p:cBhvr>
                                      <p:rCtr x="11719" y="-2359"/>
                                    </p:animMotion>
                                  </p:childTnLst>
                                </p:cTn>
                              </p:par>
                              <p:par>
                                <p:cTn id="71" presetID="6" presetClass="emph" presetSubtype="0" decel="32000" fill="hold" grpId="2" nodeType="withEffect">
                                  <p:stCondLst>
                                    <p:cond delay="0"/>
                                  </p:stCondLst>
                                  <p:childTnLst>
                                    <p:animScale>
                                      <p:cBhvr>
                                        <p:cTn id="72" dur="2000" fill="hold"/>
                                        <p:tgtEl>
                                          <p:spTgt spid="7"/>
                                        </p:tgtEl>
                                      </p:cBhvr>
                                      <p:by x="50000" y="50000"/>
                                    </p:animScale>
                                  </p:childTnLst>
                                </p:cTn>
                              </p:par>
                              <p:par>
                                <p:cTn id="73" presetID="0" presetClass="path" presetSubtype="0" accel="74000" decel="26000" fill="hold" grpId="3" nodeType="withEffect">
                                  <p:stCondLst>
                                    <p:cond delay="0"/>
                                  </p:stCondLst>
                                  <p:childTnLst>
                                    <p:animMotion origin="layout" path="M 4.72222E-6 -2.96022E-6 C -0.00591 0.01735 -0.01875 0.08257 -0.03542 0.1043 C -0.05209 0.12604 -0.0757 0.13483 -0.10035 0.13067 C -0.125 0.12651 -0.16494 0.11171 -0.18369 0.07979 C -0.20244 0.04788 -0.20539 -0.01179 -0.21268 -0.06128 C -0.21997 -0.11077 -0.22483 -0.15495 -0.22778 -0.21808 C -0.23073 -0.28122 -0.22987 -0.39431 -0.23039 -0.44079 " pathEditMode="relative" rAng="0" ptsTypes="aaaaaaa">
                                      <p:cBhvr>
                                        <p:cTn id="74" dur="2000" fill="hold"/>
                                        <p:tgtEl>
                                          <p:spTgt spid="7"/>
                                        </p:tgtEl>
                                        <p:attrNameLst>
                                          <p:attrName>ppt_x</p:attrName>
                                          <p:attrName>ppt_y</p:attrName>
                                        </p:attrNameLst>
                                      </p:cBhvr>
                                      <p:rCtr x="-11545" y="-15310"/>
                                    </p:animMotion>
                                  </p:childTnLst>
                                </p:cTn>
                              </p:par>
                              <p:par>
                                <p:cTn id="75" presetID="6" presetClass="emph" presetSubtype="0" fill="hold" grpId="5" nodeType="withEffect">
                                  <p:stCondLst>
                                    <p:cond delay="0"/>
                                  </p:stCondLst>
                                  <p:childTnLst>
                                    <p:animScale>
                                      <p:cBhvr>
                                        <p:cTn id="76" dur="1750" fill="hold"/>
                                        <p:tgtEl>
                                          <p:spTgt spid="10"/>
                                        </p:tgtEl>
                                      </p:cBhvr>
                                      <p:by x="70000" y="70000"/>
                                    </p:animScale>
                                  </p:childTnLst>
                                </p:cTn>
                              </p:par>
                              <p:par>
                                <p:cTn id="77" presetID="0" presetClass="path" presetSubtype="0" decel="50000" fill="hold" grpId="4" nodeType="withEffect">
                                  <p:stCondLst>
                                    <p:cond delay="0"/>
                                  </p:stCondLst>
                                  <p:childTnLst>
                                    <p:animMotion origin="layout" path="M -0.00104 -0.27474 L 0.23333 -0.32169 " pathEditMode="relative" rAng="0" ptsTypes="AA">
                                      <p:cBhvr>
                                        <p:cTn id="78" dur="1750" fill="hold"/>
                                        <p:tgtEl>
                                          <p:spTgt spid="10"/>
                                        </p:tgtEl>
                                        <p:attrNameLst>
                                          <p:attrName>ppt_x</p:attrName>
                                          <p:attrName>ppt_y</p:attrName>
                                        </p:attrNameLst>
                                      </p:cBhvr>
                                      <p:rCtr x="11719" y="-2359"/>
                                    </p:animMotion>
                                  </p:childTnLst>
                                </p:cTn>
                              </p:par>
                              <p:par>
                                <p:cTn id="79" presetID="10" presetClass="entr" presetSubtype="0" fill="hold" grpId="0"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10"/>
                                        <p:tgtEl>
                                          <p:spTgt spid="11"/>
                                        </p:tgtEl>
                                      </p:cBhvr>
                                    </p:animEffect>
                                  </p:childTnLst>
                                </p:cTn>
                              </p:par>
                              <p:par>
                                <p:cTn id="82" presetID="6" presetClass="emph" presetSubtype="0" decel="32000" fill="hold" grpId="2" nodeType="withEffect">
                                  <p:stCondLst>
                                    <p:cond delay="0"/>
                                  </p:stCondLst>
                                  <p:childTnLst>
                                    <p:animScale>
                                      <p:cBhvr>
                                        <p:cTn id="83" dur="2000" fill="hold"/>
                                        <p:tgtEl>
                                          <p:spTgt spid="11"/>
                                        </p:tgtEl>
                                      </p:cBhvr>
                                      <p:by x="50000" y="50000"/>
                                    </p:animScale>
                                  </p:childTnLst>
                                </p:cTn>
                              </p:par>
                              <p:par>
                                <p:cTn id="84" presetID="0" presetClass="path" presetSubtype="0" accel="74000" decel="26000" fill="hold" grpId="3" nodeType="withEffect">
                                  <p:stCondLst>
                                    <p:cond delay="0"/>
                                  </p:stCondLst>
                                  <p:childTnLst>
                                    <p:animMotion origin="layout" path="M 4.72222E-6 -2.96022E-6 C -0.00591 0.01735 -0.01875 0.08257 -0.03542 0.1043 C -0.05209 0.12604 -0.0757 0.13483 -0.10035 0.13067 C -0.125 0.12651 -0.16494 0.11171 -0.18369 0.07979 C -0.20244 0.04788 -0.20539 -0.01179 -0.21268 -0.06128 C -0.21997 -0.11077 -0.22483 -0.15495 -0.22778 -0.21808 C -0.23073 -0.28122 -0.22987 -0.39431 -0.23039 -0.44079 " pathEditMode="relative" rAng="0" ptsTypes="aaaaaaa">
                                      <p:cBhvr>
                                        <p:cTn id="85" dur="2000" fill="hold"/>
                                        <p:tgtEl>
                                          <p:spTgt spid="11"/>
                                        </p:tgtEl>
                                        <p:attrNameLst>
                                          <p:attrName>ppt_x</p:attrName>
                                          <p:attrName>ppt_y</p:attrName>
                                        </p:attrNameLst>
                                      </p:cBhvr>
                                      <p:rCtr x="-11545" y="-15310"/>
                                    </p:animMotion>
                                  </p:childTnLst>
                                </p:cTn>
                              </p:par>
                              <p:par>
                                <p:cTn id="86" presetID="10" presetClass="exit" presetSubtype="0" fill="hold" grpId="2" nodeType="withEffect">
                                  <p:stCondLst>
                                    <p:cond delay="0"/>
                                  </p:stCondLst>
                                  <p:childTnLst>
                                    <p:animEffect transition="out" filter="fade">
                                      <p:cBhvr>
                                        <p:cTn id="87" dur="10"/>
                                        <p:tgtEl>
                                          <p:spTgt spid="8"/>
                                        </p:tgtEl>
                                      </p:cBhvr>
                                    </p:animEffect>
                                    <p:set>
                                      <p:cBhvr>
                                        <p:cTn id="88" dur="1" fill="hold">
                                          <p:stCondLst>
                                            <p:cond delay="9"/>
                                          </p:stCondLst>
                                        </p:cTn>
                                        <p:tgtEl>
                                          <p:spTgt spid="8"/>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10"/>
                                        <p:tgtEl>
                                          <p:spTgt spid="9"/>
                                        </p:tgtEl>
                                      </p:cBhvr>
                                    </p:animEffect>
                                    <p:set>
                                      <p:cBhvr>
                                        <p:cTn id="91" dur="1" fill="hold">
                                          <p:stCondLst>
                                            <p:cond delay="9"/>
                                          </p:stCondLst>
                                        </p:cTn>
                                        <p:tgtEl>
                                          <p:spTgt spid="9"/>
                                        </p:tgtEl>
                                        <p:attrNameLst>
                                          <p:attrName>style.visibility</p:attrName>
                                        </p:attrNameLst>
                                      </p:cBhvr>
                                      <p:to>
                                        <p:strVal val="hidden"/>
                                      </p:to>
                                    </p:set>
                                  </p:childTnLst>
                                </p:cTn>
                              </p:par>
                              <p:par>
                                <p:cTn id="92" presetID="42" presetClass="entr" presetSubtype="0" fill="hold" grpId="0" nodeType="withEffect">
                                  <p:stCondLst>
                                    <p:cond delay="1500"/>
                                  </p:stCondLst>
                                  <p:childTnLst>
                                    <p:set>
                                      <p:cBhvr>
                                        <p:cTn id="93" dur="1" fill="hold">
                                          <p:stCondLst>
                                            <p:cond delay="0"/>
                                          </p:stCondLst>
                                        </p:cTn>
                                        <p:tgtEl>
                                          <p:spTgt spid="12"/>
                                        </p:tgtEl>
                                        <p:attrNameLst>
                                          <p:attrName>style.visibility</p:attrName>
                                        </p:attrNameLst>
                                      </p:cBhvr>
                                      <p:to>
                                        <p:strVal val="visible"/>
                                      </p:to>
                                    </p:set>
                                    <p:animEffect transition="in" filter="fade">
                                      <p:cBhvr>
                                        <p:cTn id="94" dur="1000"/>
                                        <p:tgtEl>
                                          <p:spTgt spid="12"/>
                                        </p:tgtEl>
                                      </p:cBhvr>
                                    </p:animEffect>
                                    <p:anim calcmode="lin" valueType="num">
                                      <p:cBhvr>
                                        <p:cTn id="95" dur="1000" fill="hold"/>
                                        <p:tgtEl>
                                          <p:spTgt spid="12"/>
                                        </p:tgtEl>
                                        <p:attrNameLst>
                                          <p:attrName>ppt_x</p:attrName>
                                        </p:attrNameLst>
                                      </p:cBhvr>
                                      <p:tavLst>
                                        <p:tav tm="0">
                                          <p:val>
                                            <p:strVal val="#ppt_x"/>
                                          </p:val>
                                        </p:tav>
                                        <p:tav tm="100000">
                                          <p:val>
                                            <p:strVal val="#ppt_x"/>
                                          </p:val>
                                        </p:tav>
                                      </p:tavLst>
                                    </p:anim>
                                    <p:anim calcmode="lin" valueType="num">
                                      <p:cBhvr>
                                        <p:cTn id="96" dur="1000" fill="hold"/>
                                        <p:tgtEl>
                                          <p:spTgt spid="12"/>
                                        </p:tgtEl>
                                        <p:attrNameLst>
                                          <p:attrName>ppt_y</p:attrName>
                                        </p:attrNameLst>
                                      </p:cBhvr>
                                      <p:tavLst>
                                        <p:tav tm="0">
                                          <p:val>
                                            <p:strVal val="#ppt_y+.1"/>
                                          </p:val>
                                        </p:tav>
                                        <p:tav tm="100000">
                                          <p:val>
                                            <p:strVal val="#ppt_y"/>
                                          </p:val>
                                        </p:tav>
                                      </p:tavLst>
                                    </p:anim>
                                  </p:childTnLst>
                                </p:cTn>
                              </p:par>
                              <p:par>
                                <p:cTn id="97" presetID="0" presetClass="path" presetSubtype="0" accel="50000" decel="50000" fill="hold" grpId="4" nodeType="withEffect">
                                  <p:stCondLst>
                                    <p:cond delay="0"/>
                                  </p:stCondLst>
                                  <p:childTnLst>
                                    <p:animMotion origin="layout" path="M -0.12552 0.06041 L -0.11823 0.03981 " pathEditMode="relative" rAng="0" ptsTypes="AA">
                                      <p:cBhvr>
                                        <p:cTn id="98" dur="2250" fill="hold"/>
                                        <p:tgtEl>
                                          <p:spTgt spid="4"/>
                                        </p:tgtEl>
                                        <p:attrNameLst>
                                          <p:attrName>ppt_x</p:attrName>
                                          <p:attrName>ppt_y</p:attrName>
                                        </p:attrNameLst>
                                      </p:cBhvr>
                                      <p:rCtr x="365" y="-1042"/>
                                    </p:animMotion>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13"/>
                                        </p:tgtEl>
                                        <p:attrNameLst>
                                          <p:attrName>style.visibility</p:attrName>
                                        </p:attrNameLst>
                                      </p:cBhvr>
                                      <p:to>
                                        <p:strVal val="visible"/>
                                      </p:to>
                                    </p:set>
                                    <p:animEffect transition="in" filter="wipe(left)">
                                      <p:cBhvr>
                                        <p:cTn id="103" dur="500"/>
                                        <p:tgtEl>
                                          <p:spTgt spid="13"/>
                                        </p:tgtEl>
                                      </p:cBhvr>
                                    </p:animEffect>
                                  </p:childTnLst>
                                </p:cTn>
                              </p:par>
                              <p:par>
                                <p:cTn id="104" presetID="18" presetClass="emph" presetSubtype="0" fill="hold" grpId="1" nodeType="withEffect">
                                  <p:stCondLst>
                                    <p:cond delay="0"/>
                                  </p:stCondLst>
                                  <p:childTnLst>
                                    <p:set>
                                      <p:cBhvr override="childStyle">
                                        <p:cTn id="105" dur="500" fill="hold"/>
                                        <p:tgtEl>
                                          <p:spTgt spid="13"/>
                                        </p:tgtEl>
                                        <p:attrNameLst>
                                          <p:attrName>style.textDecorationUnderline</p:attrName>
                                        </p:attrNameLst>
                                      </p:cBhvr>
                                      <p:to>
                                        <p:strVal val="true"/>
                                      </p:to>
                                    </p:set>
                                  </p:childTnLst>
                                </p:cTn>
                              </p:par>
                            </p:childTnLst>
                          </p:cTn>
                        </p:par>
                      </p:childTnLst>
                    </p:cTn>
                  </p:par>
                  <p:par>
                    <p:cTn id="106" fill="hold">
                      <p:stCondLst>
                        <p:cond delay="indefinite"/>
                      </p:stCondLst>
                      <p:childTnLst>
                        <p:par>
                          <p:cTn id="107" fill="hold">
                            <p:stCondLst>
                              <p:cond delay="0"/>
                            </p:stCondLst>
                            <p:childTnLst>
                              <p:par>
                                <p:cTn id="108" presetID="0" presetClass="entr" presetSubtype="0" fill="hold" grpId="0" nodeType="click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dissolve">
                                      <p:cBhvr>
                                        <p:cTn id="110" dur="500">
                                          <p:stCondLst>
                                            <p:cond delay="0"/>
                                          </p:stCondLst>
                                        </p:cTn>
                                        <p:tgtEl>
                                          <p:spTgt spid="14"/>
                                        </p:tgtEl>
                                      </p:cBhvr>
                                    </p:animEffect>
                                    <p:anim to="" calcmode="lin" valueType="num">
                                      <p:cBhvr>
                                        <p:cTn id="111"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112"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1000"/>
                                        <p:tgtEl>
                                          <p:spTgt spid="3074"/>
                                        </p:tgtEl>
                                      </p:cBhvr>
                                    </p:animEffect>
                                    <p:set>
                                      <p:cBhvr>
                                        <p:cTn id="117" dur="1" fill="hold">
                                          <p:stCondLst>
                                            <p:cond delay="999"/>
                                          </p:stCondLst>
                                        </p:cTn>
                                        <p:tgtEl>
                                          <p:spTgt spid="3074"/>
                                        </p:tgtEl>
                                        <p:attrNameLst>
                                          <p:attrName>style.visibility</p:attrName>
                                        </p:attrNameLst>
                                      </p:cBhvr>
                                      <p:to>
                                        <p:strVal val="hidden"/>
                                      </p:to>
                                    </p:set>
                                  </p:childTnLst>
                                </p:cTn>
                              </p:par>
                              <p:par>
                                <p:cTn id="118" presetID="10" presetClass="exit" presetSubtype="0" fill="hold" grpId="2" nodeType="withEffect">
                                  <p:stCondLst>
                                    <p:cond delay="0"/>
                                  </p:stCondLst>
                                  <p:childTnLst>
                                    <p:animEffect transition="out" filter="fade">
                                      <p:cBhvr>
                                        <p:cTn id="119" dur="100"/>
                                        <p:tgtEl>
                                          <p:spTgt spid="4"/>
                                        </p:tgtEl>
                                      </p:cBhvr>
                                    </p:animEffect>
                                    <p:set>
                                      <p:cBhvr>
                                        <p:cTn id="120" dur="1" fill="hold">
                                          <p:stCondLst>
                                            <p:cond delay="99"/>
                                          </p:stCondLst>
                                        </p:cTn>
                                        <p:tgtEl>
                                          <p:spTgt spid="4"/>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7"/>
                                        </p:tgtEl>
                                      </p:cBhvr>
                                    </p:animEffect>
                                    <p:set>
                                      <p:cBhvr>
                                        <p:cTn id="123" dur="1" fill="hold">
                                          <p:stCondLst>
                                            <p:cond delay="999"/>
                                          </p:stCondLst>
                                        </p:cTn>
                                        <p:tgtEl>
                                          <p:spTgt spid="7"/>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250"/>
                                        <p:tgtEl>
                                          <p:spTgt spid="10"/>
                                        </p:tgtEl>
                                      </p:cBhvr>
                                    </p:animEffect>
                                    <p:set>
                                      <p:cBhvr>
                                        <p:cTn id="126" dur="1" fill="hold">
                                          <p:stCondLst>
                                            <p:cond delay="249"/>
                                          </p:stCondLst>
                                        </p:cTn>
                                        <p:tgtEl>
                                          <p:spTgt spid="10"/>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250"/>
                                        <p:tgtEl>
                                          <p:spTgt spid="11"/>
                                        </p:tgtEl>
                                      </p:cBhvr>
                                    </p:animEffect>
                                    <p:set>
                                      <p:cBhvr>
                                        <p:cTn id="129" dur="1" fill="hold">
                                          <p:stCondLst>
                                            <p:cond delay="249"/>
                                          </p:stCondLst>
                                        </p:cTn>
                                        <p:tgtEl>
                                          <p:spTgt spid="11"/>
                                        </p:tgtEl>
                                        <p:attrNameLst>
                                          <p:attrName>style.visibility</p:attrName>
                                        </p:attrNameLst>
                                      </p:cBhvr>
                                      <p:to>
                                        <p:strVal val="hidden"/>
                                      </p:to>
                                    </p:set>
                                  </p:childTnLst>
                                </p:cTn>
                              </p:par>
                              <p:par>
                                <p:cTn id="130" presetID="10" presetClass="exit" presetSubtype="0" fill="hold" grpId="2" nodeType="withEffect">
                                  <p:stCondLst>
                                    <p:cond delay="0"/>
                                  </p:stCondLst>
                                  <p:childTnLst>
                                    <p:animEffect transition="out" filter="fade">
                                      <p:cBhvr>
                                        <p:cTn id="131" dur="100"/>
                                        <p:tgtEl>
                                          <p:spTgt spid="13"/>
                                        </p:tgtEl>
                                      </p:cBhvr>
                                    </p:animEffect>
                                    <p:set>
                                      <p:cBhvr>
                                        <p:cTn id="132" dur="1" fill="hold">
                                          <p:stCondLst>
                                            <p:cond delay="99"/>
                                          </p:stCondLst>
                                        </p:cTn>
                                        <p:tgtEl>
                                          <p:spTgt spid="13"/>
                                        </p:tgtEl>
                                        <p:attrNameLst>
                                          <p:attrName>style.visibility</p:attrName>
                                        </p:attrNameLst>
                                      </p:cBhvr>
                                      <p:to>
                                        <p:strVal val="hidden"/>
                                      </p:to>
                                    </p:set>
                                  </p:childTnLst>
                                </p:cTn>
                              </p:par>
                              <p:par>
                                <p:cTn id="133" presetID="0" presetClass="exit" presetSubtype="0" fill="hold" grpId="1" nodeType="withEffect">
                                  <p:stCondLst>
                                    <p:cond delay="0"/>
                                  </p:stCondLst>
                                  <p:childTnLst>
                                    <p:set>
                                      <p:cBhvr>
                                        <p:cTn id="134" dur="1" fill="hold">
                                          <p:stCondLst>
                                            <p:cond delay="999"/>
                                          </p:stCondLst>
                                        </p:cTn>
                                        <p:tgtEl>
                                          <p:spTgt spid="14"/>
                                        </p:tgtEl>
                                        <p:attrNameLst>
                                          <p:attrName>style.visibility</p:attrName>
                                        </p:attrNameLst>
                                      </p:cBhvr>
                                      <p:to>
                                        <p:strVal val="hidden"/>
                                      </p:to>
                                    </p:set>
                                    <p:animEffect transition="out" filter="dissolve">
                                      <p:cBhvr>
                                        <p:cTn id="135" dur="1000">
                                          <p:stCondLst>
                                            <p:cond delay="0"/>
                                          </p:stCondLst>
                                        </p:cTn>
                                        <p:tgtEl>
                                          <p:spTgt spid="14"/>
                                        </p:tgtEl>
                                      </p:cBhvr>
                                    </p:animEffect>
                                    <p:anim to="" calcmode="lin" valueType="num">
                                      <p:cBhvr>
                                        <p:cTn id="136" dur="100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137" dur="1000" fill="hold">
                                          <p:stCondLst>
                                            <p:cond delay="0"/>
                                          </p:stCondLst>
                                        </p:cTn>
                                        <p:tgtEl>
                                          <p:spTgt spid="14"/>
                                        </p:tgtEl>
                                        <p:attrNameLst>
                                          <p:attrName>ppt_h</p:attrName>
                                        </p:attrNameLst>
                                      </p:cBhvr>
                                      <p:tavLst>
                                        <p:tav tm="0">
                                          <p:val>
                                            <p:strVal val="#ppt_h"/>
                                          </p:val>
                                        </p:tav>
                                        <p:tav tm="100000">
                                          <p:val>
                                            <p:strVal val="#ppt_h*4"/>
                                          </p:val>
                                        </p:tav>
                                      </p:tavLst>
                                    </p:anim>
                                  </p:childTnLst>
                                </p:cTn>
                              </p:par>
                              <p:par>
                                <p:cTn id="138" presetID="10" presetClass="entr" presetSubtype="0" fill="hold" grpId="0" nodeType="withEffect">
                                  <p:stCondLst>
                                    <p:cond delay="0"/>
                                  </p:stCondLst>
                                  <p:childTnLst>
                                    <p:set>
                                      <p:cBhvr>
                                        <p:cTn id="139" dur="1" fill="hold">
                                          <p:stCondLst>
                                            <p:cond delay="0"/>
                                          </p:stCondLst>
                                        </p:cTn>
                                        <p:tgtEl>
                                          <p:spTgt spid="15"/>
                                        </p:tgtEl>
                                        <p:attrNameLst>
                                          <p:attrName>style.visibility</p:attrName>
                                        </p:attrNameLst>
                                      </p:cBhvr>
                                      <p:to>
                                        <p:strVal val="visible"/>
                                      </p:to>
                                    </p:set>
                                    <p:animEffect transition="in" filter="fade">
                                      <p:cBhvr>
                                        <p:cTn id="140" dur="100"/>
                                        <p:tgtEl>
                                          <p:spTgt spid="15"/>
                                        </p:tgtEl>
                                      </p:cBhvr>
                                    </p:animEffect>
                                  </p:childTnLst>
                                </p:cTn>
                              </p:par>
                              <p:par>
                                <p:cTn id="141" presetID="0" presetClass="path" presetSubtype="0" accel="50000" decel="50000" fill="hold" grpId="1" nodeType="withEffect">
                                  <p:stCondLst>
                                    <p:cond delay="0"/>
                                  </p:stCondLst>
                                  <p:childTnLst>
                                    <p:animMotion origin="layout" path="M 4.44444E-6 0.00024 L 0.02882 -0.14074 " pathEditMode="relative" rAng="0" ptsTypes="AA">
                                      <p:cBhvr>
                                        <p:cTn id="142" dur="2000" fill="hold"/>
                                        <p:tgtEl>
                                          <p:spTgt spid="15"/>
                                        </p:tgtEl>
                                        <p:attrNameLst>
                                          <p:attrName>ppt_x</p:attrName>
                                          <p:attrName>ppt_y</p:attrName>
                                        </p:attrNameLst>
                                      </p:cBhvr>
                                      <p:rCtr x="1441" y="-7060"/>
                                    </p:animMotion>
                                  </p:childTnLst>
                                </p:cTn>
                              </p:par>
                              <p:par>
                                <p:cTn id="143" presetID="10" presetClass="exit" presetSubtype="0" fill="hold" grpId="1" nodeType="withEffect">
                                  <p:stCondLst>
                                    <p:cond delay="0"/>
                                  </p:stCondLst>
                                  <p:childTnLst>
                                    <p:animEffect transition="out" filter="fade">
                                      <p:cBhvr>
                                        <p:cTn id="144" dur="1000"/>
                                        <p:tgtEl>
                                          <p:spTgt spid="12"/>
                                        </p:tgtEl>
                                      </p:cBhvr>
                                    </p:animEffect>
                                    <p:set>
                                      <p:cBhvr>
                                        <p:cTn id="145"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10" grpId="0"/>
      <p:bldP spid="10" grpId="1"/>
      <p:bldP spid="10" grpId="2"/>
      <p:bldP spid="10" grpId="3"/>
      <p:bldP spid="10" grpId="4"/>
      <p:bldP spid="10" grpId="5"/>
      <p:bldP spid="3074" grpId="0"/>
      <p:bldP spid="3074" grpId="1"/>
      <p:bldP spid="3074" grpId="2"/>
      <p:bldP spid="3074" grpId="3"/>
      <p:bldP spid="3074" grpId="4"/>
      <p:bldP spid="3074" grpId="5"/>
      <p:bldP spid="3074" grpId="6"/>
      <p:bldP spid="4" grpId="0"/>
      <p:bldP spid="4" grpId="2"/>
      <p:bldP spid="4" grpId="3"/>
      <p:bldP spid="4" grpId="4"/>
      <p:bldP spid="8" grpId="0"/>
      <p:bldP spid="8" grpId="1"/>
      <p:bldP spid="8" grpId="2"/>
      <p:bldP spid="9" grpId="0"/>
      <p:bldP spid="9" grpId="1"/>
      <p:bldP spid="9" grpId="2"/>
      <p:bldP spid="11" grpId="0"/>
      <p:bldP spid="11" grpId="1"/>
      <p:bldP spid="11" grpId="2"/>
      <p:bldP spid="11" grpId="3"/>
      <p:bldP spid="7" grpId="0"/>
      <p:bldP spid="7" grpId="1"/>
      <p:bldP spid="7" grpId="2"/>
      <p:bldP spid="7" grpId="3"/>
      <p:bldP spid="13" grpId="0"/>
      <p:bldP spid="13" grpId="1"/>
      <p:bldP spid="13" grpId="2"/>
      <p:bldP spid="12" grpId="0"/>
      <p:bldP spid="12" grpId="1"/>
      <p:bldP spid="15" grpId="0"/>
      <p:bldP spid="15" grpId="1"/>
      <p:bldP spid="14" grpId="0"/>
      <p:bldP spid="14" grpId="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2349661" y="3302595"/>
            <a:ext cx="3761772" cy="8949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 is the head</a:t>
            </a:r>
          </a:p>
        </p:txBody>
      </p:sp>
      <p:sp>
        <p:nvSpPr>
          <p:cNvPr id="3074" name="Rectangle 2"/>
          <p:cNvSpPr>
            <a:spLocks noGrp="1" noChangeArrowheads="1"/>
          </p:cNvSpPr>
          <p:nvPr>
            <p:ph type="title"/>
          </p:nvPr>
        </p:nvSpPr>
        <p:spPr>
          <a:xfrm>
            <a:off x="308225" y="164386"/>
            <a:ext cx="8553236" cy="6585735"/>
          </a:xfrm>
        </p:spPr>
        <p:txBody>
          <a:bodyPr>
            <a:scene3d>
              <a:camera prst="orthographicFront"/>
              <a:lightRig rig="flat" dir="t"/>
            </a:scene3d>
            <a:sp3d extrusionH="57150" prstMaterial="plastic">
              <a:bevelT w="38100" h="38100"/>
            </a:sp3d>
          </a:bodyPr>
          <a:lstStyle/>
          <a:p>
            <a:pPr eaLnBrk="1" hangingPunct="1"/>
            <a:r>
              <a:rPr lang="en-US" altLang="en-US" sz="35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by Him all things were created that are  in heaven and that are on earth, visible and invisible, whether thrones or dominions or principalities or powers. All things were created through Him and for Him. And He    is before all things, and in Him all things consist. And He is the head of the body, the church, who is the beginning, the firstborn from the dead, that in all things He may have the preeminence. For it pleased the Father that in Him all the fullness should dwell, …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Colossians 1:16-19 </a:t>
            </a:r>
          </a:p>
        </p:txBody>
      </p:sp>
      <p:sp>
        <p:nvSpPr>
          <p:cNvPr id="5" name="Title 1"/>
          <p:cNvSpPr txBox="1">
            <a:spLocks/>
          </p:cNvSpPr>
          <p:nvPr/>
        </p:nvSpPr>
        <p:spPr>
          <a:xfrm>
            <a:off x="2444194" y="3128455"/>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
        <p:nvSpPr>
          <p:cNvPr id="6" name="Rectangle 2"/>
          <p:cNvSpPr txBox="1">
            <a:spLocks noChangeArrowheads="1"/>
          </p:cNvSpPr>
          <p:nvPr/>
        </p:nvSpPr>
        <p:spPr bwMode="auto">
          <a:xfrm>
            <a:off x="3675316" y="2717817"/>
            <a:ext cx="1735897"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word</a:t>
            </a:r>
          </a:p>
        </p:txBody>
      </p:sp>
    </p:spTree>
    <p:extLst>
      <p:ext uri="{BB962C8B-B14F-4D97-AF65-F5344CB8AC3E}">
        <p14:creationId xmlns:p14="http://schemas.microsoft.com/office/powerpoint/2010/main" val="10841888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250"/>
                                  </p:stCondLst>
                                  <p:childTnLst>
                                    <p:anim calcmode="lin" valueType="num">
                                      <p:cBhvr>
                                        <p:cTn id="6" dur="1000"/>
                                        <p:tgtEl>
                                          <p:spTgt spid="6"/>
                                        </p:tgtEl>
                                        <p:attrNameLst>
                                          <p:attrName>ppt_w</p:attrName>
                                        </p:attrNameLst>
                                      </p:cBhvr>
                                      <p:tavLst>
                                        <p:tav tm="0">
                                          <p:val>
                                            <p:strVal val="ppt_w"/>
                                          </p:val>
                                        </p:tav>
                                        <p:tav tm="100000">
                                          <p:val>
                                            <p:strVal val="ppt_w+.3"/>
                                          </p:val>
                                        </p:tav>
                                      </p:tavLst>
                                    </p:anim>
                                    <p:anim calcmode="lin" valueType="num">
                                      <p:cBhvr>
                                        <p:cTn id="7" dur="1000"/>
                                        <p:tgtEl>
                                          <p:spTgt spid="6"/>
                                        </p:tgtEl>
                                        <p:attrNameLst>
                                          <p:attrName>ppt_h</p:attrName>
                                        </p:attrNameLst>
                                      </p:cBhvr>
                                      <p:tavLst>
                                        <p:tav tm="0">
                                          <p:val>
                                            <p:strVal val="ppt_h"/>
                                          </p:val>
                                        </p:tav>
                                        <p:tav tm="100000">
                                          <p:val>
                                            <p:strVal val="ppt_h"/>
                                          </p:val>
                                        </p:tav>
                                      </p:tavLst>
                                    </p:anim>
                                    <p:animEffect transition="out" filter="fad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par>
                                <p:cTn id="10" presetID="6" presetClass="emph" presetSubtype="0" fill="hold" grpId="1" nodeType="withEffect">
                                  <p:stCondLst>
                                    <p:cond delay="250"/>
                                  </p:stCondLst>
                                  <p:childTnLst>
                                    <p:animScale>
                                      <p:cBhvr>
                                        <p:cTn id="11" dur="1000" fill="hold"/>
                                        <p:tgtEl>
                                          <p:spTgt spid="6"/>
                                        </p:tgtEl>
                                      </p:cBhvr>
                                      <p:by x="400000" y="400000"/>
                                    </p:animScale>
                                  </p:childTnLst>
                                </p:cTn>
                              </p:par>
                              <p:par>
                                <p:cTn id="12" presetID="25" presetClass="entr" presetSubtype="0" fill="hold" grpId="0" nodeType="withEffect">
                                  <p:stCondLst>
                                    <p:cond delay="500"/>
                                  </p:stCondLst>
                                  <p:childTnLst>
                                    <p:set>
                                      <p:cBhvr>
                                        <p:cTn id="13" dur="1" fill="hold">
                                          <p:stCondLst>
                                            <p:cond delay="0"/>
                                          </p:stCondLst>
                                        </p:cTn>
                                        <p:tgtEl>
                                          <p:spTgt spid="3074"/>
                                        </p:tgtEl>
                                        <p:attrNameLst>
                                          <p:attrName>style.visibility</p:attrName>
                                        </p:attrNameLst>
                                      </p:cBhvr>
                                      <p:to>
                                        <p:strVal val="visible"/>
                                      </p:to>
                                    </p:set>
                                    <p:anim calcmode="lin" valueType="num">
                                      <p:cBhvr>
                                        <p:cTn id="14"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7" dur="1000" fill="hold"/>
                                        <p:tgtEl>
                                          <p:spTgt spid="3074"/>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307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par>
                                <p:cTn id="27" presetID="18" presetClass="emph" presetSubtype="0" fill="hold" grpId="1" nodeType="withEffect">
                                  <p:stCondLst>
                                    <p:cond delay="0"/>
                                  </p:stCondLst>
                                  <p:childTnLst>
                                    <p:set>
                                      <p:cBhvr override="childStyle">
                                        <p:cTn id="28" dur="500" fill="hold"/>
                                        <p:tgtEl>
                                          <p:spTgt spid="4"/>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stCondLst>
                                            <p:cond delay="0"/>
                                          </p:stCondLst>
                                        </p:cTn>
                                        <p:tgtEl>
                                          <p:spTgt spid="5"/>
                                        </p:tgtEl>
                                      </p:cBhvr>
                                    </p:animEffect>
                                    <p:anim to="" calcmode="lin" valueType="num">
                                      <p:cBhvr>
                                        <p:cTn id="34"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6" grpId="0"/>
      <p:bldP spid="6" grpId="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575"/>
            <a:ext cx="9212139" cy="6944810"/>
          </a:xfrm>
          <a:prstGeom prst="rect">
            <a:avLst/>
          </a:prstGeom>
        </p:spPr>
      </p:pic>
      <p:sp>
        <p:nvSpPr>
          <p:cNvPr id="6" name="Title 1"/>
          <p:cNvSpPr txBox="1">
            <a:spLocks/>
          </p:cNvSpPr>
          <p:nvPr/>
        </p:nvSpPr>
        <p:spPr>
          <a:xfrm>
            <a:off x="2087350" y="2882892"/>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now commands</a:t>
            </a:r>
          </a:p>
        </p:txBody>
      </p:sp>
      <p:sp>
        <p:nvSpPr>
          <p:cNvPr id="3074" name="Rectangle 2"/>
          <p:cNvSpPr>
            <a:spLocks noGrp="1" noChangeArrowheads="1"/>
          </p:cNvSpPr>
          <p:nvPr>
            <p:ph type="title"/>
          </p:nvPr>
        </p:nvSpPr>
        <p:spPr>
          <a:xfrm>
            <a:off x="744876" y="1528086"/>
            <a:ext cx="7566917" cy="378365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"Truly, these times of ignorance God overlooked,   but now commands all men everywhere to repent, …"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Acts 17:30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4803425" y="3676756"/>
            <a:ext cx="205648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repent</a:t>
            </a:r>
          </a:p>
        </p:txBody>
      </p:sp>
      <p:sp>
        <p:nvSpPr>
          <p:cNvPr id="5" name="Rectangle 2"/>
          <p:cNvSpPr txBox="1">
            <a:spLocks noChangeArrowheads="1"/>
          </p:cNvSpPr>
          <p:nvPr/>
        </p:nvSpPr>
        <p:spPr bwMode="auto">
          <a:xfrm>
            <a:off x="735140" y="2160473"/>
            <a:ext cx="205648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Repent</a:t>
            </a:r>
          </a:p>
        </p:txBody>
      </p:sp>
      <p:sp>
        <p:nvSpPr>
          <p:cNvPr id="7" name="Title 1"/>
          <p:cNvSpPr txBox="1">
            <a:spLocks/>
          </p:cNvSpPr>
          <p:nvPr/>
        </p:nvSpPr>
        <p:spPr>
          <a:xfrm>
            <a:off x="2258998" y="2804363"/>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Tree>
    <p:extLst>
      <p:ext uri="{BB962C8B-B14F-4D97-AF65-F5344CB8AC3E}">
        <p14:creationId xmlns:p14="http://schemas.microsoft.com/office/powerpoint/2010/main" val="793575737"/>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1.11111E-6 -1.11111E-6 L 0.33819 -0.16991 " pathEditMode="relative" rAng="0" ptsTypes="AA">
                                      <p:cBhvr>
                                        <p:cTn id="10" dur="1000" spd="-100000" fill="hold"/>
                                        <p:tgtEl>
                                          <p:spTgt spid="3074"/>
                                        </p:tgtEl>
                                        <p:attrNameLst>
                                          <p:attrName>ppt_x</p:attrName>
                                          <p:attrName>ppt_y</p:attrName>
                                        </p:attrNameLst>
                                      </p:cBhvr>
                                      <p:rCtr x="16910" y="-8495"/>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stCondLst>
                                            <p:cond delay="0"/>
                                          </p:stCondLst>
                                        </p:cTn>
                                        <p:tgtEl>
                                          <p:spTgt spid="7"/>
                                        </p:tgtEl>
                                      </p:cBhvr>
                                    </p:animEffect>
                                    <p:anim to="" calcmode="lin" valueType="num">
                                      <p:cBhvr>
                                        <p:cTn id="2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
                                        <p:tgtEl>
                                          <p:spTgt spid="4"/>
                                        </p:tgtEl>
                                      </p:cBhvr>
                                    </p:animEffect>
                                  </p:childTnLst>
                                </p:cTn>
                              </p:par>
                              <p:par>
                                <p:cTn id="30" presetID="0" presetClass="path" presetSubtype="0" accel="100000" fill="hold" grpId="1" nodeType="withEffect">
                                  <p:stCondLst>
                                    <p:cond delay="0"/>
                                  </p:stCondLst>
                                  <p:childTnLst>
                                    <p:animMotion origin="layout" path="M -3.61111E-6 2.59259E-6 L -0.23889 -0.10996 " pathEditMode="relative" rAng="0" ptsTypes="AA">
                                      <p:cBhvr>
                                        <p:cTn id="31" dur="1000" fill="hold"/>
                                        <p:tgtEl>
                                          <p:spTgt spid="4"/>
                                        </p:tgtEl>
                                        <p:attrNameLst>
                                          <p:attrName>ppt_x</p:attrName>
                                          <p:attrName>ppt_y</p:attrName>
                                        </p:attrNameLst>
                                      </p:cBhvr>
                                      <p:rCtr x="-11944" y="-5509"/>
                                    </p:animMotion>
                                  </p:childTnLst>
                                </p:cTn>
                              </p:par>
                              <p:par>
                                <p:cTn id="32" presetID="10" presetClass="exit" presetSubtype="0" fill="hold" grpId="2" nodeType="withEffect">
                                  <p:stCondLst>
                                    <p:cond delay="750"/>
                                  </p:stCondLst>
                                  <p:childTnLst>
                                    <p:animEffect transition="out" filter="fade">
                                      <p:cBhvr>
                                        <p:cTn id="33" dur="350"/>
                                        <p:tgtEl>
                                          <p:spTgt spid="4"/>
                                        </p:tgtEl>
                                      </p:cBhvr>
                                    </p:animEffect>
                                    <p:set>
                                      <p:cBhvr>
                                        <p:cTn id="34" dur="1" fill="hold">
                                          <p:stCondLst>
                                            <p:cond delay="349"/>
                                          </p:stCondLst>
                                        </p:cTn>
                                        <p:tgtEl>
                                          <p:spTgt spid="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1500"/>
                                        <p:tgtEl>
                                          <p:spTgt spid="3074"/>
                                        </p:tgtEl>
                                      </p:cBhvr>
                                    </p:animEffect>
                                    <p:set>
                                      <p:cBhvr>
                                        <p:cTn id="37" dur="1" fill="hold">
                                          <p:stCondLst>
                                            <p:cond delay="1499"/>
                                          </p:stCondLst>
                                        </p:cTn>
                                        <p:tgtEl>
                                          <p:spTgt spid="3074"/>
                                        </p:tgtEl>
                                        <p:attrNameLst>
                                          <p:attrName>style.visibility</p:attrName>
                                        </p:attrNameLst>
                                      </p:cBhvr>
                                      <p:to>
                                        <p:strVal val="hidden"/>
                                      </p:to>
                                    </p:set>
                                  </p:childTnLst>
                                </p:cTn>
                              </p:par>
                              <p:par>
                                <p:cTn id="38" presetID="10" presetClass="entr" presetSubtype="0" fill="hold" grpId="0" nodeType="withEffect">
                                  <p:stCondLst>
                                    <p:cond delay="100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par>
                                <p:cTn id="41" presetID="0" presetClass="path" presetSubtype="0" decel="100000" fill="hold" grpId="1" nodeType="withEffect">
                                  <p:stCondLst>
                                    <p:cond delay="1000"/>
                                  </p:stCondLst>
                                  <p:childTnLst>
                                    <p:animMotion origin="layout" path="M -1.94444E-6 -2.59259E-6 L 0.21094 0.11435 " pathEditMode="relative" rAng="0" ptsTypes="AA">
                                      <p:cBhvr>
                                        <p:cTn id="42" dur="1000" spd="-100000" fill="hold"/>
                                        <p:tgtEl>
                                          <p:spTgt spid="5"/>
                                        </p:tgtEl>
                                        <p:attrNameLst>
                                          <p:attrName>ppt_x</p:attrName>
                                          <p:attrName>ppt_y</p:attrName>
                                        </p:attrNameLst>
                                      </p:cBhvr>
                                      <p:rCtr x="10538" y="5718"/>
                                    </p:animMotion>
                                  </p:childTnLst>
                                </p:cTn>
                              </p:par>
                              <p:par>
                                <p:cTn id="43" presetID="10" presetClass="exit" presetSubtype="0" fill="hold" grpId="2"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0" presetClass="exit" presetSubtype="0" fill="hold" grpId="1" nodeType="withEffect">
                                  <p:stCondLst>
                                    <p:cond delay="0"/>
                                  </p:stCondLst>
                                  <p:childTnLst>
                                    <p:set>
                                      <p:cBhvr>
                                        <p:cTn id="47" dur="1" fill="hold">
                                          <p:stCondLst>
                                            <p:cond delay="1499"/>
                                          </p:stCondLst>
                                        </p:cTn>
                                        <p:tgtEl>
                                          <p:spTgt spid="7"/>
                                        </p:tgtEl>
                                        <p:attrNameLst>
                                          <p:attrName>style.visibility</p:attrName>
                                        </p:attrNameLst>
                                      </p:cBhvr>
                                      <p:to>
                                        <p:strVal val="hidden"/>
                                      </p:to>
                                    </p:set>
                                    <p:animEffect transition="out" filter="dissolve">
                                      <p:cBhvr>
                                        <p:cTn id="48" dur="1500">
                                          <p:stCondLst>
                                            <p:cond delay="0"/>
                                          </p:stCondLst>
                                        </p:cTn>
                                        <p:tgtEl>
                                          <p:spTgt spid="7"/>
                                        </p:tgtEl>
                                      </p:cBhvr>
                                    </p:animEffect>
                                    <p:anim to="" calcmode="lin" valueType="num">
                                      <p:cBhvr>
                                        <p:cTn id="49" dur="15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50" dur="1500" fill="hold">
                                          <p:stCondLst>
                                            <p:cond delay="0"/>
                                          </p:stCondLst>
                                        </p:cTn>
                                        <p:tgtEl>
                                          <p:spTgt spid="7"/>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3074" grpId="2"/>
      <p:bldP spid="4" grpId="0"/>
      <p:bldP spid="4" grpId="1"/>
      <p:bldP spid="4" grpId="2"/>
      <p:bldP spid="5" grpId="0"/>
      <p:bldP spid="5" grpId="1"/>
      <p:bldP spid="7" grpId="0"/>
      <p:bldP spid="7" grpId="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itle 1"/>
          <p:cNvSpPr txBox="1">
            <a:spLocks/>
          </p:cNvSpPr>
          <p:nvPr/>
        </p:nvSpPr>
        <p:spPr>
          <a:xfrm>
            <a:off x="497711" y="2800928"/>
            <a:ext cx="3345084" cy="9643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baptized</a:t>
            </a:r>
          </a:p>
        </p:txBody>
      </p:sp>
      <p:sp>
        <p:nvSpPr>
          <p:cNvPr id="7" name="Title 1"/>
          <p:cNvSpPr txBox="1">
            <a:spLocks/>
          </p:cNvSpPr>
          <p:nvPr/>
        </p:nvSpPr>
        <p:spPr>
          <a:xfrm>
            <a:off x="2127859" y="3474334"/>
            <a:ext cx="6259975" cy="9643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 the remission of sins</a:t>
            </a:r>
          </a:p>
        </p:txBody>
      </p:sp>
      <p:sp>
        <p:nvSpPr>
          <p:cNvPr id="3074" name="Rectangle 2"/>
          <p:cNvSpPr>
            <a:spLocks noGrp="1" noChangeArrowheads="1"/>
          </p:cNvSpPr>
          <p:nvPr>
            <p:ph type="title"/>
          </p:nvPr>
        </p:nvSpPr>
        <p:spPr>
          <a:xfrm>
            <a:off x="480349" y="1270066"/>
            <a:ext cx="8229600" cy="468778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Then Peter said to them,   "Repent, and let every one of you be baptized in the name of Jesus Christ for the remission of sins; and you shall receive the gift of the Holy Spirit."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Acts 2:38 </a:t>
            </a:r>
          </a:p>
        </p:txBody>
      </p:sp>
      <p:sp>
        <p:nvSpPr>
          <p:cNvPr id="4" name="Rectangle 2"/>
          <p:cNvSpPr txBox="1">
            <a:spLocks noChangeArrowheads="1"/>
          </p:cNvSpPr>
          <p:nvPr/>
        </p:nvSpPr>
        <p:spPr bwMode="auto">
          <a:xfrm>
            <a:off x="735140" y="2160473"/>
            <a:ext cx="205648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Repent</a:t>
            </a:r>
          </a:p>
        </p:txBody>
      </p:sp>
      <p:sp>
        <p:nvSpPr>
          <p:cNvPr id="6" name="Rectangle 5"/>
          <p:cNvSpPr>
            <a:spLocks noChangeArrowheads="1"/>
          </p:cNvSpPr>
          <p:nvPr/>
        </p:nvSpPr>
        <p:spPr bwMode="auto">
          <a:xfrm>
            <a:off x="3471368" y="2760538"/>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0" name="Rectangle 2"/>
          <p:cNvSpPr txBox="1">
            <a:spLocks noChangeArrowheads="1"/>
          </p:cNvSpPr>
          <p:nvPr/>
        </p:nvSpPr>
        <p:spPr bwMode="auto">
          <a:xfrm>
            <a:off x="622140" y="730543"/>
            <a:ext cx="303546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Apologize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3900667" y="1493134"/>
            <a:ext cx="2431649" cy="98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Make up</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2858947" y="3302052"/>
            <a:ext cx="4063679"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Ask Forgiveness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809264" y="4653022"/>
            <a:ext cx="3334473" cy="970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Feel Sorrow</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4478439" y="5304472"/>
            <a:ext cx="3693288"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 Remorseful</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6434559" y="2129740"/>
            <a:ext cx="2605269" cy="94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 Sorry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6736464" y="4178460"/>
            <a:ext cx="2142281" cy="86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Regret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p:cNvSpPr txBox="1">
            <a:spLocks noChangeArrowheads="1"/>
          </p:cNvSpPr>
          <p:nvPr/>
        </p:nvSpPr>
        <p:spPr bwMode="auto">
          <a:xfrm>
            <a:off x="6169306" y="347241"/>
            <a:ext cx="2084408" cy="854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Atone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48571" t="44656" r="39207" b="34392"/>
          <a:stretch/>
        </p:blipFill>
        <p:spPr>
          <a:xfrm>
            <a:off x="4441371" y="3062514"/>
            <a:ext cx="1117600" cy="1436915"/>
          </a:xfrm>
          <a:prstGeom prst="rect">
            <a:avLst/>
          </a:prstGeom>
        </p:spPr>
      </p:pic>
      <p:sp>
        <p:nvSpPr>
          <p:cNvPr id="19" name="Rectangle 2"/>
          <p:cNvSpPr txBox="1">
            <a:spLocks noChangeArrowheads="1"/>
          </p:cNvSpPr>
          <p:nvPr/>
        </p:nvSpPr>
        <p:spPr bwMode="auto">
          <a:xfrm>
            <a:off x="457199" y="1530129"/>
            <a:ext cx="8229600" cy="3491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godly sorrow produces repentance leading to salvation, not to be regretted; but the sorrow of the world produces death.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2</a:t>
            </a:r>
            <a:r>
              <a:rPr lang="en-US" altLang="en-US" sz="3200" b="1" i="1" kern="0"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nd</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Corinthians 7:10</a:t>
            </a:r>
          </a:p>
        </p:txBody>
      </p:sp>
      <p:sp>
        <p:nvSpPr>
          <p:cNvPr id="21" name="Rectangle 2"/>
          <p:cNvSpPr txBox="1">
            <a:spLocks noChangeArrowheads="1"/>
          </p:cNvSpPr>
          <p:nvPr/>
        </p:nvSpPr>
        <p:spPr bwMode="auto">
          <a:xfrm>
            <a:off x="587065" y="2157773"/>
            <a:ext cx="205648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repent</a:t>
            </a:r>
          </a:p>
        </p:txBody>
      </p:sp>
      <p:sp>
        <p:nvSpPr>
          <p:cNvPr id="20" name="Rectangle 2" hidden="1"/>
          <p:cNvSpPr txBox="1">
            <a:spLocks noChangeArrowheads="1"/>
          </p:cNvSpPr>
          <p:nvPr/>
        </p:nvSpPr>
        <p:spPr bwMode="auto">
          <a:xfrm>
            <a:off x="1556732" y="2424496"/>
            <a:ext cx="205648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repent</a:t>
            </a:r>
          </a:p>
        </p:txBody>
      </p:sp>
    </p:spTree>
    <p:extLst>
      <p:ext uri="{BB962C8B-B14F-4D97-AF65-F5344CB8AC3E}">
        <p14:creationId xmlns:p14="http://schemas.microsoft.com/office/powerpoint/2010/main" val="7935757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05573 -0.08509 " pathEditMode="relative" ptsTypes="AA">
                                      <p:cBhvr>
                                        <p:cTn id="10" dur="750" spd="-100000" fill="hold"/>
                                        <p:tgtEl>
                                          <p:spTgt spid="3074"/>
                                        </p:tgtEl>
                                        <p:attrNameLst>
                                          <p:attrName>ppt_x</p:attrName>
                                          <p:attrName>ppt_y</p:attrName>
                                        </p:attrNameLst>
                                      </p:cBhvr>
                                    </p:animMotion>
                                  </p:childTnLst>
                                </p:cTn>
                              </p:par>
                            </p:childTnLst>
                          </p:cTn>
                        </p:par>
                        <p:par>
                          <p:cTn id="11" fill="hold">
                            <p:stCondLst>
                              <p:cond delay="75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childTnLst>
                          </p:cTn>
                        </p:par>
                        <p:par>
                          <p:cTn id="22" fill="hold">
                            <p:stCondLst>
                              <p:cond delay="500"/>
                            </p:stCondLst>
                            <p:childTnLst>
                              <p:par>
                                <p:cTn id="23" presetID="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stCondLst>
                                            <p:cond delay="0"/>
                                          </p:stCondLst>
                                        </p:cTn>
                                        <p:tgtEl>
                                          <p:spTgt spid="6"/>
                                        </p:tgtEl>
                                      </p:cBhvr>
                                    </p:animEffect>
                                    <p:anim to="" calcmode="lin" valueType="num">
                                      <p:cBhvr>
                                        <p:cTn id="26"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18" presetClass="emph" presetSubtype="0" fill="hold" grpId="1" nodeType="withEffect">
                                  <p:stCondLst>
                                    <p:cond delay="0"/>
                                  </p:stCondLst>
                                  <p:childTnLst>
                                    <p:set>
                                      <p:cBhvr override="childStyle">
                                        <p:cTn id="33" dur="500" fill="hold"/>
                                        <p:tgtEl>
                                          <p:spTgt spid="7"/>
                                        </p:tgtEl>
                                        <p:attrNameLst>
                                          <p:attrName>style.textDecorationUnderline</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50"/>
                                        <p:tgtEl>
                                          <p:spTgt spid="4"/>
                                        </p:tgtEl>
                                      </p:cBhvr>
                                    </p:animEffect>
                                  </p:childTnLst>
                                </p:cTn>
                              </p:par>
                              <p:par>
                                <p:cTn id="39" presetID="0" presetClass="path" presetSubtype="0" accel="50000" decel="50000" fill="hold" grpId="1" nodeType="withEffect">
                                  <p:stCondLst>
                                    <p:cond delay="0"/>
                                  </p:stCondLst>
                                  <p:childTnLst>
                                    <p:animMotion origin="layout" path="M -1.94444E-6 -2.59259E-6 L -0.02205 -0.00023 " pathEditMode="relative" rAng="0" ptsTypes="AA">
                                      <p:cBhvr>
                                        <p:cTn id="40" dur="1500" fill="hold"/>
                                        <p:tgtEl>
                                          <p:spTgt spid="4"/>
                                        </p:tgtEl>
                                        <p:attrNameLst>
                                          <p:attrName>ppt_x</p:attrName>
                                          <p:attrName>ppt_y</p:attrName>
                                        </p:attrNameLst>
                                      </p:cBhvr>
                                      <p:rCtr x="-1111" y="-23"/>
                                    </p:animMotion>
                                  </p:childTnLst>
                                </p:cTn>
                              </p:par>
                              <p:par>
                                <p:cTn id="41" presetID="10" presetClass="exit" presetSubtype="0" fill="hold" grpId="1" nodeType="withEffect">
                                  <p:stCondLst>
                                    <p:cond delay="0"/>
                                  </p:stCondLst>
                                  <p:childTnLst>
                                    <p:animEffect transition="out" filter="fade">
                                      <p:cBhvr>
                                        <p:cTn id="42" dur="1000"/>
                                        <p:tgtEl>
                                          <p:spTgt spid="3074"/>
                                        </p:tgtEl>
                                      </p:cBhvr>
                                    </p:animEffect>
                                    <p:set>
                                      <p:cBhvr>
                                        <p:cTn id="43" dur="1" fill="hold">
                                          <p:stCondLst>
                                            <p:cond delay="999"/>
                                          </p:stCondLst>
                                        </p:cTn>
                                        <p:tgtEl>
                                          <p:spTgt spid="3074"/>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0" presetClass="path" presetSubtype="0" accel="50000" decel="50000" fill="hold" grpId="2" nodeType="withEffect">
                                  <p:stCondLst>
                                    <p:cond delay="0"/>
                                  </p:stCondLst>
                                  <p:childTnLst>
                                    <p:animMotion origin="layout" path="M 2.5E-6 3.7037E-6 C -0.00295 -0.03056 -0.004 -0.06019 -0.00156 -0.08889 C 0.00087 -0.1176 0.00469 -0.1507 0.01458 -0.17199 C 0.02448 -0.19329 0.04184 -0.21621 0.05781 -0.21713 C 0.07378 -0.21806 0.09982 -0.20209 0.11094 -0.17824 C 0.12205 -0.1544 0.12239 -0.10857 0.125 -0.07408 C 0.1276 -0.03959 0.12621 -0.00348 0.12656 0.02939 C 0.12691 0.06226 0.12743 0.10416 0.1276 0.12384 " pathEditMode="relative" rAng="0" ptsTypes="aaaaaaaa">
                                      <p:cBhvr>
                                        <p:cTn id="51" dur="2250" fill="hold"/>
                                        <p:tgtEl>
                                          <p:spTgt spid="6"/>
                                        </p:tgtEl>
                                        <p:attrNameLst>
                                          <p:attrName>ppt_x</p:attrName>
                                          <p:attrName>ppt_y</p:attrName>
                                        </p:attrNameLst>
                                      </p:cBhvr>
                                      <p:rCtr x="6181" y="-4722"/>
                                    </p:animMotion>
                                  </p:childTnLst>
                                </p:cTn>
                              </p:par>
                              <p:par>
                                <p:cTn id="52" presetID="6" presetClass="emph" presetSubtype="0" fill="hold" grpId="3" nodeType="withEffect">
                                  <p:stCondLst>
                                    <p:cond delay="0"/>
                                  </p:stCondLst>
                                  <p:childTnLst>
                                    <p:animScale>
                                      <p:cBhvr>
                                        <p:cTn id="53" dur="2000" fill="hold"/>
                                        <p:tgtEl>
                                          <p:spTgt spid="6"/>
                                        </p:tgtEl>
                                      </p:cBhvr>
                                      <p:by x="150000" y="150000"/>
                                    </p:animScale>
                                  </p:childTnLst>
                                </p:cTn>
                              </p:par>
                              <p:par>
                                <p:cTn id="54" presetID="10" presetClass="exit" presetSubtype="0" fill="hold" grpId="1" nodeType="withEffect">
                                  <p:stCondLst>
                                    <p:cond delay="2250"/>
                                  </p:stCondLst>
                                  <p:childTnLst>
                                    <p:animEffect transition="out" filter="fade">
                                      <p:cBhvr>
                                        <p:cTn id="55" dur="250"/>
                                        <p:tgtEl>
                                          <p:spTgt spid="6"/>
                                        </p:tgtEl>
                                      </p:cBhvr>
                                    </p:animEffect>
                                    <p:set>
                                      <p:cBhvr>
                                        <p:cTn id="56" dur="1" fill="hold">
                                          <p:stCondLst>
                                            <p:cond delay="249"/>
                                          </p:stCondLst>
                                        </p:cTn>
                                        <p:tgtEl>
                                          <p:spTgt spid="6"/>
                                        </p:tgtEl>
                                        <p:attrNameLst>
                                          <p:attrName>style.visibility</p:attrName>
                                        </p:attrNameLst>
                                      </p:cBhvr>
                                      <p:to>
                                        <p:strVal val="hidden"/>
                                      </p:to>
                                    </p:set>
                                  </p:childTnLst>
                                </p:cTn>
                              </p:par>
                              <p:par>
                                <p:cTn id="57" presetID="1" presetClass="entr" presetSubtype="0" fill="hold" nodeType="withEffect">
                                  <p:stCondLst>
                                    <p:cond delay="125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xit" presetSubtype="0" fill="hold" nodeType="withEffect">
                                  <p:stCondLst>
                                    <p:cond delay="2500"/>
                                  </p:stCondLst>
                                  <p:childTnLst>
                                    <p:set>
                                      <p:cBhvr>
                                        <p:cTn id="60" dur="1" fill="hold">
                                          <p:stCondLst>
                                            <p:cond delay="0"/>
                                          </p:stCondLst>
                                        </p:cTn>
                                        <p:tgtEl>
                                          <p:spTgt spid="1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p:cTn id="65" dur="1500" fill="hold"/>
                                        <p:tgtEl>
                                          <p:spTgt spid="14"/>
                                        </p:tgtEl>
                                        <p:attrNameLst>
                                          <p:attrName>ppt_w</p:attrName>
                                        </p:attrNameLst>
                                      </p:cBhvr>
                                      <p:tavLst>
                                        <p:tav tm="0">
                                          <p:val>
                                            <p:fltVal val="0"/>
                                          </p:val>
                                        </p:tav>
                                        <p:tav tm="100000">
                                          <p:val>
                                            <p:strVal val="#ppt_w"/>
                                          </p:val>
                                        </p:tav>
                                      </p:tavLst>
                                    </p:anim>
                                    <p:anim calcmode="lin" valueType="num">
                                      <p:cBhvr>
                                        <p:cTn id="66" dur="1500" fill="hold"/>
                                        <p:tgtEl>
                                          <p:spTgt spid="14"/>
                                        </p:tgtEl>
                                        <p:attrNameLst>
                                          <p:attrName>ppt_h</p:attrName>
                                        </p:attrNameLst>
                                      </p:cBhvr>
                                      <p:tavLst>
                                        <p:tav tm="0">
                                          <p:val>
                                            <p:fltVal val="0"/>
                                          </p:val>
                                        </p:tav>
                                        <p:tav tm="100000">
                                          <p:val>
                                            <p:strVal val="#ppt_h"/>
                                          </p:val>
                                        </p:tav>
                                      </p:tavLst>
                                    </p:anim>
                                  </p:childTnLst>
                                </p:cTn>
                              </p:par>
                              <p:par>
                                <p:cTn id="67" presetID="0" presetClass="path" presetSubtype="0" accel="50000" decel="50000" fill="hold" grpId="1" nodeType="withEffect">
                                  <p:stCondLst>
                                    <p:cond delay="0"/>
                                  </p:stCondLst>
                                  <p:childTnLst>
                                    <p:animMotion origin="layout" path="M 0.00017 0.00046 L -0.49636 -0.46667 " pathEditMode="relative" rAng="0" ptsTypes="AA">
                                      <p:cBhvr>
                                        <p:cTn id="68" dur="1500" spd="-100000" fill="hold"/>
                                        <p:tgtEl>
                                          <p:spTgt spid="14"/>
                                        </p:tgtEl>
                                        <p:attrNameLst>
                                          <p:attrName>ppt_x</p:attrName>
                                          <p:attrName>ppt_y</p:attrName>
                                        </p:attrNameLst>
                                      </p:cBhvr>
                                      <p:rCtr x="-24826" y="-23356"/>
                                    </p:animMotion>
                                  </p:childTnLst>
                                </p:cTn>
                              </p:par>
                            </p:childTnLst>
                          </p:cTn>
                        </p:par>
                        <p:par>
                          <p:cTn id="69" fill="hold">
                            <p:stCondLst>
                              <p:cond delay="1500"/>
                            </p:stCondLst>
                            <p:childTnLst>
                              <p:par>
                                <p:cTn id="70" presetID="23" presetClass="entr" presetSubtype="16"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1500" fill="hold"/>
                                        <p:tgtEl>
                                          <p:spTgt spid="13"/>
                                        </p:tgtEl>
                                        <p:attrNameLst>
                                          <p:attrName>ppt_w</p:attrName>
                                        </p:attrNameLst>
                                      </p:cBhvr>
                                      <p:tavLst>
                                        <p:tav tm="0">
                                          <p:val>
                                            <p:fltVal val="0"/>
                                          </p:val>
                                        </p:tav>
                                        <p:tav tm="100000">
                                          <p:val>
                                            <p:strVal val="#ppt_w"/>
                                          </p:val>
                                        </p:tav>
                                      </p:tavLst>
                                    </p:anim>
                                    <p:anim calcmode="lin" valueType="num">
                                      <p:cBhvr>
                                        <p:cTn id="73" dur="1500" fill="hold"/>
                                        <p:tgtEl>
                                          <p:spTgt spid="13"/>
                                        </p:tgtEl>
                                        <p:attrNameLst>
                                          <p:attrName>ppt_h</p:attrName>
                                        </p:attrNameLst>
                                      </p:cBhvr>
                                      <p:tavLst>
                                        <p:tav tm="0">
                                          <p:val>
                                            <p:fltVal val="0"/>
                                          </p:val>
                                        </p:tav>
                                        <p:tav tm="100000">
                                          <p:val>
                                            <p:strVal val="#ppt_h"/>
                                          </p:val>
                                        </p:tav>
                                      </p:tavLst>
                                    </p:anim>
                                  </p:childTnLst>
                                </p:cTn>
                              </p:par>
                              <p:par>
                                <p:cTn id="74" presetID="0" presetClass="path" presetSubtype="0" accel="50000" decel="50000" fill="hold" grpId="1" nodeType="withEffect">
                                  <p:stCondLst>
                                    <p:cond delay="0"/>
                                  </p:stCondLst>
                                  <p:childTnLst>
                                    <p:animMotion origin="layout" path="M -3.33333E-6 0.00047 L -0.07569 -0.36157 " pathEditMode="relative" rAng="0" ptsTypes="AA">
                                      <p:cBhvr>
                                        <p:cTn id="75" dur="1500" spd="-100000" fill="hold"/>
                                        <p:tgtEl>
                                          <p:spTgt spid="13"/>
                                        </p:tgtEl>
                                        <p:attrNameLst>
                                          <p:attrName>ppt_x</p:attrName>
                                          <p:attrName>ppt_y</p:attrName>
                                        </p:attrNameLst>
                                      </p:cBhvr>
                                      <p:rCtr x="-3785" y="-18102"/>
                                    </p:animMotion>
                                  </p:childTnLst>
                                </p:cTn>
                              </p:par>
                            </p:childTnLst>
                          </p:cTn>
                        </p:par>
                        <p:par>
                          <p:cTn id="76" fill="hold">
                            <p:stCondLst>
                              <p:cond delay="3000"/>
                            </p:stCondLst>
                            <p:childTnLst>
                              <p:par>
                                <p:cTn id="77" presetID="23" presetClass="entr" presetSubtype="16" fill="hold" grpId="0" nodeType="after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1500" fill="hold"/>
                                        <p:tgtEl>
                                          <p:spTgt spid="16"/>
                                        </p:tgtEl>
                                        <p:attrNameLst>
                                          <p:attrName>ppt_w</p:attrName>
                                        </p:attrNameLst>
                                      </p:cBhvr>
                                      <p:tavLst>
                                        <p:tav tm="0">
                                          <p:val>
                                            <p:fltVal val="0"/>
                                          </p:val>
                                        </p:tav>
                                        <p:tav tm="100000">
                                          <p:val>
                                            <p:strVal val="#ppt_w"/>
                                          </p:val>
                                        </p:tav>
                                      </p:tavLst>
                                    </p:anim>
                                    <p:anim calcmode="lin" valueType="num">
                                      <p:cBhvr>
                                        <p:cTn id="80" dur="1500" fill="hold"/>
                                        <p:tgtEl>
                                          <p:spTgt spid="16"/>
                                        </p:tgtEl>
                                        <p:attrNameLst>
                                          <p:attrName>ppt_h</p:attrName>
                                        </p:attrNameLst>
                                      </p:cBhvr>
                                      <p:tavLst>
                                        <p:tav tm="0">
                                          <p:val>
                                            <p:fltVal val="0"/>
                                          </p:val>
                                        </p:tav>
                                        <p:tav tm="100000">
                                          <p:val>
                                            <p:strVal val="#ppt_h"/>
                                          </p:val>
                                        </p:tav>
                                      </p:tavLst>
                                    </p:anim>
                                  </p:childTnLst>
                                </p:cTn>
                              </p:par>
                              <p:par>
                                <p:cTn id="81" presetID="0" presetClass="path" presetSubtype="0" accel="50000" decel="50000" fill="hold" grpId="1" nodeType="withEffect">
                                  <p:stCondLst>
                                    <p:cond delay="0"/>
                                  </p:stCondLst>
                                  <p:childTnLst>
                                    <p:animMotion origin="layout" path="M 0.00017 0.00024 L -0.65903 -0.28449 " pathEditMode="relative" rAng="0" ptsTypes="AA">
                                      <p:cBhvr>
                                        <p:cTn id="82" dur="1500" spd="-100000" fill="hold"/>
                                        <p:tgtEl>
                                          <p:spTgt spid="16"/>
                                        </p:tgtEl>
                                        <p:attrNameLst>
                                          <p:attrName>ppt_x</p:attrName>
                                          <p:attrName>ppt_y</p:attrName>
                                        </p:attrNameLst>
                                      </p:cBhvr>
                                      <p:rCtr x="-32969" y="-14236"/>
                                    </p:animMotion>
                                  </p:childTnLst>
                                </p:cTn>
                              </p:par>
                            </p:childTnLst>
                          </p:cTn>
                        </p:par>
                        <p:par>
                          <p:cTn id="83" fill="hold">
                            <p:stCondLst>
                              <p:cond delay="4500"/>
                            </p:stCondLst>
                            <p:childTnLst>
                              <p:par>
                                <p:cTn id="84" presetID="23" presetClass="entr" presetSubtype="16" fill="hold" grpId="0" nodeType="afterEffect">
                                  <p:stCondLst>
                                    <p:cond delay="0"/>
                                  </p:stCondLst>
                                  <p:childTnLst>
                                    <p:set>
                                      <p:cBhvr>
                                        <p:cTn id="85" dur="1" fill="hold">
                                          <p:stCondLst>
                                            <p:cond delay="0"/>
                                          </p:stCondLst>
                                        </p:cTn>
                                        <p:tgtEl>
                                          <p:spTgt spid="15"/>
                                        </p:tgtEl>
                                        <p:attrNameLst>
                                          <p:attrName>style.visibility</p:attrName>
                                        </p:attrNameLst>
                                      </p:cBhvr>
                                      <p:to>
                                        <p:strVal val="visible"/>
                                      </p:to>
                                    </p:set>
                                    <p:anim calcmode="lin" valueType="num">
                                      <p:cBhvr>
                                        <p:cTn id="86" dur="1500" fill="hold"/>
                                        <p:tgtEl>
                                          <p:spTgt spid="15"/>
                                        </p:tgtEl>
                                        <p:attrNameLst>
                                          <p:attrName>ppt_w</p:attrName>
                                        </p:attrNameLst>
                                      </p:cBhvr>
                                      <p:tavLst>
                                        <p:tav tm="0">
                                          <p:val>
                                            <p:fltVal val="0"/>
                                          </p:val>
                                        </p:tav>
                                        <p:tav tm="100000">
                                          <p:val>
                                            <p:strVal val="#ppt_w"/>
                                          </p:val>
                                        </p:tav>
                                      </p:tavLst>
                                    </p:anim>
                                    <p:anim calcmode="lin" valueType="num">
                                      <p:cBhvr>
                                        <p:cTn id="87" dur="1500" fill="hold"/>
                                        <p:tgtEl>
                                          <p:spTgt spid="15"/>
                                        </p:tgtEl>
                                        <p:attrNameLst>
                                          <p:attrName>ppt_h</p:attrName>
                                        </p:attrNameLst>
                                      </p:cBhvr>
                                      <p:tavLst>
                                        <p:tav tm="0">
                                          <p:val>
                                            <p:fltVal val="0"/>
                                          </p:val>
                                        </p:tav>
                                        <p:tav tm="100000">
                                          <p:val>
                                            <p:strVal val="#ppt_h"/>
                                          </p:val>
                                        </p:tav>
                                      </p:tavLst>
                                    </p:anim>
                                  </p:childTnLst>
                                </p:cTn>
                              </p:par>
                              <p:par>
                                <p:cTn id="88" presetID="0" presetClass="path" presetSubtype="0" accel="50000" decel="50000" fill="hold" grpId="1" nodeType="withEffect">
                                  <p:stCondLst>
                                    <p:cond delay="0"/>
                                  </p:stCondLst>
                                  <p:childTnLst>
                                    <p:animMotion origin="layout" path="M 0.00034 3.7037E-7 L -0.65087 0.00833 " pathEditMode="relative" rAng="0" ptsTypes="AA">
                                      <p:cBhvr>
                                        <p:cTn id="89" dur="1500" spd="-100000" fill="hold"/>
                                        <p:tgtEl>
                                          <p:spTgt spid="15"/>
                                        </p:tgtEl>
                                        <p:attrNameLst>
                                          <p:attrName>ppt_x</p:attrName>
                                          <p:attrName>ppt_y</p:attrName>
                                        </p:attrNameLst>
                                      </p:cBhvr>
                                      <p:rCtr x="-32569" y="417"/>
                                    </p:animMotion>
                                  </p:childTnLst>
                                </p:cTn>
                              </p:par>
                            </p:childTnLst>
                          </p:cTn>
                        </p:par>
                        <p:par>
                          <p:cTn id="90" fill="hold">
                            <p:stCondLst>
                              <p:cond delay="6000"/>
                            </p:stCondLst>
                            <p:childTnLst>
                              <p:par>
                                <p:cTn id="91" presetID="23" presetClass="entr" presetSubtype="16" fill="hold" grpId="0" nodeType="afterEffect">
                                  <p:stCondLst>
                                    <p:cond delay="0"/>
                                  </p:stCondLst>
                                  <p:childTnLst>
                                    <p:set>
                                      <p:cBhvr>
                                        <p:cTn id="92" dur="1" fill="hold">
                                          <p:stCondLst>
                                            <p:cond delay="0"/>
                                          </p:stCondLst>
                                        </p:cTn>
                                        <p:tgtEl>
                                          <p:spTgt spid="12"/>
                                        </p:tgtEl>
                                        <p:attrNameLst>
                                          <p:attrName>style.visibility</p:attrName>
                                        </p:attrNameLst>
                                      </p:cBhvr>
                                      <p:to>
                                        <p:strVal val="visible"/>
                                      </p:to>
                                    </p:set>
                                    <p:anim calcmode="lin" valueType="num">
                                      <p:cBhvr>
                                        <p:cTn id="93" dur="1500" fill="hold"/>
                                        <p:tgtEl>
                                          <p:spTgt spid="12"/>
                                        </p:tgtEl>
                                        <p:attrNameLst>
                                          <p:attrName>ppt_w</p:attrName>
                                        </p:attrNameLst>
                                      </p:cBhvr>
                                      <p:tavLst>
                                        <p:tav tm="0">
                                          <p:val>
                                            <p:fltVal val="0"/>
                                          </p:val>
                                        </p:tav>
                                        <p:tav tm="100000">
                                          <p:val>
                                            <p:strVal val="#ppt_w"/>
                                          </p:val>
                                        </p:tav>
                                      </p:tavLst>
                                    </p:anim>
                                    <p:anim calcmode="lin" valueType="num">
                                      <p:cBhvr>
                                        <p:cTn id="94" dur="1500" fill="hold"/>
                                        <p:tgtEl>
                                          <p:spTgt spid="12"/>
                                        </p:tgtEl>
                                        <p:attrNameLst>
                                          <p:attrName>ppt_h</p:attrName>
                                        </p:attrNameLst>
                                      </p:cBhvr>
                                      <p:tavLst>
                                        <p:tav tm="0">
                                          <p:val>
                                            <p:fltVal val="0"/>
                                          </p:val>
                                        </p:tav>
                                        <p:tav tm="100000">
                                          <p:val>
                                            <p:strVal val="#ppt_h"/>
                                          </p:val>
                                        </p:tav>
                                      </p:tavLst>
                                    </p:anim>
                                  </p:childTnLst>
                                </p:cTn>
                              </p:par>
                              <p:par>
                                <p:cTn id="95" presetID="0" presetClass="path" presetSubtype="0" accel="50000" decel="50000" fill="hold" grpId="1" nodeType="withEffect">
                                  <p:stCondLst>
                                    <p:cond delay="0"/>
                                  </p:stCondLst>
                                  <p:childTnLst>
                                    <p:animMotion origin="layout" path="M 0.00017 0.00023 L -0.33976 -0.175 " pathEditMode="relative" rAng="0" ptsTypes="AA">
                                      <p:cBhvr>
                                        <p:cTn id="96" dur="1500" spd="-100000" fill="hold"/>
                                        <p:tgtEl>
                                          <p:spTgt spid="12"/>
                                        </p:tgtEl>
                                        <p:attrNameLst>
                                          <p:attrName>ppt_x</p:attrName>
                                          <p:attrName>ppt_y</p:attrName>
                                        </p:attrNameLst>
                                      </p:cBhvr>
                                      <p:rCtr x="-16997" y="-8773"/>
                                    </p:animMotion>
                                  </p:childTnLst>
                                </p:cTn>
                              </p:par>
                            </p:childTnLst>
                          </p:cTn>
                        </p:par>
                        <p:par>
                          <p:cTn id="97" fill="hold">
                            <p:stCondLst>
                              <p:cond delay="7500"/>
                            </p:stCondLst>
                            <p:childTnLst>
                              <p:par>
                                <p:cTn id="98" presetID="23" presetClass="entr" presetSubtype="16" fill="hold" grpId="0" nodeType="afterEffect">
                                  <p:stCondLst>
                                    <p:cond delay="0"/>
                                  </p:stCondLst>
                                  <p:childTnLst>
                                    <p:set>
                                      <p:cBhvr>
                                        <p:cTn id="99" dur="1" fill="hold">
                                          <p:stCondLst>
                                            <p:cond delay="0"/>
                                          </p:stCondLst>
                                        </p:cTn>
                                        <p:tgtEl>
                                          <p:spTgt spid="10"/>
                                        </p:tgtEl>
                                        <p:attrNameLst>
                                          <p:attrName>style.visibility</p:attrName>
                                        </p:attrNameLst>
                                      </p:cBhvr>
                                      <p:to>
                                        <p:strVal val="visible"/>
                                      </p:to>
                                    </p:set>
                                    <p:anim calcmode="lin" valueType="num">
                                      <p:cBhvr>
                                        <p:cTn id="100" dur="1500" fill="hold"/>
                                        <p:tgtEl>
                                          <p:spTgt spid="10"/>
                                        </p:tgtEl>
                                        <p:attrNameLst>
                                          <p:attrName>ppt_w</p:attrName>
                                        </p:attrNameLst>
                                      </p:cBhvr>
                                      <p:tavLst>
                                        <p:tav tm="0">
                                          <p:val>
                                            <p:fltVal val="0"/>
                                          </p:val>
                                        </p:tav>
                                        <p:tav tm="100000">
                                          <p:val>
                                            <p:strVal val="#ppt_w"/>
                                          </p:val>
                                        </p:tav>
                                      </p:tavLst>
                                    </p:anim>
                                    <p:anim calcmode="lin" valueType="num">
                                      <p:cBhvr>
                                        <p:cTn id="101" dur="1500" fill="hold"/>
                                        <p:tgtEl>
                                          <p:spTgt spid="10"/>
                                        </p:tgtEl>
                                        <p:attrNameLst>
                                          <p:attrName>ppt_h</p:attrName>
                                        </p:attrNameLst>
                                      </p:cBhvr>
                                      <p:tavLst>
                                        <p:tav tm="0">
                                          <p:val>
                                            <p:fltVal val="0"/>
                                          </p:val>
                                        </p:tav>
                                        <p:tav tm="100000">
                                          <p:val>
                                            <p:strVal val="#ppt_h"/>
                                          </p:val>
                                        </p:tav>
                                      </p:tavLst>
                                    </p:anim>
                                  </p:childTnLst>
                                </p:cTn>
                              </p:par>
                              <p:par>
                                <p:cTn id="102" presetID="0" presetClass="path" presetSubtype="0" accel="50000" decel="50000" fill="hold" grpId="1" nodeType="withEffect">
                                  <p:stCondLst>
                                    <p:cond delay="0"/>
                                  </p:stCondLst>
                                  <p:childTnLst>
                                    <p:animMotion origin="layout" path="M 0.00017 -2.96296E-6 L -0.03941 0.20023 " pathEditMode="relative" rAng="0" ptsTypes="AA">
                                      <p:cBhvr>
                                        <p:cTn id="103" dur="1500" spd="-100000" fill="hold"/>
                                        <p:tgtEl>
                                          <p:spTgt spid="10"/>
                                        </p:tgtEl>
                                        <p:attrNameLst>
                                          <p:attrName>ppt_x</p:attrName>
                                          <p:attrName>ppt_y</p:attrName>
                                        </p:attrNameLst>
                                      </p:cBhvr>
                                      <p:rCtr x="-1979" y="10000"/>
                                    </p:animMotion>
                                  </p:childTnLst>
                                </p:cTn>
                              </p:par>
                            </p:childTnLst>
                          </p:cTn>
                        </p:par>
                        <p:par>
                          <p:cTn id="104" fill="hold">
                            <p:stCondLst>
                              <p:cond delay="9000"/>
                            </p:stCondLst>
                            <p:childTnLst>
                              <p:par>
                                <p:cTn id="105" presetID="23" presetClass="entr" presetSubtype="16" fill="hold" grpId="0" nodeType="afterEffect">
                                  <p:stCondLst>
                                    <p:cond delay="0"/>
                                  </p:stCondLst>
                                  <p:childTnLst>
                                    <p:set>
                                      <p:cBhvr>
                                        <p:cTn id="106" dur="1" fill="hold">
                                          <p:stCondLst>
                                            <p:cond delay="0"/>
                                          </p:stCondLst>
                                        </p:cTn>
                                        <p:tgtEl>
                                          <p:spTgt spid="17"/>
                                        </p:tgtEl>
                                        <p:attrNameLst>
                                          <p:attrName>style.visibility</p:attrName>
                                        </p:attrNameLst>
                                      </p:cBhvr>
                                      <p:to>
                                        <p:strVal val="visible"/>
                                      </p:to>
                                    </p:set>
                                    <p:anim calcmode="lin" valueType="num">
                                      <p:cBhvr>
                                        <p:cTn id="107" dur="1500" fill="hold"/>
                                        <p:tgtEl>
                                          <p:spTgt spid="17"/>
                                        </p:tgtEl>
                                        <p:attrNameLst>
                                          <p:attrName>ppt_w</p:attrName>
                                        </p:attrNameLst>
                                      </p:cBhvr>
                                      <p:tavLst>
                                        <p:tav tm="0">
                                          <p:val>
                                            <p:fltVal val="0"/>
                                          </p:val>
                                        </p:tav>
                                        <p:tav tm="100000">
                                          <p:val>
                                            <p:strVal val="#ppt_w"/>
                                          </p:val>
                                        </p:tav>
                                      </p:tavLst>
                                    </p:anim>
                                    <p:anim calcmode="lin" valueType="num">
                                      <p:cBhvr>
                                        <p:cTn id="108" dur="1500" fill="hold"/>
                                        <p:tgtEl>
                                          <p:spTgt spid="17"/>
                                        </p:tgtEl>
                                        <p:attrNameLst>
                                          <p:attrName>ppt_h</p:attrName>
                                        </p:attrNameLst>
                                      </p:cBhvr>
                                      <p:tavLst>
                                        <p:tav tm="0">
                                          <p:val>
                                            <p:fltVal val="0"/>
                                          </p:val>
                                        </p:tav>
                                        <p:tav tm="100000">
                                          <p:val>
                                            <p:strVal val="#ppt_h"/>
                                          </p:val>
                                        </p:tav>
                                      </p:tavLst>
                                    </p:anim>
                                  </p:childTnLst>
                                </p:cTn>
                              </p:par>
                              <p:par>
                                <p:cTn id="109" presetID="0" presetClass="path" presetSubtype="0" accel="50000" decel="50000" fill="hold" grpId="1" nodeType="withEffect">
                                  <p:stCondLst>
                                    <p:cond delay="0"/>
                                  </p:stCondLst>
                                  <p:childTnLst>
                                    <p:animMotion origin="layout" path="M 0.00018 -2.96296E-6 L -0.59392 0.27454 " pathEditMode="relative" rAng="0" ptsTypes="AA">
                                      <p:cBhvr>
                                        <p:cTn id="110" dur="1500" spd="-100000" fill="hold"/>
                                        <p:tgtEl>
                                          <p:spTgt spid="17"/>
                                        </p:tgtEl>
                                        <p:attrNameLst>
                                          <p:attrName>ppt_x</p:attrName>
                                          <p:attrName>ppt_y</p:attrName>
                                        </p:attrNameLst>
                                      </p:cBhvr>
                                      <p:rCtr x="-29705" y="13727"/>
                                    </p:animMotion>
                                  </p:childTnLst>
                                </p:cTn>
                              </p:par>
                            </p:childTnLst>
                          </p:cTn>
                        </p:par>
                        <p:par>
                          <p:cTn id="111" fill="hold">
                            <p:stCondLst>
                              <p:cond delay="10500"/>
                            </p:stCondLst>
                            <p:childTnLst>
                              <p:par>
                                <p:cTn id="112" presetID="23" presetClass="entr" presetSubtype="16" fill="hold" grpId="0" nodeType="afterEffect">
                                  <p:stCondLst>
                                    <p:cond delay="0"/>
                                  </p:stCondLst>
                                  <p:childTnLst>
                                    <p:set>
                                      <p:cBhvr>
                                        <p:cTn id="113" dur="1" fill="hold">
                                          <p:stCondLst>
                                            <p:cond delay="0"/>
                                          </p:stCondLst>
                                        </p:cTn>
                                        <p:tgtEl>
                                          <p:spTgt spid="11"/>
                                        </p:tgtEl>
                                        <p:attrNameLst>
                                          <p:attrName>style.visibility</p:attrName>
                                        </p:attrNameLst>
                                      </p:cBhvr>
                                      <p:to>
                                        <p:strVal val="visible"/>
                                      </p:to>
                                    </p:set>
                                    <p:anim calcmode="lin" valueType="num">
                                      <p:cBhvr>
                                        <p:cTn id="114" dur="1500" fill="hold"/>
                                        <p:tgtEl>
                                          <p:spTgt spid="11"/>
                                        </p:tgtEl>
                                        <p:attrNameLst>
                                          <p:attrName>ppt_w</p:attrName>
                                        </p:attrNameLst>
                                      </p:cBhvr>
                                      <p:tavLst>
                                        <p:tav tm="0">
                                          <p:val>
                                            <p:fltVal val="0"/>
                                          </p:val>
                                        </p:tav>
                                        <p:tav tm="100000">
                                          <p:val>
                                            <p:strVal val="#ppt_w"/>
                                          </p:val>
                                        </p:tav>
                                      </p:tavLst>
                                    </p:anim>
                                    <p:anim calcmode="lin" valueType="num">
                                      <p:cBhvr>
                                        <p:cTn id="115" dur="1500" fill="hold"/>
                                        <p:tgtEl>
                                          <p:spTgt spid="11"/>
                                        </p:tgtEl>
                                        <p:attrNameLst>
                                          <p:attrName>ppt_h</p:attrName>
                                        </p:attrNameLst>
                                      </p:cBhvr>
                                      <p:tavLst>
                                        <p:tav tm="0">
                                          <p:val>
                                            <p:fltVal val="0"/>
                                          </p:val>
                                        </p:tav>
                                        <p:tav tm="100000">
                                          <p:val>
                                            <p:strVal val="#ppt_h"/>
                                          </p:val>
                                        </p:tav>
                                      </p:tavLst>
                                    </p:anim>
                                  </p:childTnLst>
                                </p:cTn>
                              </p:par>
                              <p:par>
                                <p:cTn id="116" presetID="0" presetClass="path" presetSubtype="0" accel="50000" decel="50000" fill="hold" grpId="1" nodeType="withEffect">
                                  <p:stCondLst>
                                    <p:cond delay="0"/>
                                  </p:stCondLst>
                                  <p:childTnLst>
                                    <p:animMotion origin="layout" path="M 1.38889E-6 -1.85185E-6 L -0.36493 0.09884 " pathEditMode="relative" rAng="0" ptsTypes="AA">
                                      <p:cBhvr>
                                        <p:cTn id="117" dur="1500" spd="-100000" fill="hold"/>
                                        <p:tgtEl>
                                          <p:spTgt spid="11"/>
                                        </p:tgtEl>
                                        <p:attrNameLst>
                                          <p:attrName>ppt_x</p:attrName>
                                          <p:attrName>ppt_y</p:attrName>
                                        </p:attrNameLst>
                                      </p:cBhvr>
                                      <p:rCtr x="-18247" y="4931"/>
                                    </p:animMotion>
                                  </p:childTnLst>
                                </p:cTn>
                              </p:par>
                            </p:childTnLst>
                          </p:cTn>
                        </p:par>
                      </p:childTnLst>
                    </p:cTn>
                  </p:par>
                  <p:par>
                    <p:cTn id="118" fill="hold">
                      <p:stCondLst>
                        <p:cond delay="indefinite"/>
                      </p:stCondLst>
                      <p:childTnLst>
                        <p:par>
                          <p:cTn id="119" fill="hold">
                            <p:stCondLst>
                              <p:cond delay="0"/>
                            </p:stCondLst>
                            <p:childTnLst>
                              <p:par>
                                <p:cTn id="120" presetID="23" presetClass="exit" presetSubtype="32" fill="hold" grpId="2" nodeType="clickEffect">
                                  <p:stCondLst>
                                    <p:cond delay="0"/>
                                  </p:stCondLst>
                                  <p:childTnLst>
                                    <p:anim calcmode="lin" valueType="num">
                                      <p:cBhvr>
                                        <p:cTn id="121" dur="1000"/>
                                        <p:tgtEl>
                                          <p:spTgt spid="10"/>
                                        </p:tgtEl>
                                        <p:attrNameLst>
                                          <p:attrName>ppt_w</p:attrName>
                                        </p:attrNameLst>
                                      </p:cBhvr>
                                      <p:tavLst>
                                        <p:tav tm="0">
                                          <p:val>
                                            <p:strVal val="ppt_w"/>
                                          </p:val>
                                        </p:tav>
                                        <p:tav tm="100000">
                                          <p:val>
                                            <p:fltVal val="0"/>
                                          </p:val>
                                        </p:tav>
                                      </p:tavLst>
                                    </p:anim>
                                    <p:anim calcmode="lin" valueType="num">
                                      <p:cBhvr>
                                        <p:cTn id="122" dur="1000"/>
                                        <p:tgtEl>
                                          <p:spTgt spid="10"/>
                                        </p:tgtEl>
                                        <p:attrNameLst>
                                          <p:attrName>ppt_h</p:attrName>
                                        </p:attrNameLst>
                                      </p:cBhvr>
                                      <p:tavLst>
                                        <p:tav tm="0">
                                          <p:val>
                                            <p:strVal val="ppt_h"/>
                                          </p:val>
                                        </p:tav>
                                        <p:tav tm="100000">
                                          <p:val>
                                            <p:fltVal val="0"/>
                                          </p:val>
                                        </p:tav>
                                      </p:tavLst>
                                    </p:anim>
                                    <p:set>
                                      <p:cBhvr>
                                        <p:cTn id="123" dur="1" fill="hold">
                                          <p:stCondLst>
                                            <p:cond delay="999"/>
                                          </p:stCondLst>
                                        </p:cTn>
                                        <p:tgtEl>
                                          <p:spTgt spid="10"/>
                                        </p:tgtEl>
                                        <p:attrNameLst>
                                          <p:attrName>style.visibility</p:attrName>
                                        </p:attrNameLst>
                                      </p:cBhvr>
                                      <p:to>
                                        <p:strVal val="hidden"/>
                                      </p:to>
                                    </p:set>
                                  </p:childTnLst>
                                </p:cTn>
                              </p:par>
                              <p:par>
                                <p:cTn id="124" presetID="23" presetClass="exit" presetSubtype="32" fill="hold" grpId="2" nodeType="withEffect">
                                  <p:stCondLst>
                                    <p:cond delay="0"/>
                                  </p:stCondLst>
                                  <p:childTnLst>
                                    <p:anim calcmode="lin" valueType="num">
                                      <p:cBhvr>
                                        <p:cTn id="125" dur="1000"/>
                                        <p:tgtEl>
                                          <p:spTgt spid="11"/>
                                        </p:tgtEl>
                                        <p:attrNameLst>
                                          <p:attrName>ppt_w</p:attrName>
                                        </p:attrNameLst>
                                      </p:cBhvr>
                                      <p:tavLst>
                                        <p:tav tm="0">
                                          <p:val>
                                            <p:strVal val="ppt_w"/>
                                          </p:val>
                                        </p:tav>
                                        <p:tav tm="100000">
                                          <p:val>
                                            <p:fltVal val="0"/>
                                          </p:val>
                                        </p:tav>
                                      </p:tavLst>
                                    </p:anim>
                                    <p:anim calcmode="lin" valueType="num">
                                      <p:cBhvr>
                                        <p:cTn id="126" dur="1000"/>
                                        <p:tgtEl>
                                          <p:spTgt spid="11"/>
                                        </p:tgtEl>
                                        <p:attrNameLst>
                                          <p:attrName>ppt_h</p:attrName>
                                        </p:attrNameLst>
                                      </p:cBhvr>
                                      <p:tavLst>
                                        <p:tav tm="0">
                                          <p:val>
                                            <p:strVal val="ppt_h"/>
                                          </p:val>
                                        </p:tav>
                                        <p:tav tm="100000">
                                          <p:val>
                                            <p:fltVal val="0"/>
                                          </p:val>
                                        </p:tav>
                                      </p:tavLst>
                                    </p:anim>
                                    <p:set>
                                      <p:cBhvr>
                                        <p:cTn id="127" dur="1" fill="hold">
                                          <p:stCondLst>
                                            <p:cond delay="999"/>
                                          </p:stCondLst>
                                        </p:cTn>
                                        <p:tgtEl>
                                          <p:spTgt spid="11"/>
                                        </p:tgtEl>
                                        <p:attrNameLst>
                                          <p:attrName>style.visibility</p:attrName>
                                        </p:attrNameLst>
                                      </p:cBhvr>
                                      <p:to>
                                        <p:strVal val="hidden"/>
                                      </p:to>
                                    </p:set>
                                  </p:childTnLst>
                                </p:cTn>
                              </p:par>
                              <p:par>
                                <p:cTn id="128" presetID="23" presetClass="exit" presetSubtype="32" fill="hold" grpId="2" nodeType="withEffect">
                                  <p:stCondLst>
                                    <p:cond delay="0"/>
                                  </p:stCondLst>
                                  <p:childTnLst>
                                    <p:anim calcmode="lin" valueType="num">
                                      <p:cBhvr>
                                        <p:cTn id="129" dur="1000"/>
                                        <p:tgtEl>
                                          <p:spTgt spid="12"/>
                                        </p:tgtEl>
                                        <p:attrNameLst>
                                          <p:attrName>ppt_w</p:attrName>
                                        </p:attrNameLst>
                                      </p:cBhvr>
                                      <p:tavLst>
                                        <p:tav tm="0">
                                          <p:val>
                                            <p:strVal val="ppt_w"/>
                                          </p:val>
                                        </p:tav>
                                        <p:tav tm="100000">
                                          <p:val>
                                            <p:fltVal val="0"/>
                                          </p:val>
                                        </p:tav>
                                      </p:tavLst>
                                    </p:anim>
                                    <p:anim calcmode="lin" valueType="num">
                                      <p:cBhvr>
                                        <p:cTn id="130" dur="1000"/>
                                        <p:tgtEl>
                                          <p:spTgt spid="12"/>
                                        </p:tgtEl>
                                        <p:attrNameLst>
                                          <p:attrName>ppt_h</p:attrName>
                                        </p:attrNameLst>
                                      </p:cBhvr>
                                      <p:tavLst>
                                        <p:tav tm="0">
                                          <p:val>
                                            <p:strVal val="ppt_h"/>
                                          </p:val>
                                        </p:tav>
                                        <p:tav tm="100000">
                                          <p:val>
                                            <p:fltVal val="0"/>
                                          </p:val>
                                        </p:tav>
                                      </p:tavLst>
                                    </p:anim>
                                    <p:set>
                                      <p:cBhvr>
                                        <p:cTn id="131" dur="1" fill="hold">
                                          <p:stCondLst>
                                            <p:cond delay="999"/>
                                          </p:stCondLst>
                                        </p:cTn>
                                        <p:tgtEl>
                                          <p:spTgt spid="12"/>
                                        </p:tgtEl>
                                        <p:attrNameLst>
                                          <p:attrName>style.visibility</p:attrName>
                                        </p:attrNameLst>
                                      </p:cBhvr>
                                      <p:to>
                                        <p:strVal val="hidden"/>
                                      </p:to>
                                    </p:set>
                                  </p:childTnLst>
                                </p:cTn>
                              </p:par>
                              <p:par>
                                <p:cTn id="132" presetID="23" presetClass="exit" presetSubtype="32" fill="hold" grpId="2" nodeType="withEffect">
                                  <p:stCondLst>
                                    <p:cond delay="0"/>
                                  </p:stCondLst>
                                  <p:childTnLst>
                                    <p:anim calcmode="lin" valueType="num">
                                      <p:cBhvr>
                                        <p:cTn id="133" dur="1000"/>
                                        <p:tgtEl>
                                          <p:spTgt spid="13"/>
                                        </p:tgtEl>
                                        <p:attrNameLst>
                                          <p:attrName>ppt_w</p:attrName>
                                        </p:attrNameLst>
                                      </p:cBhvr>
                                      <p:tavLst>
                                        <p:tav tm="0">
                                          <p:val>
                                            <p:strVal val="ppt_w"/>
                                          </p:val>
                                        </p:tav>
                                        <p:tav tm="100000">
                                          <p:val>
                                            <p:fltVal val="0"/>
                                          </p:val>
                                        </p:tav>
                                      </p:tavLst>
                                    </p:anim>
                                    <p:anim calcmode="lin" valueType="num">
                                      <p:cBhvr>
                                        <p:cTn id="134" dur="1000"/>
                                        <p:tgtEl>
                                          <p:spTgt spid="13"/>
                                        </p:tgtEl>
                                        <p:attrNameLst>
                                          <p:attrName>ppt_h</p:attrName>
                                        </p:attrNameLst>
                                      </p:cBhvr>
                                      <p:tavLst>
                                        <p:tav tm="0">
                                          <p:val>
                                            <p:strVal val="ppt_h"/>
                                          </p:val>
                                        </p:tav>
                                        <p:tav tm="100000">
                                          <p:val>
                                            <p:fltVal val="0"/>
                                          </p:val>
                                        </p:tav>
                                      </p:tavLst>
                                    </p:anim>
                                    <p:set>
                                      <p:cBhvr>
                                        <p:cTn id="135" dur="1" fill="hold">
                                          <p:stCondLst>
                                            <p:cond delay="999"/>
                                          </p:stCondLst>
                                        </p:cTn>
                                        <p:tgtEl>
                                          <p:spTgt spid="13"/>
                                        </p:tgtEl>
                                        <p:attrNameLst>
                                          <p:attrName>style.visibility</p:attrName>
                                        </p:attrNameLst>
                                      </p:cBhvr>
                                      <p:to>
                                        <p:strVal val="hidden"/>
                                      </p:to>
                                    </p:set>
                                  </p:childTnLst>
                                </p:cTn>
                              </p:par>
                              <p:par>
                                <p:cTn id="136" presetID="23" presetClass="exit" presetSubtype="32" fill="hold" grpId="2" nodeType="withEffect">
                                  <p:stCondLst>
                                    <p:cond delay="0"/>
                                  </p:stCondLst>
                                  <p:childTnLst>
                                    <p:anim calcmode="lin" valueType="num">
                                      <p:cBhvr>
                                        <p:cTn id="137" dur="1000"/>
                                        <p:tgtEl>
                                          <p:spTgt spid="14"/>
                                        </p:tgtEl>
                                        <p:attrNameLst>
                                          <p:attrName>ppt_w</p:attrName>
                                        </p:attrNameLst>
                                      </p:cBhvr>
                                      <p:tavLst>
                                        <p:tav tm="0">
                                          <p:val>
                                            <p:strVal val="ppt_w"/>
                                          </p:val>
                                        </p:tav>
                                        <p:tav tm="100000">
                                          <p:val>
                                            <p:fltVal val="0"/>
                                          </p:val>
                                        </p:tav>
                                      </p:tavLst>
                                    </p:anim>
                                    <p:anim calcmode="lin" valueType="num">
                                      <p:cBhvr>
                                        <p:cTn id="138" dur="1000"/>
                                        <p:tgtEl>
                                          <p:spTgt spid="14"/>
                                        </p:tgtEl>
                                        <p:attrNameLst>
                                          <p:attrName>ppt_h</p:attrName>
                                        </p:attrNameLst>
                                      </p:cBhvr>
                                      <p:tavLst>
                                        <p:tav tm="0">
                                          <p:val>
                                            <p:strVal val="ppt_h"/>
                                          </p:val>
                                        </p:tav>
                                        <p:tav tm="100000">
                                          <p:val>
                                            <p:fltVal val="0"/>
                                          </p:val>
                                        </p:tav>
                                      </p:tavLst>
                                    </p:anim>
                                    <p:set>
                                      <p:cBhvr>
                                        <p:cTn id="139" dur="1" fill="hold">
                                          <p:stCondLst>
                                            <p:cond delay="999"/>
                                          </p:stCondLst>
                                        </p:cTn>
                                        <p:tgtEl>
                                          <p:spTgt spid="14"/>
                                        </p:tgtEl>
                                        <p:attrNameLst>
                                          <p:attrName>style.visibility</p:attrName>
                                        </p:attrNameLst>
                                      </p:cBhvr>
                                      <p:to>
                                        <p:strVal val="hidden"/>
                                      </p:to>
                                    </p:set>
                                  </p:childTnLst>
                                </p:cTn>
                              </p:par>
                              <p:par>
                                <p:cTn id="140" presetID="23" presetClass="exit" presetSubtype="32" fill="hold" grpId="2" nodeType="withEffect">
                                  <p:stCondLst>
                                    <p:cond delay="0"/>
                                  </p:stCondLst>
                                  <p:childTnLst>
                                    <p:anim calcmode="lin" valueType="num">
                                      <p:cBhvr>
                                        <p:cTn id="141" dur="1000"/>
                                        <p:tgtEl>
                                          <p:spTgt spid="15"/>
                                        </p:tgtEl>
                                        <p:attrNameLst>
                                          <p:attrName>ppt_w</p:attrName>
                                        </p:attrNameLst>
                                      </p:cBhvr>
                                      <p:tavLst>
                                        <p:tav tm="0">
                                          <p:val>
                                            <p:strVal val="ppt_w"/>
                                          </p:val>
                                        </p:tav>
                                        <p:tav tm="100000">
                                          <p:val>
                                            <p:fltVal val="0"/>
                                          </p:val>
                                        </p:tav>
                                      </p:tavLst>
                                    </p:anim>
                                    <p:anim calcmode="lin" valueType="num">
                                      <p:cBhvr>
                                        <p:cTn id="142" dur="1000"/>
                                        <p:tgtEl>
                                          <p:spTgt spid="15"/>
                                        </p:tgtEl>
                                        <p:attrNameLst>
                                          <p:attrName>ppt_h</p:attrName>
                                        </p:attrNameLst>
                                      </p:cBhvr>
                                      <p:tavLst>
                                        <p:tav tm="0">
                                          <p:val>
                                            <p:strVal val="ppt_h"/>
                                          </p:val>
                                        </p:tav>
                                        <p:tav tm="100000">
                                          <p:val>
                                            <p:fltVal val="0"/>
                                          </p:val>
                                        </p:tav>
                                      </p:tavLst>
                                    </p:anim>
                                    <p:set>
                                      <p:cBhvr>
                                        <p:cTn id="143" dur="1" fill="hold">
                                          <p:stCondLst>
                                            <p:cond delay="999"/>
                                          </p:stCondLst>
                                        </p:cTn>
                                        <p:tgtEl>
                                          <p:spTgt spid="15"/>
                                        </p:tgtEl>
                                        <p:attrNameLst>
                                          <p:attrName>style.visibility</p:attrName>
                                        </p:attrNameLst>
                                      </p:cBhvr>
                                      <p:to>
                                        <p:strVal val="hidden"/>
                                      </p:to>
                                    </p:set>
                                  </p:childTnLst>
                                </p:cTn>
                              </p:par>
                              <p:par>
                                <p:cTn id="144" presetID="23" presetClass="exit" presetSubtype="32" fill="hold" grpId="2" nodeType="withEffect">
                                  <p:stCondLst>
                                    <p:cond delay="0"/>
                                  </p:stCondLst>
                                  <p:childTnLst>
                                    <p:anim calcmode="lin" valueType="num">
                                      <p:cBhvr>
                                        <p:cTn id="145" dur="1000"/>
                                        <p:tgtEl>
                                          <p:spTgt spid="16"/>
                                        </p:tgtEl>
                                        <p:attrNameLst>
                                          <p:attrName>ppt_w</p:attrName>
                                        </p:attrNameLst>
                                      </p:cBhvr>
                                      <p:tavLst>
                                        <p:tav tm="0">
                                          <p:val>
                                            <p:strVal val="ppt_w"/>
                                          </p:val>
                                        </p:tav>
                                        <p:tav tm="100000">
                                          <p:val>
                                            <p:fltVal val="0"/>
                                          </p:val>
                                        </p:tav>
                                      </p:tavLst>
                                    </p:anim>
                                    <p:anim calcmode="lin" valueType="num">
                                      <p:cBhvr>
                                        <p:cTn id="146" dur="1000"/>
                                        <p:tgtEl>
                                          <p:spTgt spid="16"/>
                                        </p:tgtEl>
                                        <p:attrNameLst>
                                          <p:attrName>ppt_h</p:attrName>
                                        </p:attrNameLst>
                                      </p:cBhvr>
                                      <p:tavLst>
                                        <p:tav tm="0">
                                          <p:val>
                                            <p:strVal val="ppt_h"/>
                                          </p:val>
                                        </p:tav>
                                        <p:tav tm="100000">
                                          <p:val>
                                            <p:fltVal val="0"/>
                                          </p:val>
                                        </p:tav>
                                      </p:tavLst>
                                    </p:anim>
                                    <p:set>
                                      <p:cBhvr>
                                        <p:cTn id="147" dur="1" fill="hold">
                                          <p:stCondLst>
                                            <p:cond delay="999"/>
                                          </p:stCondLst>
                                        </p:cTn>
                                        <p:tgtEl>
                                          <p:spTgt spid="16"/>
                                        </p:tgtEl>
                                        <p:attrNameLst>
                                          <p:attrName>style.visibility</p:attrName>
                                        </p:attrNameLst>
                                      </p:cBhvr>
                                      <p:to>
                                        <p:strVal val="hidden"/>
                                      </p:to>
                                    </p:set>
                                  </p:childTnLst>
                                </p:cTn>
                              </p:par>
                              <p:par>
                                <p:cTn id="148" presetID="0" presetClass="path" presetSubtype="0" accel="50000" decel="50000" fill="hold" grpId="3" nodeType="withEffect">
                                  <p:stCondLst>
                                    <p:cond delay="0"/>
                                  </p:stCondLst>
                                  <p:childTnLst>
                                    <p:animMotion origin="layout" path="M 2.22222E-6 -2.96296E-6 L -0.03924 0.2 " pathEditMode="relative" rAng="0" ptsTypes="AA">
                                      <p:cBhvr>
                                        <p:cTn id="149" dur="1000" fill="hold"/>
                                        <p:tgtEl>
                                          <p:spTgt spid="10"/>
                                        </p:tgtEl>
                                        <p:attrNameLst>
                                          <p:attrName>ppt_x</p:attrName>
                                          <p:attrName>ppt_y</p:attrName>
                                        </p:attrNameLst>
                                      </p:cBhvr>
                                      <p:rCtr x="-1962" y="10000"/>
                                    </p:animMotion>
                                  </p:childTnLst>
                                </p:cTn>
                              </p:par>
                              <p:par>
                                <p:cTn id="150" presetID="0" presetClass="path" presetSubtype="0" accel="50000" decel="50000" fill="hold" grpId="3" nodeType="withEffect">
                                  <p:stCondLst>
                                    <p:cond delay="0"/>
                                  </p:stCondLst>
                                  <p:childTnLst>
                                    <p:animMotion origin="layout" path="M 0.00017 -1.85185E-6 L -0.36493 0.09954 " pathEditMode="relative" rAng="0" ptsTypes="AA">
                                      <p:cBhvr>
                                        <p:cTn id="151" dur="1000" fill="hold"/>
                                        <p:tgtEl>
                                          <p:spTgt spid="11"/>
                                        </p:tgtEl>
                                        <p:attrNameLst>
                                          <p:attrName>ppt_x</p:attrName>
                                          <p:attrName>ppt_y</p:attrName>
                                        </p:attrNameLst>
                                      </p:cBhvr>
                                      <p:rCtr x="-18264" y="4977"/>
                                    </p:animMotion>
                                  </p:childTnLst>
                                </p:cTn>
                              </p:par>
                              <p:par>
                                <p:cTn id="152" presetID="0" presetClass="path" presetSubtype="0" accel="50000" decel="50000" fill="hold" grpId="3" nodeType="withEffect">
                                  <p:stCondLst>
                                    <p:cond delay="0"/>
                                  </p:stCondLst>
                                  <p:childTnLst>
                                    <p:animMotion origin="layout" path="M 0.00017 0.00047 L -0.34028 -0.175 " pathEditMode="relative" rAng="0" ptsTypes="AA">
                                      <p:cBhvr>
                                        <p:cTn id="153" dur="1000" fill="hold"/>
                                        <p:tgtEl>
                                          <p:spTgt spid="12"/>
                                        </p:tgtEl>
                                        <p:attrNameLst>
                                          <p:attrName>ppt_x</p:attrName>
                                          <p:attrName>ppt_y</p:attrName>
                                        </p:attrNameLst>
                                      </p:cBhvr>
                                      <p:rCtr x="-17031" y="-8773"/>
                                    </p:animMotion>
                                  </p:childTnLst>
                                </p:cTn>
                              </p:par>
                              <p:par>
                                <p:cTn id="154" presetID="0" presetClass="path" presetSubtype="0" accel="50000" decel="50000" fill="hold" grpId="3" nodeType="withEffect">
                                  <p:stCondLst>
                                    <p:cond delay="0"/>
                                  </p:stCondLst>
                                  <p:childTnLst>
                                    <p:animMotion origin="layout" path="M 0.00018 0.00047 L -0.07621 -0.36088 " pathEditMode="relative" rAng="0" ptsTypes="AA">
                                      <p:cBhvr>
                                        <p:cTn id="155" dur="1000" fill="hold"/>
                                        <p:tgtEl>
                                          <p:spTgt spid="13"/>
                                        </p:tgtEl>
                                        <p:attrNameLst>
                                          <p:attrName>ppt_x</p:attrName>
                                          <p:attrName>ppt_y</p:attrName>
                                        </p:attrNameLst>
                                      </p:cBhvr>
                                      <p:rCtr x="-3819" y="-18079"/>
                                    </p:animMotion>
                                  </p:childTnLst>
                                </p:cTn>
                              </p:par>
                              <p:par>
                                <p:cTn id="156" presetID="0" presetClass="path" presetSubtype="0" accel="50000" decel="50000" fill="hold" grpId="3" nodeType="withEffect">
                                  <p:stCondLst>
                                    <p:cond delay="0"/>
                                  </p:stCondLst>
                                  <p:childTnLst>
                                    <p:animMotion origin="layout" path="M 0.00017 0.00023 L -0.49688 -0.4669 " pathEditMode="relative" rAng="0" ptsTypes="AA">
                                      <p:cBhvr>
                                        <p:cTn id="157" dur="1000" fill="hold"/>
                                        <p:tgtEl>
                                          <p:spTgt spid="14"/>
                                        </p:tgtEl>
                                        <p:attrNameLst>
                                          <p:attrName>ppt_x</p:attrName>
                                          <p:attrName>ppt_y</p:attrName>
                                        </p:attrNameLst>
                                      </p:cBhvr>
                                      <p:rCtr x="-24861" y="-23356"/>
                                    </p:animMotion>
                                  </p:childTnLst>
                                </p:cTn>
                              </p:par>
                              <p:par>
                                <p:cTn id="158" presetID="0" presetClass="path" presetSubtype="0" accel="50000" decel="50000" fill="hold" grpId="3" nodeType="withEffect">
                                  <p:stCondLst>
                                    <p:cond delay="0"/>
                                  </p:stCondLst>
                                  <p:childTnLst>
                                    <p:animMotion origin="layout" path="M 3.05556E-6 3.7037E-7 L -0.65139 0.00833 " pathEditMode="relative" rAng="0" ptsTypes="AA">
                                      <p:cBhvr>
                                        <p:cTn id="159" dur="1000" fill="hold"/>
                                        <p:tgtEl>
                                          <p:spTgt spid="15"/>
                                        </p:tgtEl>
                                        <p:attrNameLst>
                                          <p:attrName>ppt_x</p:attrName>
                                          <p:attrName>ppt_y</p:attrName>
                                        </p:attrNameLst>
                                      </p:cBhvr>
                                      <p:rCtr x="-32569" y="417"/>
                                    </p:animMotion>
                                  </p:childTnLst>
                                </p:cTn>
                              </p:par>
                              <p:par>
                                <p:cTn id="160" presetID="0" presetClass="path" presetSubtype="0" accel="50000" decel="50000" fill="hold" grpId="3" nodeType="withEffect">
                                  <p:stCondLst>
                                    <p:cond delay="0"/>
                                  </p:stCondLst>
                                  <p:childTnLst>
                                    <p:animMotion origin="layout" path="M 0.00035 0.00047 L -0.6592 -0.28518 " pathEditMode="relative" rAng="0" ptsTypes="AA">
                                      <p:cBhvr>
                                        <p:cTn id="161" dur="1000" fill="hold"/>
                                        <p:tgtEl>
                                          <p:spTgt spid="16"/>
                                        </p:tgtEl>
                                        <p:attrNameLst>
                                          <p:attrName>ppt_x</p:attrName>
                                          <p:attrName>ppt_y</p:attrName>
                                        </p:attrNameLst>
                                      </p:cBhvr>
                                      <p:rCtr x="-32986" y="-14282"/>
                                    </p:animMotion>
                                  </p:childTnLst>
                                </p:cTn>
                              </p:par>
                              <p:par>
                                <p:cTn id="162" presetID="0" presetClass="path" presetSubtype="0" accel="50000" decel="50000" fill="hold" grpId="3" nodeType="withEffect">
                                  <p:stCondLst>
                                    <p:cond delay="0"/>
                                  </p:stCondLst>
                                  <p:childTnLst>
                                    <p:animMotion origin="layout" path="M 0.00035 -2.96296E-6 L -0.59444 0.2757 " pathEditMode="relative" rAng="0" ptsTypes="AA">
                                      <p:cBhvr>
                                        <p:cTn id="163" dur="1000" fill="hold"/>
                                        <p:tgtEl>
                                          <p:spTgt spid="17"/>
                                        </p:tgtEl>
                                        <p:attrNameLst>
                                          <p:attrName>ppt_x</p:attrName>
                                          <p:attrName>ppt_y</p:attrName>
                                        </p:attrNameLst>
                                      </p:cBhvr>
                                      <p:rCtr x="-29740" y="13773"/>
                                    </p:animMotion>
                                  </p:childTnLst>
                                </p:cTn>
                              </p:par>
                              <p:par>
                                <p:cTn id="164" presetID="23" presetClass="exit" presetSubtype="32" fill="hold" grpId="2" nodeType="withEffect">
                                  <p:stCondLst>
                                    <p:cond delay="0"/>
                                  </p:stCondLst>
                                  <p:childTnLst>
                                    <p:anim calcmode="lin" valueType="num">
                                      <p:cBhvr>
                                        <p:cTn id="165" dur="1000"/>
                                        <p:tgtEl>
                                          <p:spTgt spid="17"/>
                                        </p:tgtEl>
                                        <p:attrNameLst>
                                          <p:attrName>ppt_w</p:attrName>
                                        </p:attrNameLst>
                                      </p:cBhvr>
                                      <p:tavLst>
                                        <p:tav tm="0">
                                          <p:val>
                                            <p:strVal val="ppt_w"/>
                                          </p:val>
                                        </p:tav>
                                        <p:tav tm="100000">
                                          <p:val>
                                            <p:fltVal val="0"/>
                                          </p:val>
                                        </p:tav>
                                      </p:tavLst>
                                    </p:anim>
                                    <p:anim calcmode="lin" valueType="num">
                                      <p:cBhvr>
                                        <p:cTn id="166" dur="1000"/>
                                        <p:tgtEl>
                                          <p:spTgt spid="17"/>
                                        </p:tgtEl>
                                        <p:attrNameLst>
                                          <p:attrName>ppt_h</p:attrName>
                                        </p:attrNameLst>
                                      </p:cBhvr>
                                      <p:tavLst>
                                        <p:tav tm="0">
                                          <p:val>
                                            <p:strVal val="ppt_h"/>
                                          </p:val>
                                        </p:tav>
                                        <p:tav tm="100000">
                                          <p:val>
                                            <p:fltVal val="0"/>
                                          </p:val>
                                        </p:tav>
                                      </p:tavLst>
                                    </p:anim>
                                    <p:set>
                                      <p:cBhvr>
                                        <p:cTn id="167" dur="1" fill="hold">
                                          <p:stCondLst>
                                            <p:cond delay="999"/>
                                          </p:stCondLst>
                                        </p:cTn>
                                        <p:tgtEl>
                                          <p:spTgt spid="17"/>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42" presetClass="entr" presetSubtype="0" fill="hold" grpId="0" nodeType="clickEffect">
                                  <p:stCondLst>
                                    <p:cond delay="0"/>
                                  </p:stCondLst>
                                  <p:childTnLst>
                                    <p:set>
                                      <p:cBhvr>
                                        <p:cTn id="171" dur="1" fill="hold">
                                          <p:stCondLst>
                                            <p:cond delay="0"/>
                                          </p:stCondLst>
                                        </p:cTn>
                                        <p:tgtEl>
                                          <p:spTgt spid="19"/>
                                        </p:tgtEl>
                                        <p:attrNameLst>
                                          <p:attrName>style.visibility</p:attrName>
                                        </p:attrNameLst>
                                      </p:cBhvr>
                                      <p:to>
                                        <p:strVal val="visible"/>
                                      </p:to>
                                    </p:set>
                                    <p:animEffect transition="in" filter="fade">
                                      <p:cBhvr>
                                        <p:cTn id="172" dur="1000"/>
                                        <p:tgtEl>
                                          <p:spTgt spid="19"/>
                                        </p:tgtEl>
                                      </p:cBhvr>
                                    </p:animEffect>
                                    <p:anim calcmode="lin" valueType="num">
                                      <p:cBhvr>
                                        <p:cTn id="173" dur="1000" fill="hold"/>
                                        <p:tgtEl>
                                          <p:spTgt spid="19"/>
                                        </p:tgtEl>
                                        <p:attrNameLst>
                                          <p:attrName>ppt_x</p:attrName>
                                        </p:attrNameLst>
                                      </p:cBhvr>
                                      <p:tavLst>
                                        <p:tav tm="0">
                                          <p:val>
                                            <p:strVal val="#ppt_x"/>
                                          </p:val>
                                        </p:tav>
                                        <p:tav tm="100000">
                                          <p:val>
                                            <p:strVal val="#ppt_x"/>
                                          </p:val>
                                        </p:tav>
                                      </p:tavLst>
                                    </p:anim>
                                    <p:anim calcmode="lin" valueType="num">
                                      <p:cBhvr>
                                        <p:cTn id="174" dur="1000" fill="hold"/>
                                        <p:tgtEl>
                                          <p:spTgt spid="19"/>
                                        </p:tgtEl>
                                        <p:attrNameLst>
                                          <p:attrName>ppt_y</p:attrName>
                                        </p:attrNameLst>
                                      </p:cBhvr>
                                      <p:tavLst>
                                        <p:tav tm="0">
                                          <p:val>
                                            <p:strVal val="#ppt_y+.1"/>
                                          </p:val>
                                        </p:tav>
                                        <p:tav tm="100000">
                                          <p:val>
                                            <p:strVal val="#ppt_y"/>
                                          </p:val>
                                        </p:tav>
                                      </p:tavLst>
                                    </p:anim>
                                  </p:childTnLst>
                                </p:cTn>
                              </p:par>
                            </p:childTnLst>
                          </p:cTn>
                        </p:par>
                        <p:par>
                          <p:cTn id="175" fill="hold">
                            <p:stCondLst>
                              <p:cond delay="1000"/>
                            </p:stCondLst>
                            <p:childTnLst>
                              <p:par>
                                <p:cTn id="176" presetID="10" presetClass="exit" presetSubtype="0" fill="hold" grpId="3" nodeType="afterEffect">
                                  <p:stCondLst>
                                    <p:cond delay="0"/>
                                  </p:stCondLst>
                                  <p:childTnLst>
                                    <p:animEffect transition="out" filter="fade">
                                      <p:cBhvr>
                                        <p:cTn id="177" dur="250"/>
                                        <p:tgtEl>
                                          <p:spTgt spid="4"/>
                                        </p:tgtEl>
                                      </p:cBhvr>
                                    </p:animEffect>
                                    <p:set>
                                      <p:cBhvr>
                                        <p:cTn id="178" dur="1" fill="hold">
                                          <p:stCondLst>
                                            <p:cond delay="249"/>
                                          </p:stCondLst>
                                        </p:cTn>
                                        <p:tgtEl>
                                          <p:spTgt spid="4"/>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21"/>
                                        </p:tgtEl>
                                        <p:attrNameLst>
                                          <p:attrName>style.visibility</p:attrName>
                                        </p:attrNameLst>
                                      </p:cBhvr>
                                      <p:to>
                                        <p:strVal val="visible"/>
                                      </p:to>
                                    </p:set>
                                    <p:animEffect transition="in" filter="fade">
                                      <p:cBhvr>
                                        <p:cTn id="183" dur="250"/>
                                        <p:tgtEl>
                                          <p:spTgt spid="21"/>
                                        </p:tgtEl>
                                      </p:cBhvr>
                                    </p:animEffect>
                                  </p:childTnLst>
                                </p:cTn>
                              </p:par>
                              <p:par>
                                <p:cTn id="184" presetID="42" presetClass="path" presetSubtype="0" accel="50000" decel="50000" fill="hold" grpId="1" nodeType="withEffect">
                                  <p:stCondLst>
                                    <p:cond delay="0"/>
                                  </p:stCondLst>
                                  <p:childTnLst>
                                    <p:animMotion origin="layout" path="M -2.5E-6 -1.11111E-6 L 0.10573 0.03866 " pathEditMode="relative" rAng="0" ptsTypes="AA">
                                      <p:cBhvr>
                                        <p:cTn id="185" dur="1500" fill="hold"/>
                                        <p:tgtEl>
                                          <p:spTgt spid="21"/>
                                        </p:tgtEl>
                                        <p:attrNameLst>
                                          <p:attrName>ppt_x</p:attrName>
                                          <p:attrName>ppt_y</p:attrName>
                                        </p:attrNameLst>
                                      </p:cBhvr>
                                      <p:rCtr x="5278" y="1921"/>
                                    </p:animMotion>
                                  </p:childTnLst>
                                </p:cTn>
                              </p:par>
                              <p:par>
                                <p:cTn id="186" presetID="10" presetClass="exit" presetSubtype="0" fill="hold" grpId="1" nodeType="withEffect">
                                  <p:stCondLst>
                                    <p:cond delay="0"/>
                                  </p:stCondLst>
                                  <p:childTnLst>
                                    <p:animEffect transition="out" filter="fade">
                                      <p:cBhvr>
                                        <p:cTn id="187" dur="1000"/>
                                        <p:tgtEl>
                                          <p:spTgt spid="19"/>
                                        </p:tgtEl>
                                      </p:cBhvr>
                                    </p:animEffect>
                                    <p:set>
                                      <p:cBhvr>
                                        <p:cTn id="188"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3074" grpId="0"/>
      <p:bldP spid="3074" grpId="1"/>
      <p:bldP spid="3074" grpId="2"/>
      <p:bldP spid="4" grpId="0"/>
      <p:bldP spid="4" grpId="1"/>
      <p:bldP spid="4" grpId="2"/>
      <p:bldP spid="4" grpId="3"/>
      <p:bldP spid="6" grpId="0"/>
      <p:bldP spid="6" grpId="1"/>
      <p:bldP spid="6" grpId="2"/>
      <p:bldP spid="6" grpId="3"/>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9" grpId="0"/>
      <p:bldP spid="19" grpId="1"/>
      <p:bldP spid="21" grpId="0"/>
      <p:bldP spid="21" grpId="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075" y="-60309"/>
            <a:ext cx="9411097" cy="7005119"/>
          </a:xfrm>
          <a:prstGeom prst="rect">
            <a:avLst/>
          </a:prstGeom>
        </p:spPr>
      </p:pic>
      <p:sp>
        <p:nvSpPr>
          <p:cNvPr id="5" name="Title 1"/>
          <p:cNvSpPr txBox="1">
            <a:spLocks/>
          </p:cNvSpPr>
          <p:nvPr/>
        </p:nvSpPr>
        <p:spPr>
          <a:xfrm>
            <a:off x="1354091" y="3103775"/>
            <a:ext cx="2245489" cy="8833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watch</a:t>
            </a:r>
          </a:p>
        </p:txBody>
      </p:sp>
      <p:sp>
        <p:nvSpPr>
          <p:cNvPr id="7" name="Title 1"/>
          <p:cNvSpPr txBox="1">
            <a:spLocks/>
          </p:cNvSpPr>
          <p:nvPr/>
        </p:nvSpPr>
        <p:spPr>
          <a:xfrm>
            <a:off x="1467790" y="2405485"/>
            <a:ext cx="2239773" cy="9528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repent</a:t>
            </a:r>
          </a:p>
        </p:txBody>
      </p:sp>
      <p:sp>
        <p:nvSpPr>
          <p:cNvPr id="6" name="Title 1"/>
          <p:cNvSpPr txBox="1">
            <a:spLocks/>
          </p:cNvSpPr>
          <p:nvPr/>
        </p:nvSpPr>
        <p:spPr>
          <a:xfrm>
            <a:off x="6321969" y="1726243"/>
            <a:ext cx="2465414" cy="9528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hold fast</a:t>
            </a:r>
          </a:p>
        </p:txBody>
      </p:sp>
      <p:sp>
        <p:nvSpPr>
          <p:cNvPr id="3074" name="Rectangle 2"/>
          <p:cNvSpPr>
            <a:spLocks noGrp="1" noChangeArrowheads="1"/>
          </p:cNvSpPr>
          <p:nvPr>
            <p:ph type="title"/>
          </p:nvPr>
        </p:nvSpPr>
        <p:spPr>
          <a:xfrm>
            <a:off x="445626" y="1142739"/>
            <a:ext cx="8229600" cy="47372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"Remember therefore how you have received and heard; hold fast and repent. Therefore if you will not watch, I will come upon you as a thief, and you will not know what hour I will come upon you."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Revelation 3:3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1556732" y="2424496"/>
            <a:ext cx="2056485"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repent</a:t>
            </a:r>
          </a:p>
        </p:txBody>
      </p:sp>
      <p:sp>
        <p:nvSpPr>
          <p:cNvPr id="8" name="Title 1"/>
          <p:cNvSpPr txBox="1">
            <a:spLocks/>
          </p:cNvSpPr>
          <p:nvPr/>
        </p:nvSpPr>
        <p:spPr>
          <a:xfrm>
            <a:off x="2872423" y="4400332"/>
            <a:ext cx="5530793" cy="96841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I will come upon you</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9" name="Title 1"/>
          <p:cNvSpPr txBox="1">
            <a:spLocks/>
          </p:cNvSpPr>
          <p:nvPr/>
        </p:nvSpPr>
        <p:spPr>
          <a:xfrm>
            <a:off x="979919" y="1043553"/>
            <a:ext cx="2939970" cy="96841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Remember</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10" name="Title 1"/>
          <p:cNvSpPr txBox="1">
            <a:spLocks/>
          </p:cNvSpPr>
          <p:nvPr/>
        </p:nvSpPr>
        <p:spPr>
          <a:xfrm>
            <a:off x="1547052" y="1714740"/>
            <a:ext cx="2478913" cy="96841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received</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11" name="Title 1"/>
          <p:cNvSpPr txBox="1">
            <a:spLocks/>
          </p:cNvSpPr>
          <p:nvPr/>
        </p:nvSpPr>
        <p:spPr>
          <a:xfrm>
            <a:off x="3958542" y="4328923"/>
            <a:ext cx="3356658" cy="1202802"/>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Tree>
    <p:extLst>
      <p:ext uri="{BB962C8B-B14F-4D97-AF65-F5344CB8AC3E}">
        <p14:creationId xmlns:p14="http://schemas.microsoft.com/office/powerpoint/2010/main" val="1470659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750"/>
                                        <p:tgtEl>
                                          <p:spTgt spid="3074"/>
                                        </p:tgtEl>
                                      </p:cBhvr>
                                    </p:animEffect>
                                  </p:childTnLst>
                                </p:cTn>
                              </p:par>
                              <p:par>
                                <p:cTn id="8" presetID="10" presetClass="exit" presetSubtype="0" fill="hold" grpId="0" nodeType="withEffect">
                                  <p:stCondLst>
                                    <p:cond delay="7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23" presetClass="exit" presetSubtype="272" fill="hold" grpId="1" nodeType="withEffect">
                                  <p:stCondLst>
                                    <p:cond delay="700"/>
                                  </p:stCondLst>
                                  <p:childTnLst>
                                    <p:anim calcmode="lin" valueType="num">
                                      <p:cBhvr>
                                        <p:cTn id="12" dur="500"/>
                                        <p:tgtEl>
                                          <p:spTgt spid="4"/>
                                        </p:tgtEl>
                                        <p:attrNameLst>
                                          <p:attrName>ppt_w</p:attrName>
                                        </p:attrNameLst>
                                      </p:cBhvr>
                                      <p:tavLst>
                                        <p:tav tm="0">
                                          <p:val>
                                            <p:strVal val="ppt_w"/>
                                          </p:val>
                                        </p:tav>
                                        <p:tav tm="100000">
                                          <p:val>
                                            <p:strVal val="4/3*ppt_w"/>
                                          </p:val>
                                        </p:tav>
                                      </p:tavLst>
                                    </p:anim>
                                    <p:anim calcmode="lin" valueType="num">
                                      <p:cBhvr>
                                        <p:cTn id="13" dur="500"/>
                                        <p:tgtEl>
                                          <p:spTgt spid="4"/>
                                        </p:tgtEl>
                                        <p:attrNameLst>
                                          <p:attrName>ppt_h</p:attrName>
                                        </p:attrNameLst>
                                      </p:cBhvr>
                                      <p:tavLst>
                                        <p:tav tm="0">
                                          <p:val>
                                            <p:strVal val="ppt_h"/>
                                          </p:val>
                                        </p:tav>
                                        <p:tav tm="100000">
                                          <p:val>
                                            <p:strVal val="4/3*ppt_h"/>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18" presetClass="emph" presetSubtype="0" fill="hold" grpId="1" nodeType="withEffect">
                                  <p:stCondLst>
                                    <p:cond delay="0"/>
                                  </p:stCondLst>
                                  <p:childTnLst>
                                    <p:set>
                                      <p:cBhvr override="childStyle">
                                        <p:cTn id="30" dur="500" fill="hold"/>
                                        <p:tgtEl>
                                          <p:spTgt spid="6"/>
                                        </p:tgtEl>
                                        <p:attrNameLst>
                                          <p:attrName>style.textDecorationUnderline</p:attrName>
                                        </p:attrNameLst>
                                      </p:cBhvr>
                                      <p:to>
                                        <p:strVal val="true"/>
                                      </p:to>
                                    </p:se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par>
                                <p:cTn id="35" presetID="18" presetClass="emph" presetSubtype="0" fill="hold" grpId="1" nodeType="withEffect">
                                  <p:stCondLst>
                                    <p:cond delay="0"/>
                                  </p:stCondLst>
                                  <p:childTnLst>
                                    <p:set>
                                      <p:cBhvr override="childStyle">
                                        <p:cTn id="36" dur="500" fill="hold"/>
                                        <p:tgtEl>
                                          <p:spTgt spid="7"/>
                                        </p:tgtEl>
                                        <p:attrNameLst>
                                          <p:attrName>style.textDecorationUnderline</p:attrName>
                                        </p:attrNameLst>
                                      </p:cBhvr>
                                      <p:to>
                                        <p:strVal val="true"/>
                                      </p:to>
                                    </p:se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par>
                                <p:cTn id="41" presetID="18" presetClass="emph" presetSubtype="0" fill="hold" grpId="1" nodeType="withEffect">
                                  <p:stCondLst>
                                    <p:cond delay="0"/>
                                  </p:stCondLst>
                                  <p:childTnLst>
                                    <p:set>
                                      <p:cBhvr override="childStyle">
                                        <p:cTn id="42" dur="500" fill="hold"/>
                                        <p:tgtEl>
                                          <p:spTgt spid="5"/>
                                        </p:tgtEl>
                                        <p:attrNameLst>
                                          <p:attrName>style.textDecorationUnderline</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dissolve">
                                      <p:cBhvr>
                                        <p:cTn id="52" dur="500">
                                          <p:stCondLst>
                                            <p:cond delay="0"/>
                                          </p:stCondLst>
                                        </p:cTn>
                                        <p:tgtEl>
                                          <p:spTgt spid="11"/>
                                        </p:tgtEl>
                                      </p:cBhvr>
                                    </p:animEffect>
                                    <p:anim to="" calcmode="lin" valueType="num">
                                      <p:cBhvr>
                                        <p:cTn id="53"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54"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6" grpId="0"/>
      <p:bldP spid="6" grpId="1"/>
      <p:bldP spid="3074" grpId="0"/>
      <p:bldP spid="4" grpId="0"/>
      <p:bldP spid="4" grpId="1"/>
      <p:bldP spid="8" grpId="0"/>
      <p:bldP spid="9" grpId="0"/>
      <p:bldP spid="10" grpId="0"/>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68335" cy="7836061"/>
          </a:xfrm>
          <a:prstGeom prst="rect">
            <a:avLst/>
          </a:prstGeom>
        </p:spPr>
      </p:pic>
      <p:sp>
        <p:nvSpPr>
          <p:cNvPr id="8" name="Title 1"/>
          <p:cNvSpPr txBox="1">
            <a:spLocks/>
          </p:cNvSpPr>
          <p:nvPr/>
        </p:nvSpPr>
        <p:spPr>
          <a:xfrm>
            <a:off x="411480" y="5092906"/>
            <a:ext cx="3384322" cy="9971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must reign till</a:t>
            </a:r>
          </a:p>
        </p:txBody>
      </p:sp>
      <p:sp>
        <p:nvSpPr>
          <p:cNvPr id="9" name="Title 1"/>
          <p:cNvSpPr txBox="1">
            <a:spLocks/>
          </p:cNvSpPr>
          <p:nvPr/>
        </p:nvSpPr>
        <p:spPr>
          <a:xfrm>
            <a:off x="3740672" y="906491"/>
            <a:ext cx="1737437" cy="8255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alive</a:t>
            </a:r>
          </a:p>
        </p:txBody>
      </p:sp>
      <p:sp>
        <p:nvSpPr>
          <p:cNvPr id="3074" name="Rectangle 2"/>
          <p:cNvSpPr>
            <a:spLocks noGrp="1" noChangeArrowheads="1"/>
          </p:cNvSpPr>
          <p:nvPr>
            <p:ph type="title"/>
          </p:nvPr>
        </p:nvSpPr>
        <p:spPr>
          <a:xfrm>
            <a:off x="312518" y="309362"/>
            <a:ext cx="8455306"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as in Adam all die, even so in Christ all shall be made alive. But each one in his own order: Christ the </a:t>
            </a:r>
            <a:r>
              <a:rPr lang="en-US" altLang="en-US" sz="4000"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firstfruits</a:t>
            </a:r>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afterward those who are Christ's at  His coming. Then comes the end, when He delivers the kingdom to God the Father, when He puts an end to all rule and all authority and power. For He must reign till He has put all enemies under His feet</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Corinthians 15:22-25 </a:t>
            </a:r>
          </a:p>
        </p:txBody>
      </p:sp>
      <p:sp>
        <p:nvSpPr>
          <p:cNvPr id="4" name="Rectangle 3"/>
          <p:cNvSpPr>
            <a:spLocks noChangeArrowheads="1"/>
          </p:cNvSpPr>
          <p:nvPr/>
        </p:nvSpPr>
        <p:spPr bwMode="auto">
          <a:xfrm>
            <a:off x="6712569" y="187147"/>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5" name="Rectangle 2"/>
          <p:cNvSpPr txBox="1">
            <a:spLocks noChangeArrowheads="1"/>
          </p:cNvSpPr>
          <p:nvPr/>
        </p:nvSpPr>
        <p:spPr bwMode="auto">
          <a:xfrm>
            <a:off x="3738556" y="2997842"/>
            <a:ext cx="1759420" cy="80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Christ</a:t>
            </a:r>
          </a:p>
        </p:txBody>
      </p:sp>
      <p:sp>
        <p:nvSpPr>
          <p:cNvPr id="6" name="Rectangle 2"/>
          <p:cNvSpPr txBox="1">
            <a:spLocks noChangeArrowheads="1"/>
          </p:cNvSpPr>
          <p:nvPr/>
        </p:nvSpPr>
        <p:spPr bwMode="auto">
          <a:xfrm>
            <a:off x="3738556" y="2997842"/>
            <a:ext cx="1759420" cy="80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Christ</a:t>
            </a:r>
          </a:p>
        </p:txBody>
      </p:sp>
      <p:sp>
        <p:nvSpPr>
          <p:cNvPr id="7" name="Rectangle 2"/>
          <p:cNvSpPr txBox="1">
            <a:spLocks noChangeArrowheads="1"/>
          </p:cNvSpPr>
          <p:nvPr/>
        </p:nvSpPr>
        <p:spPr bwMode="auto">
          <a:xfrm>
            <a:off x="3738556" y="2997842"/>
            <a:ext cx="1759420" cy="80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Christ</a:t>
            </a:r>
          </a:p>
        </p:txBody>
      </p:sp>
    </p:spTree>
    <p:extLst>
      <p:ext uri="{BB962C8B-B14F-4D97-AF65-F5344CB8AC3E}">
        <p14:creationId xmlns:p14="http://schemas.microsoft.com/office/powerpoint/2010/main" val="422098003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stCondLst>
                                            <p:cond delay="0"/>
                                          </p:stCondLst>
                                        </p:cTn>
                                        <p:tgtEl>
                                          <p:spTgt spid="4"/>
                                        </p:tgtEl>
                                      </p:cBhvr>
                                    </p:animEffect>
                                    <p:anim to="" calcmode="lin" valueType="num">
                                      <p:cBhvr>
                                        <p:cTn id="16"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18" presetClass="emph" presetSubtype="0" fill="hold" grpId="1" nodeType="withEffect">
                                  <p:stCondLst>
                                    <p:cond delay="0"/>
                                  </p:stCondLst>
                                  <p:childTnLst>
                                    <p:set>
                                      <p:cBhvr override="childStyle">
                                        <p:cTn id="24" dur="500" fill="hold"/>
                                        <p:tgtEl>
                                          <p:spTgt spid="9"/>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18" presetClass="emph" presetSubtype="0" fill="hold" grpId="1" nodeType="withEffect">
                                  <p:stCondLst>
                                    <p:cond delay="0"/>
                                  </p:stCondLst>
                                  <p:childTnLst>
                                    <p:set>
                                      <p:cBhvr override="childStyle">
                                        <p:cTn id="31" dur="500" fill="hold"/>
                                        <p:tgtEl>
                                          <p:spTgt spid="8"/>
                                        </p:tgtEl>
                                        <p:attrNameLst>
                                          <p:attrName>style.textDecorationUnderline</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
                                        <p:tgtEl>
                                          <p:spTgt spid="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
                                        <p:tgtEl>
                                          <p:spTgt spid="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
                                        <p:tgtEl>
                                          <p:spTgt spid="7"/>
                                        </p:tgtEl>
                                      </p:cBhvr>
                                    </p:animEffect>
                                  </p:childTnLst>
                                </p:cTn>
                              </p:par>
                              <p:par>
                                <p:cTn id="43" presetID="0" presetClass="path" presetSubtype="0" accel="50000" decel="50000" fill="hold" grpId="1" nodeType="withEffect">
                                  <p:stCondLst>
                                    <p:cond delay="0"/>
                                  </p:stCondLst>
                                  <p:childTnLst>
                                    <p:animMotion origin="layout" path="M -0.00017 -4.81481E-6 C -0.03159 -0.00231 -0.06284 -0.00416 -0.08368 -0.01689 C -0.10451 -0.02986 -0.11631 -0.05231 -0.12552 -0.07708 C -0.13472 -0.10185 -0.14097 -0.13287 -0.1394 -0.16597 C -0.13767 -0.1993 -0.13506 -0.24351 -0.11284 -0.275 C -0.09062 -0.30648 -0.05486 -0.33634 -0.00642 -0.35555 C 0.04202 -0.375 0.11494 -0.38449 0.17813 -0.39074 C 0.2415 -0.39675 0.33334 -0.39305 0.37414 -0.39351 " pathEditMode="relative" rAng="0" ptsTypes="AAAAAAAA">
                                      <p:cBhvr>
                                        <p:cTn id="44" dur="2000" spd="-100000" fill="hold"/>
                                        <p:tgtEl>
                                          <p:spTgt spid="5"/>
                                        </p:tgtEl>
                                        <p:attrNameLst>
                                          <p:attrName>ppt_x</p:attrName>
                                          <p:attrName>ppt_y</p:attrName>
                                        </p:attrNameLst>
                                      </p:cBhvr>
                                      <p:rCtr x="11736" y="-19722"/>
                                    </p:animMotion>
                                  </p:childTnLst>
                                </p:cTn>
                              </p:par>
                              <p:par>
                                <p:cTn id="45" presetID="0" presetClass="path" presetSubtype="0" accel="50000" decel="50000" fill="hold" grpId="1" nodeType="withEffect">
                                  <p:stCondLst>
                                    <p:cond delay="0"/>
                                  </p:stCondLst>
                                  <p:childTnLst>
                                    <p:animMotion origin="layout" path="M -4.72222E-6 -4.81481E-6 L -0.00104 -0.2155 " pathEditMode="relative" rAng="0" ptsTypes="AA">
                                      <p:cBhvr>
                                        <p:cTn id="46" dur="2000" spd="-100000" fill="hold"/>
                                        <p:tgtEl>
                                          <p:spTgt spid="6"/>
                                        </p:tgtEl>
                                        <p:attrNameLst>
                                          <p:attrName>ppt_x</p:attrName>
                                          <p:attrName>ppt_y</p:attrName>
                                        </p:attrNameLst>
                                      </p:cBhvr>
                                      <p:rCtr x="-52" y="-10787"/>
                                    </p:animMotion>
                                  </p:childTnLst>
                                </p:cTn>
                              </p:par>
                              <p:par>
                                <p:cTn id="47" presetID="0" presetClass="path" presetSubtype="0" accel="50000" decel="50000" fill="hold" grpId="1" nodeType="withEffect">
                                  <p:stCondLst>
                                    <p:cond delay="0"/>
                                  </p:stCondLst>
                                  <p:childTnLst>
                                    <p:animMotion origin="layout" path="M -4.72222E-6 -0.00046 C 0.00105 0.01227 0.00244 0.05417 0.00851 0.0757 C 0.01476 0.09723 0.0198 0.11135 0.03646 0.12801 C 0.0533 0.14468 0.08212 0.16945 0.10973 0.17547 C 0.13733 0.18102 0.17466 0.1757 0.20226 0.16343 C 0.22987 0.15116 0.26198 0.13079 0.2757 0.10093 C 0.28941 0.07107 0.2908 0.02246 0.28438 -0.0155 C 0.27796 -0.05347 0.24688 -0.1037 0.23698 -0.12662 " pathEditMode="relative" rAng="0" ptsTypes="AAAAAAAA">
                                      <p:cBhvr>
                                        <p:cTn id="48" dur="2000" spd="-100000" fill="hold"/>
                                        <p:tgtEl>
                                          <p:spTgt spid="7"/>
                                        </p:tgtEl>
                                        <p:attrNameLst>
                                          <p:attrName>ppt_x</p:attrName>
                                          <p:attrName>ppt_y</p:attrName>
                                        </p:attrNameLst>
                                      </p:cBhvr>
                                      <p:rCtr x="14410" y="2593"/>
                                    </p:animMotion>
                                  </p:childTnLst>
                                </p:cTn>
                              </p:par>
                              <p:par>
                                <p:cTn id="49" presetID="10" presetClass="exit" presetSubtype="0" fill="hold" grpId="1" nodeType="withEffect">
                                  <p:stCondLst>
                                    <p:cond delay="0"/>
                                  </p:stCondLst>
                                  <p:childTnLst>
                                    <p:animEffect transition="out" filter="fade">
                                      <p:cBhvr>
                                        <p:cTn id="50" dur="1500"/>
                                        <p:tgtEl>
                                          <p:spTgt spid="3074"/>
                                        </p:tgtEl>
                                      </p:cBhvr>
                                    </p:animEffect>
                                    <p:set>
                                      <p:cBhvr>
                                        <p:cTn id="51" dur="1" fill="hold">
                                          <p:stCondLst>
                                            <p:cond delay="1499"/>
                                          </p:stCondLst>
                                        </p:cTn>
                                        <p:tgtEl>
                                          <p:spTgt spid="307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250"/>
                                        <p:tgtEl>
                                          <p:spTgt spid="4"/>
                                        </p:tgtEl>
                                      </p:cBhvr>
                                    </p:animEffect>
                                    <p:set>
                                      <p:cBhvr>
                                        <p:cTn id="54" dur="1" fill="hold">
                                          <p:stCondLst>
                                            <p:cond delay="249"/>
                                          </p:stCondLst>
                                        </p:cTn>
                                        <p:tgtEl>
                                          <p:spTgt spid="4"/>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3074" grpId="0"/>
      <p:bldP spid="3074" grpId="1"/>
      <p:bldP spid="4" grpId="0"/>
      <p:bldP spid="4" grpId="1"/>
      <p:bldP spid="5" grpId="0"/>
      <p:bldP spid="5" grpId="1"/>
      <p:bldP spid="6" grpId="0"/>
      <p:bldP spid="6" grpId="1"/>
      <p:bldP spid="7" grpId="0"/>
      <p:bldP spid="7" grpId="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2889958" y="3212843"/>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have the keys</a:t>
            </a:r>
          </a:p>
        </p:txBody>
      </p:sp>
      <p:sp>
        <p:nvSpPr>
          <p:cNvPr id="3074" name="Rectangle 2"/>
          <p:cNvSpPr>
            <a:spLocks noGrp="1" noChangeArrowheads="1"/>
          </p:cNvSpPr>
          <p:nvPr>
            <p:ph type="title"/>
          </p:nvPr>
        </p:nvSpPr>
        <p:spPr>
          <a:xfrm>
            <a:off x="312516" y="2010841"/>
            <a:ext cx="8553692" cy="2862101"/>
          </a:xfrm>
        </p:spPr>
        <p:txBody>
          <a:bodyPr>
            <a:scene3d>
              <a:camera prst="orthographicFront"/>
              <a:lightRig rig="glow" dir="t"/>
            </a:scene3d>
            <a:sp3d extrusionH="57150" contourW="12700">
              <a:bevelT w="38100" h="38100"/>
              <a:contourClr>
                <a:srgbClr val="F6E5A0"/>
              </a:contourClr>
            </a:sp3d>
          </a:bodyPr>
          <a:lstStyle/>
          <a:p>
            <a:r>
              <a:rPr lang="en-US" altLang="en-US" b="1" kern="1200" dirty="0">
                <a:solidFill>
                  <a:srgbClr val="CC9900"/>
                </a:solidFill>
                <a:effectLst>
                  <a:glow rad="63500">
                    <a:schemeClr val="tx1"/>
                  </a:glow>
                </a:effectLst>
                <a:latin typeface="Calibri" panose="020F0502020204030204" pitchFamily="34" charset="0"/>
                <a:ea typeface="+mn-ea"/>
                <a:cs typeface="Calibri" panose="020F0502020204030204" pitchFamily="34" charset="0"/>
              </a:rPr>
              <a:t>"I am He who lives, and was dead, and behold, I am alive forevermore. Amen. And I have the keys of Hades and of Death." </a:t>
            </a:r>
            <a:r>
              <a:rPr lang="en-US" altLang="en-US" sz="3200" b="1" i="1" kern="1200" dirty="0">
                <a:solidFill>
                  <a:srgbClr val="CC9900"/>
                </a:solidFill>
                <a:effectLst>
                  <a:glow rad="63500">
                    <a:schemeClr val="tx1"/>
                  </a:glow>
                </a:effectLst>
                <a:latin typeface="Calibri" panose="020F0502020204030204" pitchFamily="34" charset="0"/>
                <a:ea typeface="+mn-ea"/>
                <a:cs typeface="Calibri" panose="020F0502020204030204" pitchFamily="34" charset="0"/>
              </a:rPr>
              <a:t>— Revelation 1:18 </a:t>
            </a:r>
          </a:p>
        </p:txBody>
      </p:sp>
      <p:sp>
        <p:nvSpPr>
          <p:cNvPr id="5" name="Title 1"/>
          <p:cNvSpPr txBox="1">
            <a:spLocks/>
          </p:cNvSpPr>
          <p:nvPr/>
        </p:nvSpPr>
        <p:spPr>
          <a:xfrm>
            <a:off x="3379805" y="3240902"/>
            <a:ext cx="3472553" cy="1202802"/>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
        <p:nvSpPr>
          <p:cNvPr id="6" name="Rectangle 2"/>
          <p:cNvSpPr txBox="1">
            <a:spLocks noChangeArrowheads="1"/>
          </p:cNvSpPr>
          <p:nvPr/>
        </p:nvSpPr>
        <p:spPr bwMode="auto">
          <a:xfrm>
            <a:off x="3738556" y="2997842"/>
            <a:ext cx="1759420" cy="80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Christ</a:t>
            </a:r>
          </a:p>
        </p:txBody>
      </p:sp>
    </p:spTree>
    <p:extLst>
      <p:ext uri="{BB962C8B-B14F-4D97-AF65-F5344CB8AC3E}">
        <p14:creationId xmlns:p14="http://schemas.microsoft.com/office/powerpoint/2010/main" val="2483827330"/>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par>
                                <p:cTn id="9" presetID="10" presetClass="exit" presetSubtype="0" fill="hold" grpId="0" nodeType="withEffect">
                                  <p:stCondLst>
                                    <p:cond delay="30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par>
                                <p:cTn id="12" presetID="23" presetClass="exit" presetSubtype="16" fill="hold" grpId="1" nodeType="withEffect">
                                  <p:stCondLst>
                                    <p:cond delay="300"/>
                                  </p:stCondLst>
                                  <p:childTnLst>
                                    <p:anim calcmode="lin" valueType="num">
                                      <p:cBhvr>
                                        <p:cTn id="13" dur="500"/>
                                        <p:tgtEl>
                                          <p:spTgt spid="6"/>
                                        </p:tgtEl>
                                        <p:attrNameLst>
                                          <p:attrName>ppt_w</p:attrName>
                                        </p:attrNameLst>
                                      </p:cBhvr>
                                      <p:tavLst>
                                        <p:tav tm="0">
                                          <p:val>
                                            <p:strVal val="ppt_w"/>
                                          </p:val>
                                        </p:tav>
                                        <p:tav tm="100000">
                                          <p:val>
                                            <p:strVal val="4*ppt_w"/>
                                          </p:val>
                                        </p:tav>
                                      </p:tavLst>
                                    </p:anim>
                                    <p:anim calcmode="lin" valueType="num">
                                      <p:cBhvr>
                                        <p:cTn id="14" dur="500"/>
                                        <p:tgtEl>
                                          <p:spTgt spid="6"/>
                                        </p:tgtEl>
                                        <p:attrNameLst>
                                          <p:attrName>ppt_h</p:attrName>
                                        </p:attrNameLst>
                                      </p:cBhvr>
                                      <p:tavLst>
                                        <p:tav tm="0">
                                          <p:val>
                                            <p:strVal val="ppt_h"/>
                                          </p:val>
                                        </p:tav>
                                        <p:tav tm="100000">
                                          <p:val>
                                            <p:strVal val="4*ppt_h"/>
                                          </p:val>
                                        </p:tav>
                                      </p:tavLst>
                                    </p:anim>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0"/>
                                  </p:stCondLst>
                                  <p:childTnLst>
                                    <p:set>
                                      <p:cBhvr override="childStyle">
                                        <p:cTn id="22" dur="500" fill="hold"/>
                                        <p:tgtEl>
                                          <p:spTgt spid="4"/>
                                        </p:tgtEl>
                                        <p:attrNameLst>
                                          <p:attrName>style.textDecorationUnderline</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stCondLst>
                                            <p:cond delay="0"/>
                                          </p:stCondLst>
                                        </p:cTn>
                                        <p:tgtEl>
                                          <p:spTgt spid="5"/>
                                        </p:tgtEl>
                                      </p:cBhvr>
                                    </p:animEffect>
                                    <p:anim to="" calcmode="lin" valueType="num">
                                      <p:cBhvr>
                                        <p:cTn id="2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228600" y="612493"/>
            <a:ext cx="4396714"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great King above all</a:t>
            </a:r>
          </a:p>
        </p:txBody>
      </p:sp>
      <p:sp>
        <p:nvSpPr>
          <p:cNvPr id="17" name="Title 1">
            <a:extLst>
              <a:ext uri="{FF2B5EF4-FFF2-40B4-BE49-F238E27FC236}">
                <a16:creationId xmlns:a16="http://schemas.microsoft.com/office/drawing/2014/main" id="{B08CB644-0B1A-4648-BDAB-025418FB49EA}"/>
              </a:ext>
            </a:extLst>
          </p:cNvPr>
          <p:cNvSpPr txBox="1">
            <a:spLocks/>
          </p:cNvSpPr>
          <p:nvPr/>
        </p:nvSpPr>
        <p:spPr>
          <a:xfrm>
            <a:off x="292924" y="4341383"/>
            <a:ext cx="1628415" cy="6351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Maker</a:t>
            </a:r>
          </a:p>
        </p:txBody>
      </p:sp>
      <p:sp>
        <p:nvSpPr>
          <p:cNvPr id="16" name="Title 1">
            <a:extLst>
              <a:ext uri="{FF2B5EF4-FFF2-40B4-BE49-F238E27FC236}">
                <a16:creationId xmlns:a16="http://schemas.microsoft.com/office/drawing/2014/main" id="{BBA84D49-8AA7-40B2-8772-17B5B4BF4880}"/>
              </a:ext>
            </a:extLst>
          </p:cNvPr>
          <p:cNvSpPr txBox="1">
            <a:spLocks/>
          </p:cNvSpPr>
          <p:nvPr/>
        </p:nvSpPr>
        <p:spPr>
          <a:xfrm>
            <a:off x="7718274" y="3762846"/>
            <a:ext cx="984740" cy="6351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our</a:t>
            </a:r>
          </a:p>
        </p:txBody>
      </p:sp>
      <p:sp>
        <p:nvSpPr>
          <p:cNvPr id="4" name="Title 1"/>
          <p:cNvSpPr txBox="1">
            <a:spLocks/>
          </p:cNvSpPr>
          <p:nvPr/>
        </p:nvSpPr>
        <p:spPr>
          <a:xfrm>
            <a:off x="1133472" y="146515"/>
            <a:ext cx="2513634" cy="9200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LORD</a:t>
            </a:r>
          </a:p>
        </p:txBody>
      </p:sp>
      <p:sp>
        <p:nvSpPr>
          <p:cNvPr id="3074" name="Rectangle 2"/>
          <p:cNvSpPr>
            <a:spLocks noGrp="1" noChangeArrowheads="1"/>
          </p:cNvSpPr>
          <p:nvPr>
            <p:ph type="title"/>
          </p:nvPr>
        </p:nvSpPr>
        <p:spPr>
          <a:xfrm>
            <a:off x="152400" y="274638"/>
            <a:ext cx="8839200" cy="6430962"/>
          </a:xfrm>
        </p:spPr>
        <p:txBody>
          <a:bodyPr>
            <a:scene3d>
              <a:camera prst="orthographicFront"/>
              <a:lightRig rig="glow" dir="t"/>
            </a:scene3d>
            <a:sp3d extrusionH="57150" contourW="12700">
              <a:bevelT w="38100" h="38100"/>
              <a:contourClr>
                <a:srgbClr val="F6E5A0"/>
              </a:contourClr>
            </a:sp3d>
          </a:bodyPr>
          <a:lstStyle/>
          <a:p>
            <a:pPr eaLnBrk="1" hangingPunct="1"/>
            <a:r>
              <a:rPr lang="en-US" altLang="en-US" sz="3800" b="1" kern="1200" dirty="0">
                <a:solidFill>
                  <a:srgbClr val="CC9900"/>
                </a:solidFill>
                <a:effectLst>
                  <a:glow rad="63500">
                    <a:schemeClr val="tx1"/>
                  </a:glow>
                </a:effectLst>
                <a:latin typeface="Calibri" panose="020F0502020204030204" pitchFamily="34" charset="0"/>
                <a:ea typeface="+mn-ea"/>
                <a:cs typeface="Calibri" panose="020F0502020204030204" pitchFamily="34" charset="0"/>
              </a:rPr>
              <a:t>For the LORD is the great God, And the great King above all gods. In His hand are the deep places of the earth; The heights of the hills are His also. The sea is His, for He made it; And His hands formed the dry land. Oh come, let us worship and bow down; Let us kneel before the LORD our Maker. For He is our God, And we are the people of His pasture, And the sheep of His hand. Today, if you will hear His voice:       </a:t>
            </a:r>
            <a:r>
              <a:rPr lang="en-US" altLang="en-US" sz="3200" b="1" i="1" kern="1200" dirty="0">
                <a:solidFill>
                  <a:srgbClr val="CC9900"/>
                </a:solidFill>
                <a:effectLst>
                  <a:glow rad="63500">
                    <a:schemeClr val="tx1"/>
                  </a:glow>
                </a:effectLst>
                <a:latin typeface="Calibri" panose="020F0502020204030204" pitchFamily="34" charset="0"/>
                <a:ea typeface="+mn-ea"/>
                <a:cs typeface="Calibri" panose="020F0502020204030204" pitchFamily="34" charset="0"/>
              </a:rPr>
              <a:t>— Psalms 95:3-7 </a:t>
            </a:r>
            <a:r>
              <a:rPr lang="en-US" altLang="en-US" sz="3800" b="1" i="1" kern="1200" dirty="0">
                <a:solidFill>
                  <a:srgbClr val="CC9900"/>
                </a:solidFill>
                <a:effectLst>
                  <a:glow rad="63500">
                    <a:schemeClr val="tx1"/>
                  </a:glow>
                </a:effectLst>
                <a:latin typeface="Calibri" panose="020F0502020204030204" pitchFamily="34" charset="0"/>
                <a:ea typeface="+mn-ea"/>
                <a:cs typeface="Calibri" panose="020F0502020204030204" pitchFamily="34" charset="0"/>
              </a:rPr>
              <a:t> </a:t>
            </a:r>
          </a:p>
        </p:txBody>
      </p:sp>
      <p:sp>
        <p:nvSpPr>
          <p:cNvPr id="5" name="Rectangle 2"/>
          <p:cNvSpPr txBox="1">
            <a:spLocks noChangeArrowheads="1"/>
          </p:cNvSpPr>
          <p:nvPr/>
        </p:nvSpPr>
        <p:spPr bwMode="auto">
          <a:xfrm>
            <a:off x="1224912" y="692503"/>
            <a:ext cx="1639793" cy="960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King</a:t>
            </a:r>
          </a:p>
        </p:txBody>
      </p:sp>
      <p:sp>
        <p:nvSpPr>
          <p:cNvPr id="11" name="Rectangle 2"/>
          <p:cNvSpPr txBox="1">
            <a:spLocks noChangeArrowheads="1"/>
          </p:cNvSpPr>
          <p:nvPr/>
        </p:nvSpPr>
        <p:spPr bwMode="auto">
          <a:xfrm>
            <a:off x="6387999" y="3524509"/>
            <a:ext cx="1634490" cy="108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LORD</a:t>
            </a:r>
          </a:p>
        </p:txBody>
      </p:sp>
      <p:sp>
        <p:nvSpPr>
          <p:cNvPr id="12" name="Rectangle 2"/>
          <p:cNvSpPr txBox="1">
            <a:spLocks noChangeArrowheads="1"/>
          </p:cNvSpPr>
          <p:nvPr/>
        </p:nvSpPr>
        <p:spPr bwMode="auto">
          <a:xfrm>
            <a:off x="5387049" y="50802"/>
            <a:ext cx="1634490" cy="108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God</a:t>
            </a:r>
          </a:p>
        </p:txBody>
      </p:sp>
      <p:sp>
        <p:nvSpPr>
          <p:cNvPr id="13" name="Rectangle 2"/>
          <p:cNvSpPr txBox="1">
            <a:spLocks noChangeArrowheads="1"/>
          </p:cNvSpPr>
          <p:nvPr/>
        </p:nvSpPr>
        <p:spPr bwMode="auto">
          <a:xfrm>
            <a:off x="1970390" y="50110"/>
            <a:ext cx="1634490" cy="108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LORD</a:t>
            </a:r>
          </a:p>
        </p:txBody>
      </p:sp>
      <p:sp>
        <p:nvSpPr>
          <p:cNvPr id="14" name="Rectangle 2"/>
          <p:cNvSpPr txBox="1">
            <a:spLocks noChangeArrowheads="1"/>
          </p:cNvSpPr>
          <p:nvPr/>
        </p:nvSpPr>
        <p:spPr bwMode="auto">
          <a:xfrm>
            <a:off x="4171178" y="4105282"/>
            <a:ext cx="1634490" cy="108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God</a:t>
            </a:r>
          </a:p>
        </p:txBody>
      </p:sp>
      <p:sp>
        <p:nvSpPr>
          <p:cNvPr id="15" name="Rectangle 2"/>
          <p:cNvSpPr txBox="1">
            <a:spLocks noChangeArrowheads="1"/>
          </p:cNvSpPr>
          <p:nvPr/>
        </p:nvSpPr>
        <p:spPr bwMode="auto">
          <a:xfrm>
            <a:off x="159059" y="280220"/>
            <a:ext cx="8839200" cy="643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1200" dirty="0">
                <a:solidFill>
                  <a:schemeClr val="tx1"/>
                </a:solidFill>
                <a:effectLst>
                  <a:glow rad="63500">
                    <a:schemeClr val="tx1"/>
                  </a:glow>
                </a:effectLst>
                <a:latin typeface="Calibri" panose="020F0502020204030204" pitchFamily="34" charset="0"/>
                <a:ea typeface="+mn-ea"/>
                <a:cs typeface="Calibri" panose="020F0502020204030204" pitchFamily="34" charset="0"/>
              </a:rPr>
              <a:t>For </a:t>
            </a:r>
            <a:r>
              <a:rPr lang="en-US" altLang="en-US" sz="3800" b="1" kern="1200" dirty="0">
                <a:solidFill>
                  <a:schemeClr val="bg1">
                    <a:lumMod val="75000"/>
                  </a:schemeClr>
                </a:solidFill>
                <a:effectLst>
                  <a:glow rad="63500">
                    <a:schemeClr val="tx1"/>
                  </a:glow>
                </a:effectLst>
                <a:latin typeface="Calibri" panose="020F0502020204030204" pitchFamily="34" charset="0"/>
                <a:ea typeface="+mn-ea"/>
                <a:cs typeface="Calibri" panose="020F0502020204030204" pitchFamily="34" charset="0"/>
              </a:rPr>
              <a:t>the LORD </a:t>
            </a:r>
            <a:r>
              <a:rPr lang="en-US" altLang="en-US" sz="3800" b="1" kern="1200" dirty="0">
                <a:solidFill>
                  <a:schemeClr val="tx1"/>
                </a:solidFill>
                <a:effectLst>
                  <a:glow rad="63500">
                    <a:schemeClr val="tx1"/>
                  </a:glow>
                </a:effectLst>
                <a:latin typeface="Calibri" panose="020F0502020204030204" pitchFamily="34" charset="0"/>
                <a:ea typeface="+mn-ea"/>
                <a:cs typeface="Calibri" panose="020F0502020204030204" pitchFamily="34" charset="0"/>
              </a:rPr>
              <a:t>is the great God, And the </a:t>
            </a:r>
            <a:r>
              <a:rPr lang="en-US" altLang="en-US" sz="3800" b="1" kern="1200" dirty="0">
                <a:solidFill>
                  <a:schemeClr val="bg1">
                    <a:lumMod val="75000"/>
                  </a:schemeClr>
                </a:solidFill>
                <a:effectLst>
                  <a:glow rad="63500">
                    <a:schemeClr val="tx1"/>
                  </a:glow>
                </a:effectLst>
                <a:latin typeface="Calibri" panose="020F0502020204030204" pitchFamily="34" charset="0"/>
                <a:ea typeface="+mn-ea"/>
                <a:cs typeface="Calibri" panose="020F0502020204030204" pitchFamily="34" charset="0"/>
              </a:rPr>
              <a:t>great King above </a:t>
            </a:r>
            <a:r>
              <a:rPr lang="en-US" altLang="en-US" sz="3800" b="1" kern="1200" dirty="0">
                <a:solidFill>
                  <a:schemeClr val="tx1"/>
                </a:solidFill>
                <a:effectLst>
                  <a:glow rad="63500">
                    <a:schemeClr val="tx1"/>
                  </a:glow>
                </a:effectLst>
                <a:latin typeface="Calibri" panose="020F0502020204030204" pitchFamily="34" charset="0"/>
                <a:ea typeface="+mn-ea"/>
                <a:cs typeface="Calibri" panose="020F0502020204030204" pitchFamily="34" charset="0"/>
              </a:rPr>
              <a:t>all gods. In His hand are </a:t>
            </a:r>
            <a:r>
              <a:rPr lang="en-US" altLang="en-US" sz="3800" b="1" kern="1200" dirty="0">
                <a:solidFill>
                  <a:srgbClr val="CC9900"/>
                </a:solidFill>
                <a:effectLst>
                  <a:glow rad="63500">
                    <a:schemeClr val="tx1"/>
                  </a:glow>
                </a:effectLst>
                <a:latin typeface="Calibri" panose="020F0502020204030204" pitchFamily="34" charset="0"/>
                <a:ea typeface="+mn-ea"/>
                <a:cs typeface="Calibri" panose="020F0502020204030204" pitchFamily="34" charset="0"/>
              </a:rPr>
              <a:t>the deep places </a:t>
            </a:r>
            <a:r>
              <a:rPr lang="en-US" altLang="en-US" sz="3800" b="1" kern="1200" dirty="0">
                <a:solidFill>
                  <a:schemeClr val="tx1"/>
                </a:solidFill>
                <a:effectLst>
                  <a:glow rad="63500">
                    <a:schemeClr val="tx1"/>
                  </a:glow>
                </a:effectLst>
                <a:latin typeface="Calibri" panose="020F0502020204030204" pitchFamily="34" charset="0"/>
                <a:ea typeface="+mn-ea"/>
                <a:cs typeface="Calibri" panose="020F0502020204030204" pitchFamily="34" charset="0"/>
              </a:rPr>
              <a:t>of the earth; </a:t>
            </a:r>
            <a:r>
              <a:rPr lang="en-US" altLang="en-US" sz="3800" b="1" kern="1200" dirty="0">
                <a:solidFill>
                  <a:srgbClr val="CC9900"/>
                </a:solidFill>
                <a:effectLst>
                  <a:glow rad="63500">
                    <a:schemeClr val="tx1"/>
                  </a:glow>
                </a:effectLst>
                <a:latin typeface="Calibri" panose="020F0502020204030204" pitchFamily="34" charset="0"/>
                <a:ea typeface="+mn-ea"/>
                <a:cs typeface="Calibri" panose="020F0502020204030204" pitchFamily="34" charset="0"/>
              </a:rPr>
              <a:t>The heights </a:t>
            </a:r>
            <a:r>
              <a:rPr lang="en-US" altLang="en-US" sz="3800" b="1" kern="1200" dirty="0">
                <a:solidFill>
                  <a:schemeClr val="tx1"/>
                </a:solidFill>
                <a:effectLst>
                  <a:glow rad="63500">
                    <a:schemeClr val="tx1"/>
                  </a:glow>
                </a:effectLst>
                <a:latin typeface="Calibri" panose="020F0502020204030204" pitchFamily="34" charset="0"/>
                <a:ea typeface="+mn-ea"/>
                <a:cs typeface="Calibri" panose="020F0502020204030204" pitchFamily="34" charset="0"/>
              </a:rPr>
              <a:t>of the hills are His also. </a:t>
            </a:r>
            <a:r>
              <a:rPr lang="en-US" altLang="en-US" sz="3800" b="1" kern="1200" dirty="0">
                <a:solidFill>
                  <a:srgbClr val="CC9900"/>
                </a:solidFill>
                <a:effectLst>
                  <a:glow rad="63500">
                    <a:schemeClr val="tx1"/>
                  </a:glow>
                </a:effectLst>
                <a:latin typeface="Calibri" panose="020F0502020204030204" pitchFamily="34" charset="0"/>
                <a:ea typeface="+mn-ea"/>
                <a:cs typeface="Calibri" panose="020F0502020204030204" pitchFamily="34" charset="0"/>
              </a:rPr>
              <a:t>The sea is His</a:t>
            </a:r>
            <a:r>
              <a:rPr lang="en-US" altLang="en-US" sz="3800" b="1" kern="1200" dirty="0">
                <a:solidFill>
                  <a:schemeClr val="tx1"/>
                </a:solidFill>
                <a:effectLst>
                  <a:glow rad="63500">
                    <a:schemeClr val="tx1"/>
                  </a:glow>
                </a:effectLst>
                <a:latin typeface="Calibri" panose="020F0502020204030204" pitchFamily="34" charset="0"/>
                <a:ea typeface="+mn-ea"/>
                <a:cs typeface="Calibri" panose="020F0502020204030204" pitchFamily="34" charset="0"/>
              </a:rPr>
              <a:t>, for </a:t>
            </a:r>
            <a:r>
              <a:rPr lang="en-US" altLang="en-US" sz="3800" b="1" kern="1200" dirty="0">
                <a:solidFill>
                  <a:srgbClr val="CC9900"/>
                </a:solidFill>
                <a:effectLst>
                  <a:glow rad="63500">
                    <a:schemeClr val="tx1"/>
                  </a:glow>
                </a:effectLst>
                <a:latin typeface="Calibri" panose="020F0502020204030204" pitchFamily="34" charset="0"/>
                <a:ea typeface="+mn-ea"/>
                <a:cs typeface="Calibri" panose="020F0502020204030204" pitchFamily="34" charset="0"/>
              </a:rPr>
              <a:t>He made it</a:t>
            </a:r>
            <a:r>
              <a:rPr lang="en-US" altLang="en-US" sz="3800" b="1" kern="1200" dirty="0">
                <a:solidFill>
                  <a:schemeClr val="tx1"/>
                </a:solidFill>
                <a:effectLst>
                  <a:glow rad="63500">
                    <a:schemeClr val="tx1"/>
                  </a:glow>
                </a:effectLst>
                <a:latin typeface="Calibri" panose="020F0502020204030204" pitchFamily="34" charset="0"/>
                <a:ea typeface="+mn-ea"/>
                <a:cs typeface="Calibri" panose="020F0502020204030204" pitchFamily="34" charset="0"/>
              </a:rPr>
              <a:t>; And </a:t>
            </a:r>
            <a:r>
              <a:rPr lang="en-US" altLang="en-US" sz="3800" b="1" kern="1200" dirty="0">
                <a:solidFill>
                  <a:srgbClr val="CC9900"/>
                </a:solidFill>
                <a:effectLst>
                  <a:glow rad="63500">
                    <a:schemeClr val="tx1"/>
                  </a:glow>
                </a:effectLst>
                <a:latin typeface="Calibri" panose="020F0502020204030204" pitchFamily="34" charset="0"/>
                <a:ea typeface="+mn-ea"/>
                <a:cs typeface="Calibri" panose="020F0502020204030204" pitchFamily="34" charset="0"/>
              </a:rPr>
              <a:t>His hands formed </a:t>
            </a:r>
            <a:r>
              <a:rPr lang="en-US" altLang="en-US" sz="3800" b="1" kern="1200" dirty="0">
                <a:solidFill>
                  <a:schemeClr val="tx1"/>
                </a:solidFill>
                <a:effectLst>
                  <a:glow rad="63500">
                    <a:schemeClr val="tx1"/>
                  </a:glow>
                </a:effectLst>
                <a:latin typeface="Calibri" panose="020F0502020204030204" pitchFamily="34" charset="0"/>
                <a:ea typeface="+mn-ea"/>
                <a:cs typeface="Calibri" panose="020F0502020204030204" pitchFamily="34" charset="0"/>
              </a:rPr>
              <a:t>the dry </a:t>
            </a:r>
            <a:r>
              <a:rPr lang="en-US" altLang="en-US" sz="3800" b="1" kern="1200" dirty="0">
                <a:solidFill>
                  <a:srgbClr val="CC9900"/>
                </a:solidFill>
                <a:effectLst>
                  <a:glow rad="63500">
                    <a:schemeClr val="tx1"/>
                  </a:glow>
                </a:effectLst>
                <a:latin typeface="Calibri" panose="020F0502020204030204" pitchFamily="34" charset="0"/>
                <a:ea typeface="+mn-ea"/>
                <a:cs typeface="Calibri" panose="020F0502020204030204" pitchFamily="34" charset="0"/>
              </a:rPr>
              <a:t>land</a:t>
            </a:r>
            <a:r>
              <a:rPr lang="en-US" altLang="en-US" sz="3800" b="1" kern="1200" dirty="0">
                <a:solidFill>
                  <a:schemeClr val="tx1"/>
                </a:solidFill>
                <a:effectLst>
                  <a:glow rad="63500">
                    <a:schemeClr val="tx1"/>
                  </a:glow>
                </a:effectLst>
                <a:latin typeface="Calibri" panose="020F0502020204030204" pitchFamily="34" charset="0"/>
                <a:ea typeface="+mn-ea"/>
                <a:cs typeface="Calibri" panose="020F0502020204030204" pitchFamily="34" charset="0"/>
              </a:rPr>
              <a:t>. Oh come, let us worship and bow down; Let us kneel before the LORD our Maker. For He is our God, And we are the people of His pasture, And the sheep of His hand. Today, if you will hear His voice:       </a:t>
            </a:r>
            <a:r>
              <a:rPr lang="en-US" altLang="en-US" sz="3200" b="1" i="1" kern="1200" dirty="0">
                <a:solidFill>
                  <a:schemeClr val="tx1"/>
                </a:solidFill>
                <a:effectLst>
                  <a:glow rad="63500">
                    <a:schemeClr val="tx1"/>
                  </a:glow>
                </a:effectLst>
                <a:latin typeface="Calibri" panose="020F0502020204030204" pitchFamily="34" charset="0"/>
                <a:ea typeface="+mn-ea"/>
                <a:cs typeface="Calibri" panose="020F0502020204030204" pitchFamily="34" charset="0"/>
              </a:rPr>
              <a:t>— Psalms 95:3-7 </a:t>
            </a:r>
            <a:r>
              <a:rPr lang="en-US" altLang="en-US" sz="3800" b="1" i="1" kern="1200" dirty="0">
                <a:solidFill>
                  <a:schemeClr val="tx1"/>
                </a:solidFill>
                <a:effectLst>
                  <a:glow rad="63500">
                    <a:schemeClr val="tx1"/>
                  </a:glow>
                </a:effectLst>
                <a:latin typeface="Calibri" panose="020F0502020204030204" pitchFamily="34" charset="0"/>
                <a:ea typeface="+mn-ea"/>
                <a:cs typeface="Calibri" panose="020F0502020204030204" pitchFamily="34" charset="0"/>
              </a:rPr>
              <a:t> </a:t>
            </a:r>
          </a:p>
        </p:txBody>
      </p:sp>
      <p:sp>
        <p:nvSpPr>
          <p:cNvPr id="7" name="Title 1"/>
          <p:cNvSpPr txBox="1">
            <a:spLocks/>
          </p:cNvSpPr>
          <p:nvPr/>
        </p:nvSpPr>
        <p:spPr>
          <a:xfrm>
            <a:off x="2795255" y="1560655"/>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
        <p:nvSpPr>
          <p:cNvPr id="8" name="Rectangle 7"/>
          <p:cNvSpPr>
            <a:spLocks noChangeArrowheads="1"/>
          </p:cNvSpPr>
          <p:nvPr/>
        </p:nvSpPr>
        <p:spPr bwMode="auto">
          <a:xfrm>
            <a:off x="5473499" y="659244"/>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8" name="Rectangle 17">
            <a:extLst>
              <a:ext uri="{FF2B5EF4-FFF2-40B4-BE49-F238E27FC236}">
                <a16:creationId xmlns:a16="http://schemas.microsoft.com/office/drawing/2014/main" id="{38E2B41C-BCBD-46D7-BA3D-7FEEE6EF2CE9}"/>
              </a:ext>
            </a:extLst>
          </p:cNvPr>
          <p:cNvSpPr>
            <a:spLocks noChangeArrowheads="1"/>
          </p:cNvSpPr>
          <p:nvPr/>
        </p:nvSpPr>
        <p:spPr bwMode="auto">
          <a:xfrm>
            <a:off x="7664003" y="3657107"/>
            <a:ext cx="1097146" cy="828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a:solidFill>
                  <a:schemeClr val="bg1">
                    <a:lumMod val="75000"/>
                  </a:schemeClr>
                </a:solidFill>
                <a:effectLst>
                  <a:glow rad="63500">
                    <a:schemeClr val="tx1"/>
                  </a:glow>
                </a:effectLst>
                <a:latin typeface="Calibri" panose="020F0502020204030204" pitchFamily="34" charset="0"/>
                <a:cs typeface="Calibri" panose="020F0502020204030204" pitchFamily="34" charset="0"/>
              </a:rPr>
              <a:t>our</a:t>
            </a:r>
          </a:p>
        </p:txBody>
      </p:sp>
      <p:sp>
        <p:nvSpPr>
          <p:cNvPr id="19" name="Rectangle 18">
            <a:extLst>
              <a:ext uri="{FF2B5EF4-FFF2-40B4-BE49-F238E27FC236}">
                <a16:creationId xmlns:a16="http://schemas.microsoft.com/office/drawing/2014/main" id="{AAA1EC75-130C-4A62-862B-A963CEE0D23E}"/>
              </a:ext>
            </a:extLst>
          </p:cNvPr>
          <p:cNvSpPr>
            <a:spLocks noChangeArrowheads="1"/>
          </p:cNvSpPr>
          <p:nvPr/>
        </p:nvSpPr>
        <p:spPr bwMode="auto">
          <a:xfrm>
            <a:off x="288646" y="4237421"/>
            <a:ext cx="1634490" cy="828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a:solidFill>
                  <a:schemeClr val="bg1">
                    <a:lumMod val="75000"/>
                  </a:schemeClr>
                </a:solidFill>
                <a:effectLst>
                  <a:glow rad="63500">
                    <a:schemeClr val="tx1"/>
                  </a:glow>
                </a:effectLst>
                <a:latin typeface="Calibri" panose="020F0502020204030204" pitchFamily="34" charset="0"/>
                <a:cs typeface="Calibri" panose="020F0502020204030204" pitchFamily="34" charset="0"/>
              </a:rPr>
              <a:t>Maker</a:t>
            </a:r>
          </a:p>
        </p:txBody>
      </p:sp>
      <p:sp>
        <p:nvSpPr>
          <p:cNvPr id="10" name="Rectangle 2" hidden="1"/>
          <p:cNvSpPr txBox="1">
            <a:spLocks noChangeArrowheads="1"/>
          </p:cNvSpPr>
          <p:nvPr/>
        </p:nvSpPr>
        <p:spPr bwMode="auto">
          <a:xfrm>
            <a:off x="3720030" y="3199889"/>
            <a:ext cx="1634490" cy="108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p>
        </p:txBody>
      </p:sp>
      <p:sp>
        <p:nvSpPr>
          <p:cNvPr id="9" name="Rectangle 2" hidden="1"/>
          <p:cNvSpPr txBox="1">
            <a:spLocks noChangeArrowheads="1"/>
          </p:cNvSpPr>
          <p:nvPr/>
        </p:nvSpPr>
        <p:spPr bwMode="auto">
          <a:xfrm>
            <a:off x="3726086" y="2630473"/>
            <a:ext cx="1634490" cy="108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p>
        </p:txBody>
      </p:sp>
    </p:spTree>
    <p:extLst>
      <p:ext uri="{BB962C8B-B14F-4D97-AF65-F5344CB8AC3E}">
        <p14:creationId xmlns:p14="http://schemas.microsoft.com/office/powerpoint/2010/main" val="79357573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29375 0.2241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18" presetClass="emph" presetSubtype="0" fill="hold" grpId="1" nodeType="withEffect">
                                  <p:stCondLst>
                                    <p:cond delay="0"/>
                                  </p:stCondLst>
                                  <p:childTnLst>
                                    <p:set>
                                      <p:cBhvr override="childStyle">
                                        <p:cTn id="27" dur="500" fill="hold"/>
                                        <p:tgtEl>
                                          <p:spTgt spid="3"/>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stCondLst>
                                            <p:cond delay="0"/>
                                          </p:stCondLst>
                                        </p:cTn>
                                        <p:tgtEl>
                                          <p:spTgt spid="8"/>
                                        </p:tgtEl>
                                      </p:cBhvr>
                                    </p:animEffect>
                                    <p:anim to="" calcmode="lin" valueType="num">
                                      <p:cBhvr>
                                        <p:cTn id="33"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par>
                                <p:cTn id="45" presetID="18" presetClass="emph" presetSubtype="0" fill="hold" grpId="1" nodeType="withEffect">
                                  <p:stCondLst>
                                    <p:cond delay="0"/>
                                  </p:stCondLst>
                                  <p:childTnLst>
                                    <p:set>
                                      <p:cBhvr override="childStyle">
                                        <p:cTn id="46" dur="500" fill="hold"/>
                                        <p:tgtEl>
                                          <p:spTgt spid="16"/>
                                        </p:tgtEl>
                                        <p:attrNameLst>
                                          <p:attrName>style.textDecorationUnderline</p:attrName>
                                        </p:attrNameLst>
                                      </p:cBhvr>
                                      <p:to>
                                        <p:strVal val="true"/>
                                      </p:to>
                                    </p:set>
                                  </p:childTnLst>
                                </p:cTn>
                              </p:par>
                              <p:par>
                                <p:cTn id="47" presetID="22" presetClass="entr" presetSubtype="8"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par>
                                <p:cTn id="50" presetID="22" presetClass="entr" presetSubtype="8" fill="hold" grpId="0" nodeType="withEffect">
                                  <p:stCondLst>
                                    <p:cond delay="40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par>
                                <p:cTn id="53" presetID="18" presetClass="emph" presetSubtype="0" fill="hold" grpId="1" nodeType="withEffect">
                                  <p:stCondLst>
                                    <p:cond delay="400"/>
                                  </p:stCondLst>
                                  <p:childTnLst>
                                    <p:set>
                                      <p:cBhvr override="childStyle">
                                        <p:cTn id="54" dur="500" fill="hold"/>
                                        <p:tgtEl>
                                          <p:spTgt spid="17"/>
                                        </p:tgtEl>
                                        <p:attrNameLst>
                                          <p:attrName>style.textDecorationUnderline</p:attrName>
                                        </p:attrNameLst>
                                      </p:cBhvr>
                                      <p:to>
                                        <p:strVal val="true"/>
                                      </p:to>
                                    </p:set>
                                  </p:childTnLst>
                                </p:cTn>
                              </p:par>
                              <p:par>
                                <p:cTn id="55" presetID="22" presetClass="entr" presetSubtype="8" fill="hold" grpId="0" nodeType="withEffect">
                                  <p:stCondLst>
                                    <p:cond delay="40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0" presetClass="entr" presetSubtype="0" fill="hold" grpId="0" nodeType="clickEffect">
                                  <p:stCondLst>
                                    <p:cond delay="250"/>
                                  </p:stCondLst>
                                  <p:childTnLst>
                                    <p:set>
                                      <p:cBhvr>
                                        <p:cTn id="61" dur="1" fill="hold">
                                          <p:stCondLst>
                                            <p:cond delay="0"/>
                                          </p:stCondLst>
                                        </p:cTn>
                                        <p:tgtEl>
                                          <p:spTgt spid="7"/>
                                        </p:tgtEl>
                                        <p:attrNameLst>
                                          <p:attrName>style.visibility</p:attrName>
                                        </p:attrNameLst>
                                      </p:cBhvr>
                                      <p:to>
                                        <p:strVal val="visible"/>
                                      </p:to>
                                    </p:set>
                                    <p:animEffect transition="in" filter="dissolve">
                                      <p:cBhvr>
                                        <p:cTn id="62" dur="500">
                                          <p:stCondLst>
                                            <p:cond delay="0"/>
                                          </p:stCondLst>
                                        </p:cTn>
                                        <p:tgtEl>
                                          <p:spTgt spid="7"/>
                                        </p:tgtEl>
                                      </p:cBhvr>
                                    </p:animEffect>
                                    <p:anim to="" calcmode="lin" valueType="num">
                                      <p:cBhvr>
                                        <p:cTn id="6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64"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65" presetID="10" presetClass="exit" presetSubtype="0" fill="hold" grpId="1" nodeType="withEffect">
                                  <p:stCondLst>
                                    <p:cond delay="0"/>
                                  </p:stCondLst>
                                  <p:childTnLst>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8"/>
                                        </p:tgtEl>
                                      </p:cBhvr>
                                    </p:animEffect>
                                    <p:set>
                                      <p:cBhvr>
                                        <p:cTn id="73" dur="1" fill="hold">
                                          <p:stCondLst>
                                            <p:cond delay="499"/>
                                          </p:stCondLst>
                                        </p:cTn>
                                        <p:tgtEl>
                                          <p:spTgt spid="18"/>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fade">
                                      <p:cBhvr>
                                        <p:cTn id="78" dur="100"/>
                                        <p:tgtEl>
                                          <p:spTgt spid="1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100"/>
                                        <p:tgtEl>
                                          <p:spTgt spid="1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fade">
                                      <p:cBhvr>
                                        <p:cTn id="84" dur="100"/>
                                        <p:tgtEl>
                                          <p:spTgt spid="1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100"/>
                                        <p:tgtEl>
                                          <p:spTgt spid="14"/>
                                        </p:tgtEl>
                                      </p:cBhvr>
                                    </p:animEffect>
                                  </p:childTnLst>
                                </p:cTn>
                              </p:par>
                              <p:par>
                                <p:cTn id="88" presetID="6" presetClass="emph" presetSubtype="0" fill="hold" grpId="3" nodeType="withEffect">
                                  <p:stCondLst>
                                    <p:cond delay="0"/>
                                  </p:stCondLst>
                                  <p:childTnLst>
                                    <p:animScale>
                                      <p:cBhvr>
                                        <p:cTn id="89" dur="2000" fill="hold"/>
                                        <p:tgtEl>
                                          <p:spTgt spid="11"/>
                                        </p:tgtEl>
                                      </p:cBhvr>
                                      <p:by x="107000" y="107000"/>
                                    </p:animScale>
                                  </p:childTnLst>
                                </p:cTn>
                              </p:par>
                              <p:par>
                                <p:cTn id="90" presetID="6" presetClass="emph" presetSubtype="0" fill="hold" grpId="3" nodeType="withEffect">
                                  <p:stCondLst>
                                    <p:cond delay="0"/>
                                  </p:stCondLst>
                                  <p:childTnLst>
                                    <p:animScale>
                                      <p:cBhvr>
                                        <p:cTn id="91" dur="2000" fill="hold"/>
                                        <p:tgtEl>
                                          <p:spTgt spid="13"/>
                                        </p:tgtEl>
                                      </p:cBhvr>
                                      <p:by x="107000" y="107000"/>
                                    </p:animScale>
                                  </p:childTnLst>
                                </p:cTn>
                              </p:par>
                              <p:par>
                                <p:cTn id="92" presetID="6" presetClass="emph" presetSubtype="0" fill="hold" grpId="3" nodeType="withEffect">
                                  <p:stCondLst>
                                    <p:cond delay="0"/>
                                  </p:stCondLst>
                                  <p:childTnLst>
                                    <p:animScale>
                                      <p:cBhvr>
                                        <p:cTn id="93" dur="2000" fill="hold"/>
                                        <p:tgtEl>
                                          <p:spTgt spid="12"/>
                                        </p:tgtEl>
                                      </p:cBhvr>
                                      <p:by x="107000" y="107000"/>
                                    </p:animScale>
                                  </p:childTnLst>
                                </p:cTn>
                              </p:par>
                              <p:par>
                                <p:cTn id="94" presetID="6" presetClass="emph" presetSubtype="0" fill="hold" grpId="3" nodeType="withEffect">
                                  <p:stCondLst>
                                    <p:cond delay="0"/>
                                  </p:stCondLst>
                                  <p:childTnLst>
                                    <p:animScale>
                                      <p:cBhvr>
                                        <p:cTn id="95" dur="2000" fill="hold"/>
                                        <p:tgtEl>
                                          <p:spTgt spid="14"/>
                                        </p:tgtEl>
                                      </p:cBhvr>
                                      <p:by x="107000" y="107000"/>
                                    </p:animScale>
                                  </p:childTnLst>
                                </p:cTn>
                              </p:par>
                              <p:par>
                                <p:cTn id="96" presetID="0" presetClass="path" presetSubtype="0" accel="50000" decel="50000" fill="hold" grpId="2" nodeType="withEffect">
                                  <p:stCondLst>
                                    <p:cond delay="0"/>
                                  </p:stCondLst>
                                  <p:childTnLst>
                                    <p:animMotion origin="layout" path="M -0.00017 -4.07407E-6 C -0.00035 0.03588 -0.00017 0.07061 0.00608 0.10949 C 0.0125 0.14838 0.02379 0.19954 0.03854 0.23426 C 0.05347 0.26899 0.07448 0.29676 0.09479 0.31829 C 0.11493 0.33982 0.14375 0.35463 0.1599 0.36436 C 0.17604 0.37385 0.18403 0.375 0.19202 0.37639 " pathEditMode="relative" rAng="0" ptsTypes="AAAAAA">
                                      <p:cBhvr>
                                        <p:cTn id="97" dur="2000" fill="hold"/>
                                        <p:tgtEl>
                                          <p:spTgt spid="13"/>
                                        </p:tgtEl>
                                        <p:attrNameLst>
                                          <p:attrName>ppt_x</p:attrName>
                                          <p:attrName>ppt_y</p:attrName>
                                        </p:attrNameLst>
                                      </p:cBhvr>
                                      <p:rCtr x="9601" y="18819"/>
                                    </p:animMotion>
                                  </p:childTnLst>
                                </p:cTn>
                              </p:par>
                              <p:par>
                                <p:cTn id="98" presetID="0" presetClass="path" presetSubtype="0" accel="50000" decel="50000" fill="hold" grpId="2" nodeType="withEffect">
                                  <p:stCondLst>
                                    <p:cond delay="0"/>
                                  </p:stCondLst>
                                  <p:childTnLst>
                                    <p:animMotion origin="layout" path="M -8.33333E-7 2.96296E-6 C -0.00347 -0.01065 -0.00764 -0.04491 -0.02066 -0.06297 C -0.03368 -0.08102 -0.05364 -0.09653 -0.07778 -0.10834 C -0.10174 -0.12014 -0.12899 -0.12963 -0.16458 -0.13334 C -0.20017 -0.13704 -0.24566 -0.1338 -0.2908 -0.13033 " pathEditMode="relative" rAng="0" ptsTypes="AAAAA">
                                      <p:cBhvr>
                                        <p:cTn id="99" dur="2000" fill="hold"/>
                                        <p:tgtEl>
                                          <p:spTgt spid="11"/>
                                        </p:tgtEl>
                                        <p:attrNameLst>
                                          <p:attrName>ppt_x</p:attrName>
                                          <p:attrName>ppt_y</p:attrName>
                                        </p:attrNameLst>
                                      </p:cBhvr>
                                      <p:rCtr x="-14549" y="-6759"/>
                                    </p:animMotion>
                                  </p:childTnLst>
                                </p:cTn>
                              </p:par>
                              <p:par>
                                <p:cTn id="100" presetID="0" presetClass="path" presetSubtype="0" accel="50000" decel="50000" fill="hold" grpId="2" nodeType="withEffect">
                                  <p:stCondLst>
                                    <p:cond delay="0"/>
                                  </p:stCondLst>
                                  <p:childTnLst>
                                    <p:animMotion origin="layout" path="M 3.88889E-6 7.40741E-7 C -0.0132 -0.00139 -0.02639 -0.00255 -0.03421 -0.0169 C -0.04219 -0.03125 -0.04532 -0.06713 -0.04792 -0.08611 C -0.05035 -0.10509 -0.04966 -0.11806 -0.04914 -0.13125 " pathEditMode="relative" rAng="0" ptsTypes="AAAA">
                                      <p:cBhvr>
                                        <p:cTn id="101" dur="2000" fill="hold"/>
                                        <p:tgtEl>
                                          <p:spTgt spid="14"/>
                                        </p:tgtEl>
                                        <p:attrNameLst>
                                          <p:attrName>ppt_x</p:attrName>
                                          <p:attrName>ppt_y</p:attrName>
                                        </p:attrNameLst>
                                      </p:cBhvr>
                                      <p:rCtr x="-2483" y="-6574"/>
                                    </p:animMotion>
                                  </p:childTnLst>
                                </p:cTn>
                              </p:par>
                              <p:par>
                                <p:cTn id="102" presetID="0" presetClass="path" presetSubtype="0" accel="60000" decel="40000" fill="hold" grpId="2" nodeType="withEffect">
                                  <p:stCondLst>
                                    <p:cond delay="0"/>
                                  </p:stCondLst>
                                  <p:childTnLst>
                                    <p:animMotion origin="layout" path="M -2.22222E-6 -0.00047 C -0.02274 -0.00278 -0.04531 -0.0051 -0.07118 -0.00556 C -0.09705 -0.00602 -0.1283 -0.00533 -0.15607 -0.00394 C -0.18385 -0.00255 -0.21076 -0.00394 -0.23837 0.00277 C -0.26597 0.00949 -0.29809 0.01713 -0.32187 0.03588 C -0.34566 0.05463 -0.36927 0.0824 -0.38125 0.11527 C -0.39323 0.14791 -0.39427 0.19791 -0.39392 0.23333 C -0.39357 0.26875 -0.3875 0.30138 -0.37882 0.328 C -0.37014 0.35486 -0.35712 0.37546 -0.34201 0.39375 C -0.32691 0.41203 -0.30607 0.42685 -0.28767 0.43773 C -0.26927 0.44861 -0.2493 0.45555 -0.23194 0.45949 C -0.21458 0.46342 -0.19288 0.46041 -0.18281 0.45995 " pathEditMode="relative" rAng="0" ptsTypes="AAAAAAAAAAAA">
                                      <p:cBhvr>
                                        <p:cTn id="103" dur="2000" fill="hold"/>
                                        <p:tgtEl>
                                          <p:spTgt spid="12"/>
                                        </p:tgtEl>
                                        <p:attrNameLst>
                                          <p:attrName>ppt_x</p:attrName>
                                          <p:attrName>ppt_y</p:attrName>
                                        </p:attrNameLst>
                                      </p:cBhvr>
                                      <p:rCtr x="-19705" y="22847"/>
                                    </p:animMotion>
                                  </p:childTnLst>
                                </p:cTn>
                              </p:par>
                              <p:par>
                                <p:cTn id="104" presetID="0" presetClass="exit" presetSubtype="0" fill="hold" grpId="1" nodeType="withEffect">
                                  <p:stCondLst>
                                    <p:cond delay="0"/>
                                  </p:stCondLst>
                                  <p:childTnLst>
                                    <p:set>
                                      <p:cBhvr>
                                        <p:cTn id="105" dur="1" fill="hold">
                                          <p:stCondLst>
                                            <p:cond delay="999"/>
                                          </p:stCondLst>
                                        </p:cTn>
                                        <p:tgtEl>
                                          <p:spTgt spid="7"/>
                                        </p:tgtEl>
                                        <p:attrNameLst>
                                          <p:attrName>style.visibility</p:attrName>
                                        </p:attrNameLst>
                                      </p:cBhvr>
                                      <p:to>
                                        <p:strVal val="hidden"/>
                                      </p:to>
                                    </p:set>
                                    <p:animEffect transition="out" filter="dissolve">
                                      <p:cBhvr>
                                        <p:cTn id="106" dur="1000">
                                          <p:stCondLst>
                                            <p:cond delay="0"/>
                                          </p:stCondLst>
                                        </p:cTn>
                                        <p:tgtEl>
                                          <p:spTgt spid="7"/>
                                        </p:tgtEl>
                                      </p:cBhvr>
                                    </p:animEffect>
                                    <p:anim to="" calcmode="lin" valueType="num">
                                      <p:cBhvr>
                                        <p:cTn id="107"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108"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109" presetID="10" presetClass="exit" presetSubtype="0" fill="hold" grpId="1" nodeType="withEffect">
                                  <p:stCondLst>
                                    <p:cond delay="0"/>
                                  </p:stCondLst>
                                  <p:childTnLst>
                                    <p:animEffect transition="out" filter="fade">
                                      <p:cBhvr>
                                        <p:cTn id="110" dur="500"/>
                                        <p:tgtEl>
                                          <p:spTgt spid="3074"/>
                                        </p:tgtEl>
                                      </p:cBhvr>
                                    </p:animEffect>
                                    <p:set>
                                      <p:cBhvr>
                                        <p:cTn id="111" dur="1" fill="hold">
                                          <p:stCondLst>
                                            <p:cond delay="499"/>
                                          </p:stCondLst>
                                        </p:cTn>
                                        <p:tgtEl>
                                          <p:spTgt spid="3074"/>
                                        </p:tgtEl>
                                        <p:attrNameLst>
                                          <p:attrName>style.visibility</p:attrName>
                                        </p:attrNameLst>
                                      </p:cBhvr>
                                      <p:to>
                                        <p:strVal val="hidden"/>
                                      </p:to>
                                    </p:set>
                                  </p:childTnLst>
                                </p:cTn>
                              </p:par>
                              <p:par>
                                <p:cTn id="112" presetID="10" presetClass="exit" presetSubtype="0" fill="hold" grpId="2" nodeType="withEffect">
                                  <p:stCondLst>
                                    <p:cond delay="0"/>
                                  </p:stCondLst>
                                  <p:childTnLst>
                                    <p:animEffect transition="out" filter="fade">
                                      <p:cBhvr>
                                        <p:cTn id="113" dur="500"/>
                                        <p:tgtEl>
                                          <p:spTgt spid="3"/>
                                        </p:tgtEl>
                                      </p:cBhvr>
                                    </p:animEffect>
                                    <p:set>
                                      <p:cBhvr>
                                        <p:cTn id="114" dur="1" fill="hold">
                                          <p:stCondLst>
                                            <p:cond delay="499"/>
                                          </p:stCondLst>
                                        </p:cTn>
                                        <p:tgtEl>
                                          <p:spTgt spid="3"/>
                                        </p:tgtEl>
                                        <p:attrNameLst>
                                          <p:attrName>style.visibility</p:attrName>
                                        </p:attrNameLst>
                                      </p:cBhvr>
                                      <p:to>
                                        <p:strVal val="hidden"/>
                                      </p:to>
                                    </p:set>
                                  </p:childTnLst>
                                </p:cTn>
                              </p:par>
                              <p:par>
                                <p:cTn id="115" presetID="10" presetClass="exit" presetSubtype="0" fill="hold" grpId="2" nodeType="withEffect">
                                  <p:stCondLst>
                                    <p:cond delay="0"/>
                                  </p:stCondLst>
                                  <p:childTnLst>
                                    <p:animEffect transition="out" filter="fade">
                                      <p:cBhvr>
                                        <p:cTn id="116" dur="500"/>
                                        <p:tgtEl>
                                          <p:spTgt spid="4"/>
                                        </p:tgtEl>
                                      </p:cBhvr>
                                    </p:animEffect>
                                    <p:set>
                                      <p:cBhvr>
                                        <p:cTn id="117" dur="1" fill="hold">
                                          <p:stCondLst>
                                            <p:cond delay="499"/>
                                          </p:stCondLst>
                                        </p:cTn>
                                        <p:tgtEl>
                                          <p:spTgt spid="4"/>
                                        </p:tgtEl>
                                        <p:attrNameLst>
                                          <p:attrName>style.visibility</p:attrName>
                                        </p:attrNameLst>
                                      </p:cBhvr>
                                      <p:to>
                                        <p:strVal val="hidden"/>
                                      </p:to>
                                    </p:set>
                                  </p:childTnLst>
                                </p:cTn>
                              </p:par>
                              <p:par>
                                <p:cTn id="118" presetID="10" presetClass="exit" presetSubtype="0" fill="hold" grpId="2" nodeType="withEffect">
                                  <p:stCondLst>
                                    <p:cond delay="0"/>
                                  </p:stCondLst>
                                  <p:childTnLst>
                                    <p:animEffect transition="out" filter="fade">
                                      <p:cBhvr>
                                        <p:cTn id="119" dur="250"/>
                                        <p:tgtEl>
                                          <p:spTgt spid="16"/>
                                        </p:tgtEl>
                                      </p:cBhvr>
                                    </p:animEffect>
                                    <p:set>
                                      <p:cBhvr>
                                        <p:cTn id="120" dur="1" fill="hold">
                                          <p:stCondLst>
                                            <p:cond delay="249"/>
                                          </p:stCondLst>
                                        </p:cTn>
                                        <p:tgtEl>
                                          <p:spTgt spid="16"/>
                                        </p:tgtEl>
                                        <p:attrNameLst>
                                          <p:attrName>style.visibility</p:attrName>
                                        </p:attrNameLst>
                                      </p:cBhvr>
                                      <p:to>
                                        <p:strVal val="hidden"/>
                                      </p:to>
                                    </p:set>
                                  </p:childTnLst>
                                </p:cTn>
                              </p:par>
                              <p:par>
                                <p:cTn id="121" presetID="10" presetClass="exit" presetSubtype="0" fill="hold" grpId="2" nodeType="withEffect">
                                  <p:stCondLst>
                                    <p:cond delay="0"/>
                                  </p:stCondLst>
                                  <p:childTnLst>
                                    <p:animEffect transition="out" filter="fade">
                                      <p:cBhvr>
                                        <p:cTn id="122" dur="250"/>
                                        <p:tgtEl>
                                          <p:spTgt spid="17"/>
                                        </p:tgtEl>
                                      </p:cBhvr>
                                    </p:animEffect>
                                    <p:set>
                                      <p:cBhvr>
                                        <p:cTn id="123" dur="1" fill="hold">
                                          <p:stCondLst>
                                            <p:cond delay="249"/>
                                          </p:stCondLst>
                                        </p:cTn>
                                        <p:tgtEl>
                                          <p:spTgt spid="17"/>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250"/>
                                        <p:tgtEl>
                                          <p:spTgt spid="8"/>
                                        </p:tgtEl>
                                      </p:cBhvr>
                                    </p:animEffect>
                                    <p:set>
                                      <p:cBhvr>
                                        <p:cTn id="126"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17" grpId="0"/>
      <p:bldP spid="17" grpId="1"/>
      <p:bldP spid="17" grpId="2"/>
      <p:bldP spid="16" grpId="0"/>
      <p:bldP spid="16" grpId="1"/>
      <p:bldP spid="16" grpId="2"/>
      <p:bldP spid="4" grpId="0"/>
      <p:bldP spid="4" grpId="1"/>
      <p:bldP spid="4" grpId="2"/>
      <p:bldP spid="3074" grpId="0"/>
      <p:bldP spid="3074" grpId="1"/>
      <p:bldP spid="3074" grpId="2"/>
      <p:bldP spid="5" grpId="1"/>
      <p:bldP spid="11" grpId="0"/>
      <p:bldP spid="11" grpId="2"/>
      <p:bldP spid="11" grpId="3"/>
      <p:bldP spid="12" grpId="0"/>
      <p:bldP spid="12" grpId="2"/>
      <p:bldP spid="12" grpId="3"/>
      <p:bldP spid="13" grpId="0"/>
      <p:bldP spid="13" grpId="2"/>
      <p:bldP spid="13" grpId="3"/>
      <p:bldP spid="14" grpId="0"/>
      <p:bldP spid="14" grpId="2"/>
      <p:bldP spid="14" grpId="3"/>
      <p:bldP spid="15" grpId="0"/>
      <p:bldP spid="15" grpId="1"/>
      <p:bldP spid="7" grpId="0"/>
      <p:bldP spid="7" grpId="1"/>
      <p:bldP spid="8" grpId="0"/>
      <p:bldP spid="8" grpId="1"/>
      <p:bldP spid="18" grpId="0"/>
      <p:bldP spid="18" grpId="1"/>
      <p:bldP spid="19" grpId="0"/>
      <p:bldP spid="19"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Title 1"/>
          <p:cNvSpPr txBox="1">
            <a:spLocks/>
          </p:cNvSpPr>
          <p:nvPr/>
        </p:nvSpPr>
        <p:spPr>
          <a:xfrm>
            <a:off x="3399001" y="3885138"/>
            <a:ext cx="3576577" cy="9759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by His power</a:t>
            </a:r>
          </a:p>
        </p:txBody>
      </p:sp>
      <p:sp>
        <p:nvSpPr>
          <p:cNvPr id="3074" name="Rectangle 2"/>
          <p:cNvSpPr>
            <a:spLocks noGrp="1" noChangeArrowheads="1"/>
          </p:cNvSpPr>
          <p:nvPr>
            <p:ph type="title"/>
          </p:nvPr>
        </p:nvSpPr>
        <p:spPr>
          <a:xfrm>
            <a:off x="1081615" y="2514110"/>
            <a:ext cx="6985939" cy="285654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God both raised up     the Lord and will also raise us up by His power.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Corinthians 6:14 </a:t>
            </a:r>
            <a:endPar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Title 1"/>
          <p:cNvSpPr txBox="1">
            <a:spLocks/>
          </p:cNvSpPr>
          <p:nvPr/>
        </p:nvSpPr>
        <p:spPr>
          <a:xfrm>
            <a:off x="3231273" y="3741913"/>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Tree>
    <p:extLst>
      <p:ext uri="{BB962C8B-B14F-4D97-AF65-F5344CB8AC3E}">
        <p14:creationId xmlns:p14="http://schemas.microsoft.com/office/powerpoint/2010/main" val="16940176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stCondLst>
                                            <p:cond delay="0"/>
                                          </p:stCondLst>
                                        </p:cTn>
                                        <p:tgtEl>
                                          <p:spTgt spid="5"/>
                                        </p:tgtEl>
                                      </p:cBhvr>
                                    </p:animEffect>
                                    <p:anim to="" calcmode="lin" valueType="num">
                                      <p:cBhvr>
                                        <p:cTn id="20"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56C5AAE-4D8F-4089-ADB0-7F915D073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0"/>
            <a:ext cx="9163377" cy="6864500"/>
          </a:xfrm>
          <a:prstGeom prst="rect">
            <a:avLst/>
          </a:prstGeom>
        </p:spPr>
      </p:pic>
      <p:sp>
        <p:nvSpPr>
          <p:cNvPr id="4" name="Title 1"/>
          <p:cNvSpPr txBox="1">
            <a:spLocks/>
          </p:cNvSpPr>
          <p:nvPr/>
        </p:nvSpPr>
        <p:spPr>
          <a:xfrm>
            <a:off x="609599" y="2306207"/>
            <a:ext cx="5872223"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authority over all flesh</a:t>
            </a:r>
          </a:p>
        </p:txBody>
      </p:sp>
      <p:sp>
        <p:nvSpPr>
          <p:cNvPr id="8" name="Title 1"/>
          <p:cNvSpPr txBox="1">
            <a:spLocks/>
          </p:cNvSpPr>
          <p:nvPr/>
        </p:nvSpPr>
        <p:spPr>
          <a:xfrm>
            <a:off x="621222" y="3426106"/>
            <a:ext cx="7535118" cy="9528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Son gives life to whom He will</a:t>
            </a:r>
          </a:p>
        </p:txBody>
      </p:sp>
      <p:sp>
        <p:nvSpPr>
          <p:cNvPr id="3074" name="Rectangle 2"/>
          <p:cNvSpPr>
            <a:spLocks noGrp="1" noChangeArrowheads="1"/>
          </p:cNvSpPr>
          <p:nvPr>
            <p:ph type="title"/>
          </p:nvPr>
        </p:nvSpPr>
        <p:spPr>
          <a:xfrm>
            <a:off x="432816" y="1676718"/>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as You have given Him authority over all flesh, that He should give eternal life to as many as You have given Him."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17:2</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5" name="Title 1"/>
          <p:cNvSpPr txBox="1">
            <a:spLocks/>
          </p:cNvSpPr>
          <p:nvPr/>
        </p:nvSpPr>
        <p:spPr bwMode="auto">
          <a:xfrm>
            <a:off x="468774" y="2106594"/>
            <a:ext cx="8229600" cy="2720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as the Father raises the dead and gives life to them, even so the Son gives life to whom He will."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John 5:21 </a:t>
            </a:r>
          </a:p>
        </p:txBody>
      </p:sp>
      <p:sp>
        <p:nvSpPr>
          <p:cNvPr id="6" name="Rectangle 2"/>
          <p:cNvSpPr txBox="1">
            <a:spLocks noChangeArrowheads="1"/>
          </p:cNvSpPr>
          <p:nvPr/>
        </p:nvSpPr>
        <p:spPr bwMode="auto">
          <a:xfrm>
            <a:off x="4909570" y="3105196"/>
            <a:ext cx="1165023"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905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life</a:t>
            </a:r>
          </a:p>
        </p:txBody>
      </p:sp>
      <p:sp>
        <p:nvSpPr>
          <p:cNvPr id="7" name="Rectangle 2"/>
          <p:cNvSpPr txBox="1">
            <a:spLocks noChangeArrowheads="1"/>
          </p:cNvSpPr>
          <p:nvPr/>
        </p:nvSpPr>
        <p:spPr bwMode="auto">
          <a:xfrm>
            <a:off x="4909570" y="3105196"/>
            <a:ext cx="1165023" cy="8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905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life</a:t>
            </a:r>
          </a:p>
        </p:txBody>
      </p:sp>
      <p:sp>
        <p:nvSpPr>
          <p:cNvPr id="9" name="Title 1">
            <a:extLst>
              <a:ext uri="{FF2B5EF4-FFF2-40B4-BE49-F238E27FC236}">
                <a16:creationId xmlns:a16="http://schemas.microsoft.com/office/drawing/2014/main" id="{68088E39-FF53-4B89-8493-F83D07307B31}"/>
              </a:ext>
            </a:extLst>
          </p:cNvPr>
          <p:cNvSpPr txBox="1">
            <a:spLocks/>
          </p:cNvSpPr>
          <p:nvPr/>
        </p:nvSpPr>
        <p:spPr>
          <a:xfrm>
            <a:off x="2316873" y="3219399"/>
            <a:ext cx="3771417" cy="135037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authority</a:t>
            </a:r>
          </a:p>
        </p:txBody>
      </p:sp>
    </p:spTree>
    <p:extLst>
      <p:ext uri="{BB962C8B-B14F-4D97-AF65-F5344CB8AC3E}">
        <p14:creationId xmlns:p14="http://schemas.microsoft.com/office/powerpoint/2010/main" val="4145443086"/>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75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par>
                                <p:cTn id="24" presetID="50" presetClass="exit" presetSubtype="0" accel="100000" fill="hold" grpId="1" nodeType="withEffect">
                                  <p:stCondLst>
                                    <p:cond delay="0"/>
                                  </p:stCondLst>
                                  <p:childTnLst>
                                    <p:anim calcmode="lin" valueType="num">
                                      <p:cBhvr>
                                        <p:cTn id="25" dur="1000"/>
                                        <p:tgtEl>
                                          <p:spTgt spid="3074"/>
                                        </p:tgtEl>
                                        <p:attrNameLst>
                                          <p:attrName>ppt_w</p:attrName>
                                        </p:attrNameLst>
                                      </p:cBhvr>
                                      <p:tavLst>
                                        <p:tav tm="0">
                                          <p:val>
                                            <p:strVal val="ppt_w"/>
                                          </p:val>
                                        </p:tav>
                                        <p:tav tm="100000">
                                          <p:val>
                                            <p:strVal val="ppt_w+.3"/>
                                          </p:val>
                                        </p:tav>
                                      </p:tavLst>
                                    </p:anim>
                                    <p:anim calcmode="lin" valueType="num">
                                      <p:cBhvr>
                                        <p:cTn id="26" dur="1000"/>
                                        <p:tgtEl>
                                          <p:spTgt spid="3074"/>
                                        </p:tgtEl>
                                        <p:attrNameLst>
                                          <p:attrName>ppt_h</p:attrName>
                                        </p:attrNameLst>
                                      </p:cBhvr>
                                      <p:tavLst>
                                        <p:tav tm="0">
                                          <p:val>
                                            <p:strVal val="ppt_h"/>
                                          </p:val>
                                        </p:tav>
                                        <p:tav tm="100000">
                                          <p:val>
                                            <p:strVal val="ppt_h"/>
                                          </p:val>
                                        </p:tav>
                                      </p:tavLst>
                                    </p:anim>
                                    <p:animEffect transition="out" filter="fade">
                                      <p:cBhvr>
                                        <p:cTn id="27" dur="1000"/>
                                        <p:tgtEl>
                                          <p:spTgt spid="3074"/>
                                        </p:tgtEl>
                                      </p:cBhvr>
                                    </p:animEffect>
                                    <p:set>
                                      <p:cBhvr>
                                        <p:cTn id="28" dur="1" fill="hold">
                                          <p:stCondLst>
                                            <p:cond delay="999"/>
                                          </p:stCondLst>
                                        </p:cTn>
                                        <p:tgtEl>
                                          <p:spTgt spid="3074"/>
                                        </p:tgtEl>
                                        <p:attrNameLst>
                                          <p:attrName>style.visibility</p:attrName>
                                        </p:attrNameLst>
                                      </p:cBhvr>
                                      <p:to>
                                        <p:strVal val="hidden"/>
                                      </p:to>
                                    </p:set>
                                  </p:childTnLst>
                                </p:cTn>
                              </p:par>
                              <p:par>
                                <p:cTn id="29" presetID="10" presetClass="exit" presetSubtype="0" fill="hold" grpId="2" nodeType="with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
                                        <p:tgtEl>
                                          <p:spTgt spid="7"/>
                                        </p:tgtEl>
                                      </p:cBhvr>
                                    </p:animEffect>
                                  </p:childTnLst>
                                </p:cTn>
                              </p:par>
                              <p:par>
                                <p:cTn id="38" presetID="0" presetClass="path" presetSubtype="0" accel="50000" decel="50000" fill="hold" grpId="1" nodeType="withEffect">
                                  <p:stCondLst>
                                    <p:cond delay="0"/>
                                  </p:stCondLst>
                                  <p:childTnLst>
                                    <p:animMotion origin="layout" path="M -4.44444E-6 -4.07407E-6 L -0.24305 -0.04791 " pathEditMode="relative" rAng="0" ptsTypes="AA">
                                      <p:cBhvr>
                                        <p:cTn id="39" dur="2000" fill="hold"/>
                                        <p:tgtEl>
                                          <p:spTgt spid="7"/>
                                        </p:tgtEl>
                                        <p:attrNameLst>
                                          <p:attrName>ppt_x</p:attrName>
                                          <p:attrName>ppt_y</p:attrName>
                                        </p:attrNameLst>
                                      </p:cBhvr>
                                      <p:rCtr x="-12153" y="-2407"/>
                                    </p:animMotion>
                                  </p:childTnLst>
                                </p:cTn>
                              </p:par>
                              <p:par>
                                <p:cTn id="40" presetID="0" presetClass="path" presetSubtype="0" accel="50000" decel="50000" fill="hold" grpId="1" nodeType="withEffect">
                                  <p:stCondLst>
                                    <p:cond delay="0"/>
                                  </p:stCondLst>
                                  <p:childTnLst>
                                    <p:animMotion origin="layout" path="M -4.44444E-6 -4.07407E-6 L -0.21093 0.04908 " pathEditMode="relative" rAng="0" ptsTypes="AA">
                                      <p:cBhvr>
                                        <p:cTn id="41" dur="2000" fill="hold"/>
                                        <p:tgtEl>
                                          <p:spTgt spid="6"/>
                                        </p:tgtEl>
                                        <p:attrNameLst>
                                          <p:attrName>ppt_x</p:attrName>
                                          <p:attrName>ppt_y</p:attrName>
                                        </p:attrNameLst>
                                      </p:cBhvr>
                                      <p:rCtr x="-10556" y="2454"/>
                                    </p:animMotion>
                                  </p:childTnLst>
                                </p:cTn>
                              </p:par>
                            </p:childTnLst>
                          </p:cTn>
                        </p:par>
                        <p:par>
                          <p:cTn id="42" fill="hold">
                            <p:stCondLst>
                              <p:cond delay="2000"/>
                            </p:stCondLst>
                            <p:childTnLst>
                              <p:par>
                                <p:cTn id="43" presetID="10" presetClass="exit" presetSubtype="0" fill="hold" grpId="2" nodeType="afterEffect">
                                  <p:stCondLst>
                                    <p:cond delay="0"/>
                                  </p:stCondLst>
                                  <p:childTnLst>
                                    <p:animEffect transition="out" filter="fade">
                                      <p:cBhvr>
                                        <p:cTn id="44" dur="250"/>
                                        <p:tgtEl>
                                          <p:spTgt spid="6"/>
                                        </p:tgtEl>
                                      </p:cBhvr>
                                    </p:animEffect>
                                    <p:set>
                                      <p:cBhvr>
                                        <p:cTn id="45" dur="1" fill="hold">
                                          <p:stCondLst>
                                            <p:cond delay="249"/>
                                          </p:stCondLst>
                                        </p:cTn>
                                        <p:tgtEl>
                                          <p:spTgt spid="6"/>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250"/>
                                        <p:tgtEl>
                                          <p:spTgt spid="7"/>
                                        </p:tgtEl>
                                      </p:cBhvr>
                                    </p:animEffect>
                                    <p:set>
                                      <p:cBhvr>
                                        <p:cTn id="48" dur="1" fill="hold">
                                          <p:stCondLst>
                                            <p:cond delay="249"/>
                                          </p:stCondLst>
                                        </p:cTn>
                                        <p:tgtEl>
                                          <p:spTgt spid="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par>
                                <p:cTn id="54" presetID="18" presetClass="emph" presetSubtype="0" fill="hold" grpId="1" nodeType="withEffect">
                                  <p:stCondLst>
                                    <p:cond delay="0"/>
                                  </p:stCondLst>
                                  <p:childTnLst>
                                    <p:set>
                                      <p:cBhvr override="childStyle">
                                        <p:cTn id="55" dur="500" fill="hold"/>
                                        <p:tgtEl>
                                          <p:spTgt spid="8"/>
                                        </p:tgtEl>
                                        <p:attrNameLst>
                                          <p:attrName>style.textDecorationUnderline</p:attrName>
                                        </p:attrNameLst>
                                      </p:cBhvr>
                                      <p:to>
                                        <p:strVal val="true"/>
                                      </p:to>
                                    </p:set>
                                  </p:childTnLst>
                                </p:cTn>
                              </p:par>
                            </p:childTnLst>
                          </p:cTn>
                        </p:par>
                      </p:childTnLst>
                    </p:cTn>
                  </p:par>
                  <p:par>
                    <p:cTn id="56" fill="hold">
                      <p:stCondLst>
                        <p:cond delay="indefinite"/>
                      </p:stCondLst>
                      <p:childTnLst>
                        <p:par>
                          <p:cTn id="57" fill="hold">
                            <p:stCondLst>
                              <p:cond delay="0"/>
                            </p:stCondLst>
                            <p:childTnLst>
                              <p:par>
                                <p:cTn id="58" presetID="0"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dissolve">
                                      <p:cBhvr>
                                        <p:cTn id="60" dur="500">
                                          <p:stCondLst>
                                            <p:cond delay="0"/>
                                          </p:stCondLst>
                                        </p:cTn>
                                        <p:tgtEl>
                                          <p:spTgt spid="9"/>
                                        </p:tgtEl>
                                      </p:cBhvr>
                                    </p:animEffect>
                                    <p:anim to="" calcmode="lin" valueType="num">
                                      <p:cBhvr>
                                        <p:cTn id="61"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62"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8" grpId="0"/>
      <p:bldP spid="8" grpId="1"/>
      <p:bldP spid="3074" grpId="0"/>
      <p:bldP spid="3074" grpId="1"/>
      <p:bldP spid="5" grpId="0"/>
      <p:bldP spid="6" grpId="0"/>
      <p:bldP spid="6" grpId="1"/>
      <p:bldP spid="6" grpId="2"/>
      <p:bldP spid="7" grpId="0"/>
      <p:bldP spid="7" grpId="1"/>
      <p:bldP spid="7" grpId="2"/>
      <p:bldP spid="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law of the Spirit of life in Christ makes one free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has revealed truth to us through His Spirit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calls for the unity of the faith measured in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His message is delivered to man to be received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Spirit of truth proceeds from the Father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Holy Spirit taught &amp; reminded the Apostles of Christ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Spirit of truth is a guide into all truth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Father, the Word, and the Holy Spirit are one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 authority &amp; power Jesus commanded on earth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Christ is the head of the body, the church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now commands all men everywhere to repent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forget that received &amp; heard else ruin come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 has authority over all flesh &amp; to give eternal life</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708011">
            <a:off x="36814" y="1634512"/>
            <a:ext cx="9220200" cy="3865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28575">
                  <a:solidFill>
                    <a:schemeClr val="bg1"/>
                  </a:solidFill>
                </a:ln>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Salvation comes       by God’s Authority  over all</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10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1250">
                                          <p:stCondLst>
                                            <p:cond delay="0"/>
                                          </p:stCondLst>
                                        </p:cTn>
                                        <p:tgtEl>
                                          <p:spTgt spid="5"/>
                                        </p:tgtEl>
                                      </p:cBhvr>
                                    </p:animEffect>
                                    <p:anim to="" calcmode="lin" valueType="num">
                                      <p:cBhvr>
                                        <p:cTn id="100"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300"/>
                                  </p:stCondLst>
                                  <p:childTnLst>
                                    <p:set>
                                      <p:cBhvr>
                                        <p:cTn id="132" dur="1" fill="hold">
                                          <p:stCondLst>
                                            <p:cond delay="1499"/>
                                          </p:stCondLst>
                                        </p:cTn>
                                        <p:tgtEl>
                                          <p:spTgt spid="5"/>
                                        </p:tgtEl>
                                        <p:attrNameLst>
                                          <p:attrName>style.visibility</p:attrName>
                                        </p:attrNameLst>
                                      </p:cBhvr>
                                      <p:to>
                                        <p:strVal val="hidden"/>
                                      </p:to>
                                    </p:set>
                                    <p:animEffect transition="out" filter="dissolve">
                                      <p:cBhvr>
                                        <p:cTn id="133" dur="1500">
                                          <p:stCondLst>
                                            <p:cond delay="0"/>
                                          </p:stCondLst>
                                        </p:cTn>
                                        <p:tgtEl>
                                          <p:spTgt spid="5"/>
                                        </p:tgtEl>
                                      </p:cBhvr>
                                    </p:animEffect>
                                    <p:anim to="" calcmode="lin" valueType="num">
                                      <p:cBhvr>
                                        <p:cTn id="134"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6" fill="hold">
                            <p:stCondLst>
                              <p:cond delay="3800"/>
                            </p:stCondLst>
                            <p:childTnLst>
                              <p:par>
                                <p:cTn id="137" presetID="23" presetClass="exit" presetSubtype="32" fill="hold" nodeType="after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3.05556E-6 3.7037E-6 L 0.06475 0.12777 " pathEditMode="relative" rAng="0" ptsTypes="AA">
                                      <p:cBhvr>
                                        <p:cTn id="190" dur="1750" fill="hold"/>
                                        <p:tgtEl>
                                          <p:spTgt spid="4">
                                            <p:txEl>
                                              <p:pRg st="0" end="0"/>
                                            </p:txEl>
                                          </p:spTgt>
                                        </p:tgtEl>
                                        <p:attrNameLst>
                                          <p:attrName>ppt_x</p:attrName>
                                          <p:attrName>ppt_y</p:attrName>
                                        </p:attrNameLst>
                                      </p:cBhvr>
                                      <p:rCtr x="3229" y="6389"/>
                                    </p:animMotion>
                                  </p:childTnLst>
                                </p:cTn>
                              </p:par>
                              <p:par>
                                <p:cTn id="191" presetID="0" presetClass="path" presetSubtype="0" accel="50000" decel="50000" fill="hold" nodeType="withEffect">
                                  <p:stCondLst>
                                    <p:cond delay="0"/>
                                  </p:stCondLst>
                                  <p:childTnLst>
                                    <p:animMotion origin="layout" path="M -2.77778E-7 -2.96296E-6 L 0.09983 0.06111 " pathEditMode="relative" rAng="0" ptsTypes="AA">
                                      <p:cBhvr>
                                        <p:cTn id="192" dur="1750" fill="hold"/>
                                        <p:tgtEl>
                                          <p:spTgt spid="4">
                                            <p:txEl>
                                              <p:pRg st="1" end="1"/>
                                            </p:txEl>
                                          </p:spTgt>
                                        </p:tgtEl>
                                        <p:attrNameLst>
                                          <p:attrName>ppt_x</p:attrName>
                                          <p:attrName>ppt_y</p:attrName>
                                        </p:attrNameLst>
                                      </p:cBhvr>
                                      <p:rCtr x="4983" y="3056"/>
                                    </p:animMotion>
                                  </p:childTnLst>
                                </p:cTn>
                              </p:par>
                              <p:par>
                                <p:cTn id="193" presetID="0" presetClass="path" presetSubtype="0" accel="50000" decel="50000" fill="hold" nodeType="withEffect">
                                  <p:stCondLst>
                                    <p:cond delay="0"/>
                                  </p:stCondLst>
                                  <p:childTnLst>
                                    <p:animMotion origin="layout" path="M 4.16667E-6 0.00023 L 0.06388 -0.01389 " pathEditMode="relative" rAng="0" ptsTypes="AA">
                                      <p:cBhvr>
                                        <p:cTn id="194" dur="1750" fill="hold"/>
                                        <p:tgtEl>
                                          <p:spTgt spid="4">
                                            <p:txEl>
                                              <p:pRg st="2" end="2"/>
                                            </p:txEl>
                                          </p:spTgt>
                                        </p:tgtEl>
                                        <p:attrNameLst>
                                          <p:attrName>ppt_x</p:attrName>
                                          <p:attrName>ppt_y</p:attrName>
                                        </p:attrNameLst>
                                      </p:cBhvr>
                                      <p:rCtr x="3194" y="-718"/>
                                    </p:animMotion>
                                  </p:childTnLst>
                                </p:cTn>
                              </p:par>
                              <p:par>
                                <p:cTn id="195" presetID="0" presetClass="path" presetSubtype="0" accel="50000" decel="50000" fill="hold" nodeType="withEffect">
                                  <p:stCondLst>
                                    <p:cond delay="0"/>
                                  </p:stCondLst>
                                  <p:childTnLst>
                                    <p:animMotion origin="layout" path="M 3.61111E-6 0.00023 L 0.09843 -0.08657 " pathEditMode="relative" rAng="0" ptsTypes="AA">
                                      <p:cBhvr>
                                        <p:cTn id="196" dur="1750" fill="hold"/>
                                        <p:tgtEl>
                                          <p:spTgt spid="4">
                                            <p:txEl>
                                              <p:pRg st="3" end="3"/>
                                            </p:txEl>
                                          </p:spTgt>
                                        </p:tgtEl>
                                        <p:attrNameLst>
                                          <p:attrName>ppt_x</p:attrName>
                                          <p:attrName>ppt_y</p:attrName>
                                        </p:attrNameLst>
                                      </p:cBhvr>
                                      <p:rCtr x="4913" y="-4352"/>
                                    </p:animMotion>
                                  </p:childTnLst>
                                </p:cTn>
                              </p:par>
                              <p:par>
                                <p:cTn id="197" presetID="0" presetClass="path" presetSubtype="0" accel="50000" decel="50000" fill="hold" nodeType="withEffect">
                                  <p:stCondLst>
                                    <p:cond delay="0"/>
                                  </p:stCondLst>
                                  <p:childTnLst>
                                    <p:animMotion origin="layout" path="M -1.66667E-6 0.00093 L 0.12986 -0.16042 " pathEditMode="relative" rAng="0" ptsTypes="AA">
                                      <p:cBhvr>
                                        <p:cTn id="198" dur="1750" fill="hold"/>
                                        <p:tgtEl>
                                          <p:spTgt spid="4">
                                            <p:txEl>
                                              <p:pRg st="4" end="4"/>
                                            </p:txEl>
                                          </p:spTgt>
                                        </p:tgtEl>
                                        <p:attrNameLst>
                                          <p:attrName>ppt_x</p:attrName>
                                          <p:attrName>ppt_y</p:attrName>
                                        </p:attrNameLst>
                                      </p:cBhvr>
                                      <p:rCtr x="6493" y="-8079"/>
                                    </p:animMotion>
                                  </p:childTnLst>
                                </p:cTn>
                              </p:par>
                              <p:par>
                                <p:cTn id="199" presetID="0" presetClass="path" presetSubtype="0" accel="50000" decel="50000" fill="hold" nodeType="withEffect">
                                  <p:stCondLst>
                                    <p:cond delay="0"/>
                                  </p:stCondLst>
                                  <p:childTnLst>
                                    <p:animMotion origin="layout" path="M 2.77778E-7 0.00069 L 0.05399 -0.2338 " pathEditMode="relative" rAng="0" ptsTypes="AA">
                                      <p:cBhvr>
                                        <p:cTn id="200" dur="1750" fill="hold"/>
                                        <p:tgtEl>
                                          <p:spTgt spid="4">
                                            <p:txEl>
                                              <p:pRg st="5" end="5"/>
                                            </p:txEl>
                                          </p:spTgt>
                                        </p:tgtEl>
                                        <p:attrNameLst>
                                          <p:attrName>ppt_x</p:attrName>
                                          <p:attrName>ppt_y</p:attrName>
                                        </p:attrNameLst>
                                      </p:cBhvr>
                                      <p:rCtr x="2691" y="-11736"/>
                                    </p:animMotion>
                                  </p:childTnLst>
                                </p:cTn>
                              </p:par>
                              <p:par>
                                <p:cTn id="201" presetID="0" presetClass="path" presetSubtype="0" accel="50000" decel="50000" fill="hold" nodeType="withEffect">
                                  <p:stCondLst>
                                    <p:cond delay="0"/>
                                  </p:stCondLst>
                                  <p:childTnLst>
                                    <p:animMotion origin="layout" path="M -2.77778E-6 0.00069 L 0.14913 -0.30556 " pathEditMode="relative" rAng="0" ptsTypes="AA">
                                      <p:cBhvr>
                                        <p:cTn id="202" dur="1750" fill="hold"/>
                                        <p:tgtEl>
                                          <p:spTgt spid="4">
                                            <p:txEl>
                                              <p:pRg st="6" end="6"/>
                                            </p:txEl>
                                          </p:spTgt>
                                        </p:tgtEl>
                                        <p:attrNameLst>
                                          <p:attrName>ppt_x</p:attrName>
                                          <p:attrName>ppt_y</p:attrName>
                                        </p:attrNameLst>
                                      </p:cBhvr>
                                      <p:rCtr x="7448" y="-15324"/>
                                    </p:animMotion>
                                  </p:childTnLst>
                                </p:cTn>
                              </p:par>
                              <p:par>
                                <p:cTn id="203" presetID="0" presetClass="path" presetSubtype="0" accel="50000" decel="50000" fill="hold" nodeType="withEffect">
                                  <p:stCondLst>
                                    <p:cond delay="0"/>
                                  </p:stCondLst>
                                  <p:childTnLst>
                                    <p:animMotion origin="layout" path="M -4.16667E-6 0.00023 L 0.08455 -0.38056 " pathEditMode="relative" rAng="0" ptsTypes="AA">
                                      <p:cBhvr>
                                        <p:cTn id="204" dur="1750" fill="hold"/>
                                        <p:tgtEl>
                                          <p:spTgt spid="4">
                                            <p:txEl>
                                              <p:pRg st="7" end="7"/>
                                            </p:txEl>
                                          </p:spTgt>
                                        </p:tgtEl>
                                        <p:attrNameLst>
                                          <p:attrName>ppt_x</p:attrName>
                                          <p:attrName>ppt_y</p:attrName>
                                        </p:attrNameLst>
                                      </p:cBhvr>
                                      <p:rCtr x="4219" y="-19051"/>
                                    </p:animMotion>
                                  </p:childTnLst>
                                </p:cTn>
                              </p:par>
                              <p:par>
                                <p:cTn id="205" presetID="0" presetClass="path" presetSubtype="0" accel="50000" decel="50000" fill="hold" nodeType="withEffect">
                                  <p:stCondLst>
                                    <p:cond delay="0"/>
                                  </p:stCondLst>
                                  <p:childTnLst>
                                    <p:animMotion origin="layout" path="M -2.5E-6 0.00069 L 0.05382 -0.4544 " pathEditMode="relative" rAng="0" ptsTypes="AA">
                                      <p:cBhvr>
                                        <p:cTn id="206" dur="1750" fill="hold"/>
                                        <p:tgtEl>
                                          <p:spTgt spid="4">
                                            <p:txEl>
                                              <p:pRg st="8" end="8"/>
                                            </p:txEl>
                                          </p:spTgt>
                                        </p:tgtEl>
                                        <p:attrNameLst>
                                          <p:attrName>ppt_x</p:attrName>
                                          <p:attrName>ppt_y</p:attrName>
                                        </p:attrNameLst>
                                      </p:cBhvr>
                                      <p:rCtr x="2691" y="-22755"/>
                                    </p:animMotion>
                                  </p:childTnLst>
                                </p:cTn>
                              </p:par>
                              <p:par>
                                <p:cTn id="207" presetID="0" presetClass="path" presetSubtype="0" accel="50000" decel="50000" fill="hold" nodeType="withEffect">
                                  <p:stCondLst>
                                    <p:cond delay="0"/>
                                  </p:stCondLst>
                                  <p:childTnLst>
                                    <p:animMotion origin="layout" path="M -1.38889E-6 0.00023 L 0.15208 -0.52639 " pathEditMode="relative" rAng="0" ptsTypes="AA">
                                      <p:cBhvr>
                                        <p:cTn id="208" dur="1750" fill="hold"/>
                                        <p:tgtEl>
                                          <p:spTgt spid="4">
                                            <p:txEl>
                                              <p:pRg st="9" end="9"/>
                                            </p:txEl>
                                          </p:spTgt>
                                        </p:tgtEl>
                                        <p:attrNameLst>
                                          <p:attrName>ppt_x</p:attrName>
                                          <p:attrName>ppt_y</p:attrName>
                                        </p:attrNameLst>
                                      </p:cBhvr>
                                      <p:rCtr x="7604" y="-26319"/>
                                    </p:animMotion>
                                  </p:childTnLst>
                                </p:cTn>
                              </p:par>
                              <p:par>
                                <p:cTn id="209" presetID="0" presetClass="path" presetSubtype="0" accel="50000" decel="50000" fill="hold" nodeType="withEffect">
                                  <p:stCondLst>
                                    <p:cond delay="0"/>
                                  </p:stCondLst>
                                  <p:childTnLst>
                                    <p:animMotion origin="layout" path="M 0 0.00046 L 0.06667 -0.59977 " pathEditMode="relative" rAng="0" ptsTypes="AA">
                                      <p:cBhvr>
                                        <p:cTn id="210" dur="1750" fill="hold"/>
                                        <p:tgtEl>
                                          <p:spTgt spid="4">
                                            <p:txEl>
                                              <p:pRg st="10" end="10"/>
                                            </p:txEl>
                                          </p:spTgt>
                                        </p:tgtEl>
                                        <p:attrNameLst>
                                          <p:attrName>ppt_x</p:attrName>
                                          <p:attrName>ppt_y</p:attrName>
                                        </p:attrNameLst>
                                      </p:cBhvr>
                                      <p:rCtr x="3333" y="-30023"/>
                                    </p:animMotion>
                                  </p:childTnLst>
                                </p:cTn>
                              </p:par>
                              <p:par>
                                <p:cTn id="211" presetID="0" presetClass="path" presetSubtype="0" accel="50000" decel="50000" fill="hold" nodeType="withEffect">
                                  <p:stCondLst>
                                    <p:cond delay="0"/>
                                  </p:stCondLst>
                                  <p:childTnLst>
                                    <p:animMotion origin="layout" path="M -2.77778E-6 0.00092 L 0.06702 -0.67269 " pathEditMode="relative" rAng="0" ptsTypes="AA">
                                      <p:cBhvr>
                                        <p:cTn id="212" dur="1750" fill="hold"/>
                                        <p:tgtEl>
                                          <p:spTgt spid="4">
                                            <p:txEl>
                                              <p:pRg st="11" end="11"/>
                                            </p:txEl>
                                          </p:spTgt>
                                        </p:tgtEl>
                                        <p:attrNameLst>
                                          <p:attrName>ppt_x</p:attrName>
                                          <p:attrName>ppt_y</p:attrName>
                                        </p:attrNameLst>
                                      </p:cBhvr>
                                      <p:rCtr x="3351" y="-33681"/>
                                    </p:animMotion>
                                  </p:childTnLst>
                                </p:cTn>
                              </p:par>
                              <p:par>
                                <p:cTn id="213" presetID="0" presetClass="path" presetSubtype="0" accel="50000" decel="50000" fill="hold" nodeType="withEffect">
                                  <p:stCondLst>
                                    <p:cond delay="0"/>
                                  </p:stCondLst>
                                  <p:childTnLst>
                                    <p:animMotion origin="layout" path="M 3.61111E-6 0.00069 L 0.0677 -0.74931 " pathEditMode="relative" rAng="0" ptsTypes="AA">
                                      <p:cBhvr>
                                        <p:cTn id="214" dur="1750" fill="hold"/>
                                        <p:tgtEl>
                                          <p:spTgt spid="4">
                                            <p:txEl>
                                              <p:pRg st="12" end="12"/>
                                            </p:txEl>
                                          </p:spTgt>
                                        </p:tgtEl>
                                        <p:attrNameLst>
                                          <p:attrName>ppt_x</p:attrName>
                                          <p:attrName>ppt_y</p:attrName>
                                        </p:attrNameLst>
                                      </p:cBhvr>
                                      <p:rCtr x="3385" y="-37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build="allAtOnce"/>
      <p:bldP spid="5" grpId="0"/>
      <p:bldP spid="5" grpId="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57400"/>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spTree>
    <p:extLst>
      <p:ext uri="{BB962C8B-B14F-4D97-AF65-F5344CB8AC3E}">
        <p14:creationId xmlns:p14="http://schemas.microsoft.com/office/powerpoint/2010/main" val="34353755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12594</TotalTime>
  <Words>12345</Words>
  <Application>Microsoft Office PowerPoint</Application>
  <PresentationFormat>On-screen Show (4:3)</PresentationFormat>
  <Paragraphs>1081</Paragraphs>
  <Slides>94</Slides>
  <Notes>94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94</vt:i4>
      </vt:variant>
    </vt:vector>
  </HeadingPairs>
  <TitlesOfParts>
    <vt:vector size="101" baseType="lpstr">
      <vt:lpstr>Yu Gothic UI Semibold</vt:lpstr>
      <vt:lpstr>Aharoni</vt:lpstr>
      <vt:lpstr>Arial</vt:lpstr>
      <vt:lpstr>Calibri</vt:lpstr>
      <vt:lpstr>Impact</vt:lpstr>
      <vt:lpstr>Stencil</vt:lpstr>
      <vt:lpstr>Default Design</vt:lpstr>
      <vt:lpstr>PowerPoint Presentation</vt:lpstr>
      <vt:lpstr>PowerPoint Presentation</vt:lpstr>
      <vt:lpstr>All Scripture is given by    inspiration of God, and is profitable for doctrine, for reproof, for correction, for instruction in righteousness, that the man of God may be complete, thoroughly equipped for every good work.      — 2nd Timothy 3:16-17  </vt:lpstr>
      <vt:lpstr>Let us hear the conclusion of the whole matter: Fear God and keep His commandments, For this is man's all. For God will bring every work into judgment, Including every secret thing, Whether good or evil. — Ecclesiastes 12:13-14 </vt:lpstr>
      <vt:lpstr>Let every soul be subject to the governing authorities. For there      is no authority except from God, and the authorities that exist         are appointed by God. Therefore whoever resists the authority resists the ordinance of God, and those who resist will bring judgment       on themselves. — Romans 13:1-3 </vt:lpstr>
      <vt:lpstr>For God is the King of all         the earth; Sing praises with understanding. God reigns over the nations; God sits on His  holy throne. — Psalms 47:7-8 </vt:lpstr>
      <vt:lpstr>Behold, the nations are as        a drop in a bucket, And are counted as the small dust on the scales; Look, He lifts up the isles as a very little thing.        — Isaiah 40:15  </vt:lpstr>
      <vt:lpstr>But the LORD is the true God;     He is the living God and the everlasting King. At His wrath    the earth will tremble, And the nations will not be able to endure His indignation. — Jeremiah 10:10 </vt:lpstr>
      <vt:lpstr>For the LORD is the great God, And the great King above all gods. In His hand are the deep places of the earth; The heights of the hills are His also. The sea is His, for He made it; And His hands formed the dry land. Oh come, let us worship and bow down; Let us kneel before the LORD our Maker. For He is our God, And we are the people of His pasture, And the sheep of His hand. Today, if you will hear His voice:       — Psalms 95:3-7  </vt:lpstr>
      <vt:lpstr>Oh, the depth of the riches both of the wisdom and knowledge of God! How unsearchable are His judgments and His ways past finding out! "For who has known the mind of the LORD? Or who has become His counselor? Or who has first given to Him And it shall be repaid to him?" For of Him and through Him and to Him are all things, to whom be glory forever. Amen. — Romans 11:33-36 </vt:lpstr>
      <vt:lpstr>"For My thoughts are not your thoughts, Nor are your ways My ways," says the LORD. "For as the heavens are higher than the earth, So are My ways higher than your ways, And My thoughts than your thoughts." —Isaiah 55:8-9 </vt:lpstr>
      <vt:lpstr>Great is our LORD, and mighty in power; His understanding is infinite. — Psalms 147:5 </vt:lpstr>
      <vt:lpstr>Seek the LORD while He may be found, Call upon Him while He is near. Let the wicked forsake his way, And the unrighteous man his thoughts; Let him return to the LORD, And He will have mercy on him; And to our God, For He will abundantly pardon. — Isaiah 55:6-7 </vt:lpstr>
      <vt:lpstr>The eyes of the LORD are in every place, Keeping watch on the evil and the good. — Proverbs 15:3</vt:lpstr>
      <vt:lpstr>And there is no creature hidden from His sight, but all things are naked and open to the eyes of Him to whom we must give account. — Hebrews 4:13 </vt:lpstr>
      <vt:lpstr>O LORD, I know the way of man   is not in himself; It is not in man who walks to direct his own steps. — Jeremiah 10:23  </vt:lpstr>
      <vt:lpstr>There is a way that seems right to a man, But its end is the way of death. — Proverbs 14:12 </vt:lpstr>
      <vt:lpstr>"Look to Me, and be saved,    All you ends of the earth! For     I am God, and there is no other. — Isaiah 45:22  </vt:lpstr>
      <vt:lpstr>PowerPoint Presentation</vt:lpstr>
      <vt:lpstr>PowerPoint Presentation</vt:lpstr>
      <vt:lpstr>PowerPoint Presentation</vt:lpstr>
      <vt:lpstr>"Sanctify them by Your truth.  Your word is truth." — John 17:17 </vt:lpstr>
      <vt:lpstr>"The fear of the LORD is the beginning of wisdom, And the knowledge of the Holy One is understanding." — Proverbs 9:10 </vt:lpstr>
      <vt:lpstr>For the word of God is living and powerful, and sharper than any two-edged sword, piercing even to the division of soul and spirit, and of joints and marrow, and is   a discerner of the thoughts and intents of the heart. — Hebrews 4:12 </vt:lpstr>
      <vt:lpstr>… that the God of our Lord Jesus Christ, the Father of glory, may give  to you the spirit of wisdom and revelation in the knowledge of Him, the eyes of your understanding being enlightened; that you may know what is the hope of His calling, what are the riches of the glory of His inheritance in the saints, … — Ephesians 1:17 </vt:lpstr>
      <vt:lpstr>… by which, when you read, you may understand my knowledge in the mystery of Christ), which in other ages was not made known to the sons of men, as it has now been revealed by the Spirit to His holy apostles and prophets:           — Ephesians 3:4-5  </vt:lpstr>
      <vt:lpstr>… knowing this first, that               no prophecy of Scripture is of   any private interpretation, for prophecy never came by the will of man, but holy men of God spoke as they were moved by    the Holy Spirit. — 2nd Peter 1:20-21 </vt:lpstr>
      <vt:lpstr>For I neither received it from man, nor was I taught it, but it came through the revelation of Jesus Christ. — Galatians 1:12</vt:lpstr>
      <vt:lpstr>For this reason we also thank God without ceasing, because when you received the word of God which you heard from us, you welcomed it not as the word of men, but as it is in truth, the word of God, which also effectively works in you who believe. — 1st Thessalonians 2:13 </vt:lpstr>
      <vt:lpstr>If anyone thinks himself to be        a prophet or spiritual, let him acknowledge that the things which I write to you are the commandments of the Lord.             — 1st Corinthians 14:37  </vt:lpstr>
      <vt:lpstr>The entirety of Your word is truth, And every one of Your righteous judgments endures forever.          — Psalms 119:160  </vt:lpstr>
      <vt:lpstr>PowerPoint Presentation</vt:lpstr>
      <vt:lpstr>"You shall not add to the word which I command you, nor take from it, that you may keep the commandments of the LORD your God which I command you."          — Deuteronomy  4:2  </vt:lpstr>
      <vt:lpstr>PowerPoint Presentation</vt:lpstr>
      <vt:lpstr>For I testify to everyone who hears the words of the prophecy of this book: If anyone adds to these things, God will add to him the plagues that are written in this book; … — Revelation 22:18 </vt:lpstr>
      <vt:lpstr>PowerPoint Presentation</vt:lpstr>
      <vt:lpstr>"Only be strong and very courageous, that you may  observe to do according to all    the law which Moses My servant commanded you; do not turn from it to the right hand or to    the left, that you may prosper wherever you go." — Joshua 1:7 </vt:lpstr>
      <vt:lpstr>For whatever things were written before were written for our learning, that we through the patience and comfort of the Scriptures might have hope.       — Romans 15:4  </vt:lpstr>
      <vt:lpstr>Then Nadab and Abihu, the sons of Aaron, each took his censer and put fire in it, put incense on it, and offered profane fire before the LORD, which He had not commanded them. So fire went out from the LORD and devoured them, and they died before the LORD. And Moses said to Aaron, "This is what the LORD spoke, saying: 'By those who come near Me I must be regarded as holy; And before all the people I must be glorified.'"      So Aaron held his peace. — Leviticus 10:1-3  </vt:lpstr>
      <vt:lpstr>Now it came to pass, as he finished speaking all these words, that the ground split apart under them, and the earth opened its mouth and swallowed them up, with their households and all the men with Korah, with all their goods. So they and all those with them went down alive into the pit; the earth closed over them, and they perished from among the assembly.                        — Numbers 16:31-33  </vt:lpstr>
      <vt:lpstr>So they set the ark of God on a new cart, and brought it out of the house of Abinadab, which was on the hill; and Uzzah and Ahio, the sons of Abinadab, drove the new cart.  And they brought it out of the house of Abinadab, which was on the hill, accompanying the ark of God; and Ahio went before the ark. Then David and all the house of Israel played music before the LORD on all kinds of instruments of fir wood, on harps, on stringed instruments, on tambourines, on sistrums, and on cymbals. And when they came to Nachon's threshing floor, Uzzah put out his hand to the ark of God and took hold of it, for the oxen stumbled. Then the anger of the LORD was aroused against Uzzah, and God struck him there for his error; and he died there by the ark of God. — 2nd Samuel 6:3-7 </vt:lpstr>
      <vt:lpstr>The things which you learned and received and heard and saw in me, these do, and the God of peace will be with you. —Philippians 4:9  </vt:lpstr>
      <vt:lpstr>Now I praise you, brethren, that you remember me in all things and keep the traditions just as I delivered them to you. — 1st Corinthians 11:2  </vt:lpstr>
      <vt:lpstr>PowerPoint Presentation</vt:lpstr>
      <vt:lpstr>PowerPoint Presentation</vt:lpstr>
      <vt:lpstr>PowerPoint Presentation</vt:lpstr>
      <vt:lpstr>And Jesus came and spoke to them, saying, "All authority has been given to Me in heaven and on earth. — Matthew 28:18 </vt:lpstr>
      <vt:lpstr>"For I have not spoke non My own authority; but the Father who sent Me gave Me a command, what I should say and what I should speak. And I know that His command is everlasting life. Therefore, whatever I speak, just as the Father has told Me, so I speak." — John 12:49-50</vt:lpstr>
      <vt:lpstr>"For He whom God has sent speaks the words of God, for God does not give the Spirit by measure. The Father loves the Son, and has given all things into His hand. He who believes in the Son has everlasting life; and he who does not believe the Son shall not see life, but the wrath of God abides on him." — John 3:34-36 </vt:lpstr>
      <vt:lpstr>"For I have given to them the words which You have given Me; and they have received them, and have known surely that I came forth from You; and they have believed that You sent Me."                         — John 17:8  </vt:lpstr>
      <vt:lpstr>"He who rejects Me, and does  not receive My words, has that which judges him -- the word that I have spoken will judge him        in the last day." — John 12:48 </vt:lpstr>
      <vt:lpstr>… as His divine power has given to us all things that pertain to life and godliness, through the knowledge of Him who called us by glory and virtue, … — 2nd Peter 1:3 </vt:lpstr>
      <vt:lpstr>Then Jesus said to those Jews who believed Him, "If you   abide in My word, you are My disciples indeed." — John 8:31 </vt:lpstr>
      <vt:lpstr>Whoever transgresses and does not abide in the doctrine of Christ does not have God. He who abides in the doctrine of Christ has both the Father and the Son. — 2nd John 1:9 </vt:lpstr>
      <vt:lpstr>… and to give you who are troubled rest with us when the Lord Jesus is revealed from heaven with His mighty angels, in flaming fire taking vengeance on those who do not know God, and on those who do not obey the gospel of our Lord Jesus Christ. These shall be punished with everlasting destruction from the presence of the Lord and from the glory of His power, … — 2nd Thessalonians 1:7-9</vt:lpstr>
      <vt:lpstr>"But why do you call Me 'Lord, Lord,' and do not do the things which I say?" — Luke 6:46 </vt:lpstr>
      <vt:lpstr>Then Jesus said to them, "When you lift up the Son of Man, then you will know that I am He, and that I do nothing of Myself; but as My Father taught Me, I speak these things." — John 8:28 </vt:lpstr>
      <vt:lpstr>For the message of the cross is foolishness to those who are perishing, but to us who are being saved it is the power of God.          — 1st Corinthians 1:18  </vt:lpstr>
      <vt:lpstr>For it is written: "I will destroy the wisdom of the wise, And bring to nothing the understanding of the prudent." Where is the wise? Where is the scribe? Where is the disputer of this age? Has not God made foolish the wisdom of this world? — 1st Corinthians 1:19-20 </vt:lpstr>
      <vt:lpstr>For since, in the wisdom of God, the world through wisdom did not know God, it pleased God through the foolishness of the message preached to save those who believe. For Jews request a sign, and Greeks seek after wisdom;     — 1st Corinthians 1:21-22  </vt:lpstr>
      <vt:lpstr>…. but we preach Christ crucified, to the Jews a stumbling block and to the Greeks foolishness, but to those who are called, both Jews and Greeks, Christ the power of God and the wisdom of God. Because the foolishness of God is wiser than men, and the weakness of God is stronger than men. — 1st Corinthians 1:23-25  </vt:lpstr>
      <vt:lpstr>Now these things, brethren, I have figuratively transferred to myself and Apollos for your sakes, that you may learn in us not to think beyond what is written, that none of you may be puffed up on behalf of one against the other.                     — 1st Corinthians  4:6  </vt:lpstr>
      <vt:lpstr>I marvel that you are turning away so soon from Him who called you in the grace of Christ, to a different gospel, which is not another; but there are some who trouble you and want to pervert the gospel of Christ.  But   even if we, or an angel from heaven, preach any other gospel to you than what we have preached to you, let him be accursed. — Galatians 1:6-8</vt:lpstr>
      <vt:lpstr>But I fear, lest somehow, as the serpent deceived Eve by his craftiness, so your minds may be corrupted from the simplicity that is in Christ. For if he who comes preaches another Jesus whom we have not preached, or if you receive a different spirit which you have not received, or a different gospel which you have not accepted -- you may  well put up with it! — 2nd Corinthians 11:3-4 </vt:lpstr>
      <vt:lpstr>If anyone teaches otherwise and does not consent to wholesome words, even the words of our Lord Jesus Christ, and to the doctrine which accords with godliness, he is proud, knowing nothing, but is obsessed with disputes and arguments over words, from which come envy, strife, reviling, evil suspicions, useless wranglings of men of corrupt minds and destitute of the truth, who suppose that godliness is a means of gain. From such withdraw yourself.                 — 1st Timothy 6:3-5 </vt:lpstr>
      <vt:lpstr>Now I urge you, brethren, note those who cause divisions and offenses, contrary to the doctrine which you learned, and avoid them. For those who are such do not serve our Lord Jesus Christ, but their own belly, and by smooth words and flattering speech deceive the hearts of the simple. — Romans 16:17-18 </vt:lpstr>
      <vt:lpstr>If anyone speaks, let him speak   as the oracles of God. If anyone ministers, let him do it as with the ability which God supplies, that   in all things God may be glorified through Jesus Christ, to whom belong the glory and the dominion forever and ever. Amen.                   — 1st Peter  4:11  </vt:lpstr>
      <vt:lpstr>Speak these things, exhort, and rebuke with all authority. Let no one despise you. — Titus 2:15 </vt:lpstr>
      <vt:lpstr>PowerPoint Presentation</vt:lpstr>
      <vt:lpstr>PowerPoint Presentation</vt:lpstr>
      <vt:lpstr>PowerPoint Presentation</vt:lpstr>
      <vt:lpstr>"God is Spirit, and those who worship Him must worship in spirit and truth." — John 4:24 </vt:lpstr>
      <vt:lpstr>For the law of the Spirit of life      in Christ Jesus has made me free from the law of sin and death.       —Romans 8:2  </vt:lpstr>
      <vt:lpstr>But God has revealed them to us through His Spirit. For the Spirit searches all things, yes, the deep things of God. For what man knows the things of a man except the spirit of the man which is in him? Even so no one knows the things of God except the Spirit of God. Now we have received, not the spirit of the world, but the Spirit who is from God, that we might know the things that have been freely given to us by God. These things we also speak, not in words which man's wisdom teaches but which the Holy Spirit teaches, comparing spiritual things with spiritual.                      — 1st Corinthians 2:10-13 </vt:lpstr>
      <vt:lpstr>And He Himself gave some to be apostles, some prophets, some evangelists, and some pastors and teachers, for the equipping of the saints for the work of ministry, for the edifying of the body of Christ, till we all come to the unity of the faith and of the knowledge of the Son of God, to a perfect man, to the measure of the stature of the fullness of Christ;                          — Ephesians 4:11-13  </vt:lpstr>
      <vt:lpstr>And when He had called                             His twelve disciples to Him,          He gave them power over unclean spirits, to cast them out, and to heal all kinds of sickness and all kinds of disease. — Matthew 10:1 </vt:lpstr>
      <vt:lpstr>"Most assuredly, I say to you, he who receives whomever I send receives Me; and he who receives Me receives Him who sent Me."   — John 13:20  </vt:lpstr>
      <vt:lpstr>"Nevertheless I tell you the truth. It is to your advantage that I go away; for if I do not go away, the Helper will not come to you; but if I depart, I will send Him to you."  — John 16:7  </vt:lpstr>
      <vt:lpstr>"But when the Helper comes, whom I shall send to you from the Father, the Spirit of truth who proceeds from the Father, He will testify of Me." — John 15:26 </vt:lpstr>
      <vt:lpstr>"But the Helper, the Holy Spirit, whom the Father will send in My name, He will teach you all things, and bring to your remembrance all things that I said to you."             — John 14:26  </vt:lpstr>
      <vt:lpstr>"However, when He, the         Spirit of truth, has come, He will guide you into all truth; for He will not speak on His own authority, but whatever He hears He will speak; and He will tell you         things to come." — John 16:13 </vt:lpstr>
      <vt:lpstr>For there are three that bear witness in heaven: the Father,   the Word, and the Holy Spirit; and these three are one. — 1st John 5:7 </vt:lpstr>
      <vt:lpstr>And so it was, when Jesus had ended these sayings, that the people were astonished at His teaching, for He taught them as one having authority, and not as the scribes. — Matthew 7:28-29 </vt:lpstr>
      <vt:lpstr>For by Him all things were created that are  in heaven and that are on earth, visible and invisible, whether thrones or dominions or principalities or powers. All things were created through Him and for Him. And He    is before all things, and in Him all things consist. And He is the head of the body, the church, who is the beginning, the firstborn from the dead, that in all things He may have the preeminence. For it pleased the Father that in Him all the fullness should dwell, …  — Colossians 1:16-19 </vt:lpstr>
      <vt:lpstr>"Truly, these times of ignorance God overlooked,   but now commands all men everywhere to repent, …"         — Acts 17:30  </vt:lpstr>
      <vt:lpstr>Then Peter said to them,   "Repent, and let every one of you be baptized in the name of Jesus Christ for the remission of sins; and you shall receive the gift of the Holy Spirit." — Acts 2:38 </vt:lpstr>
      <vt:lpstr>"Remember therefore how you have received and heard; hold fast and repent. Therefore if you will not watch, I will come upon you as a thief, and you will not know what hour I will come upon you." — Revelation 3:3  </vt:lpstr>
      <vt:lpstr>For as in Adam all die, even so in Christ all shall be made alive. But each one in his own order: Christ the firstfruits, afterward those who are Christ's at  His coming. Then comes the end, when He delivers the kingdom to God the Father, when He puts an end to all rule and all authority and power. For He must reign till He has put all enemies under His feet. —1st Corinthians 15:22-25 </vt:lpstr>
      <vt:lpstr>"I am He who lives, and was dead, and behold, I am alive forevermore. Amen. And I have the keys of Hades and of Death." — Revelation 1:18 </vt:lpstr>
      <vt:lpstr>And God both raised up     the Lord and will also raise us up by His power.                                             — 1st Corinthians 6:14 </vt:lpstr>
      <vt:lpstr>"… as You have given Him authority over all flesh, that He should give eternal life to as many as You have given Him."                   — John 17:2  </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1156</cp:revision>
  <dcterms:created xsi:type="dcterms:W3CDTF">2014-04-12T23:55:49Z</dcterms:created>
  <dcterms:modified xsi:type="dcterms:W3CDTF">2018-11-06T01:58:38Z</dcterms:modified>
</cp:coreProperties>
</file>